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14"/>
  </p:notesMasterIdLst>
  <p:handoutMasterIdLst>
    <p:handoutMasterId r:id="rId15"/>
  </p:handoutMasterIdLst>
  <p:sldIdLst>
    <p:sldId id="903" r:id="rId2"/>
    <p:sldId id="918" r:id="rId3"/>
    <p:sldId id="920" r:id="rId4"/>
    <p:sldId id="930" r:id="rId5"/>
    <p:sldId id="931" r:id="rId6"/>
    <p:sldId id="933" r:id="rId7"/>
    <p:sldId id="945" r:id="rId8"/>
    <p:sldId id="947" r:id="rId9"/>
    <p:sldId id="946" r:id="rId10"/>
    <p:sldId id="935" r:id="rId11"/>
    <p:sldId id="273" r:id="rId12"/>
    <p:sldId id="929" r:id="rId13"/>
  </p:sldIdLst>
  <p:sldSz cx="9144000" cy="6858000" type="screen4x3"/>
  <p:notesSz cx="6997700" cy="9271000"/>
  <p:custDataLst>
    <p:tags r:id="rId16"/>
  </p:custDataLst>
  <p:defaultTextStyle>
    <a:defPPr>
      <a:defRPr lang="en-US"/>
    </a:defPPr>
    <a:lvl1pPr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1pPr>
    <a:lvl2pPr marL="4572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2pPr>
    <a:lvl3pPr marL="9144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3pPr>
    <a:lvl4pPr marL="13716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4pPr>
    <a:lvl5pPr marL="1828800" algn="just" rtl="0" fontAlgn="base">
      <a:spcBef>
        <a:spcPct val="20000"/>
      </a:spcBef>
      <a:spcAft>
        <a:spcPct val="0"/>
      </a:spcAft>
      <a:buChar char="•"/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omic Sans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9E7BC"/>
    <a:srgbClr val="FAE1DA"/>
    <a:srgbClr val="FDD08D"/>
    <a:srgbClr val="F2EEBF"/>
    <a:srgbClr val="FFCCCC"/>
    <a:srgbClr val="FF9900"/>
    <a:srgbClr val="899BFC"/>
    <a:srgbClr val="FF00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2833"/>
  </p:normalViewPr>
  <p:slideViewPr>
    <p:cSldViewPr>
      <p:cViewPr varScale="1">
        <p:scale>
          <a:sx n="143" d="100"/>
          <a:sy n="143" d="100"/>
        </p:scale>
        <p:origin x="1312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2216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F485B2F-123F-EC4D-BFB6-AE677ED80005}" type="datetimeFigureOut">
              <a:rPr lang="en-US"/>
              <a:pPr>
                <a:defRPr/>
              </a:pPr>
              <a:t>10/8/23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F98D270-65A5-9149-957E-C5651A793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51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1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24575,'0'43'0,"0"-4"0,0 12 0,0-1 0,0-4 0,0 4 0,0-12 0,0-7 0,0-2 0,0-14 0,4-1 0,-3-6 0,3-4 0,-4 4 0,3-3 0,-2-1 0,2-4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1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24575,'-7'0'0,"-1"0"0,0 0 0,0 0 0,-4 0 0,2 0 0,2 3 0,5 6 0,3 5 0,0 4 0,0 0 0,0 1 0,0 4 0,0-3 0,0 9 0,0-10 0,0 10 0,0-4 0,0 0 0,0-2 0,0-4 0,0-5 0,0-2 0,0-3 0,0-1 0,0-7 0,0-10 0,0-1 0,4-10 0,0 10 0,5-7 0,-4 7 0,3-3 0,-4 5 0,5 3 0,-5-2 0,4 2 0,-4 0 0,4-2 0,0 6 0,0-3 0,0 4 0,0 0 0,0 0 0,0 0 0,0 0 0,-3 4 0,2 5 0,-1 5 0,3 4 0,-4 0 0,3 1 0,-7-5 0,3-2 0,0 1 0,-3-4 0,3 4 0,-4-4 0,0-1 0,0 0 0,0 5 0,0-4 0,0 8 0,0-7 0,0 7 0,0-3 0,0 0 0,0-1 0,0-5 0,0 5 0,-3-4 0,2 4 0,-11-1 0,7-7 0,-7 3 0,3-8 0,-4 0 0,4 0 0,-4 0 0,4 0 0,1 0 0,0 0 0,-1 0 0,1 0 0,0 0 0,-1 0 0,1-4 0,-1 3 0,1-7 0,0 4 0,3-4 0,2 4 0,3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39:0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935 1 24575,'-11'0'0,"-3"0"0,1 0 0,-8 0 0,3 0 0,-4 0 0,-5 0 0,8 0 0,-13 0 0,9 4 0,-4-3 0,4 7 0,-3-7 0,8 10 0,-16-2 0,14 8 0,-9-4 0,13 2 0,-6-1 0,4 3 0,-9 6 0,8-5 0,-3 5 0,4-2 0,-3-2 0,2 2 0,1-3 0,2-2 0,3 6 0,-1-4 0,-3 8 0,7-4 0,-7 6 0,7-1 0,-4 0 0,5 6 0,-9 8 0,6 1 0,-5-1 0,7-9 0,1-4 0,0-1 0,0-4 0,4 3 0,-3-8 0,3 8 0,-4-4 0,0 6 0,0-1 0,0 1 0,-5 4 0,3 3 0,-3-1 0,4-1 0,1-10 0,0 3 0,1-5 0,3-3 0,1-3 0,4-7 0,0-1 0,0 1 0,0 3 0,0-2 0,0 6 0,-4-6 0,4 7 0,-4-8 0,4 4 0,0-5 0,-3 1 0,2-1 0,-2-3 0,3 0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04.1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61 320 24575,'-8'0'0,"-4"4"0,3 4 0,-4 11 0,4-1 0,4 4 0,1-9 0,4-1 0,0-5 0,0 6 0,0-5 0,0 5 0,0-6 0,8-3 0,-3 0 0,11-4 0,-7 0 0,8 0 0,-5 0 0,5-7 0,0-3 0,-4-11 0,5-9 0,-7 0 0,3-4 0,-4 5 0,-5-4 0,-1 3 0,-4-2 0,0 8 0,0 2 0,-4 5 0,-9 2 0,2 3 0,-10 7 0,7 1 0,1 4 0,1 0 0,4 0 0,7 0 0,11 0 0,9-4 0,15-1 0,2-5 0,-2-5 0,-4 5 0,-8-4 0,-5 6 0,-3-5 0,-2 4 0,-7-3 0,-2 4 0,-6 3 0,-2 2 0,-6 3 0,2 0 0,-4 8 0,0 16 0,2 3 0,-4 41 0,9-4 0,0 7 0,6-18 0,0-1 0,0 7 0,0 40 0,0-33 0,0 4 0,0-5 0,5-10 0,6-7 0,0-12 0,3-7 0,-5-7 0,3-9 0,-3 0 0,7-9 0,-7 0 0,8-4 0,-4 0 0,5-12 0,-4-4 0,-1-7 0,-3-9 0,-1 7 0,-4-14 0,-1 9 0,-4-5 0,0 12 0,-7 1 0,-3 8 0,-7 2 0,0 3 0,-1 0 0,5 4 0,-3 2 0,7 3 0,-3-4 0,4 3 0,0-3 0,3 1 0,2-1 0,3-8 0,0-1 0,4-5 0,15-5 0,3-3 0,14-5 0,-7 5 0,1 2 0,-7 6 0,-1 3 0,-8 3 0,-2 7 0,-5-2 0,1 3 0,-4 0 0,0 0 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05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1 146 24575,'0'12'0,"0"6"0,0 5 0,0 5 0,0-4 0,0-2 0,0-1 0,0-6 0,7-3 0,-2-8 0,6-8 0,-3-1 0,4-11 0,-2 2 0,2-8 0,-3 8 0,-5-2 0,3 7 0,-3 0 0,4 6 0,-1 10 0,2 2 0,3 8 0,1 0 0,5 1 0,4-4 0,-3-2 0,3-3 0,-5-4 0,1-1 0,-5-4 0,4 0 0,-8 0 0,3-4 0,-3-9 0,-5-17 0,0-1 0,-4-14 0,0 10 0,0-1 0,0 3 0,0 5 0,-4 4 0,0 7 0,-1 4 0,1 5 0,14 4 0,1 1 0,13 3 0,-6 0 0,9 0 0,-8 0 0,3 0 0,-5 0 0,1 0 0,-5 0 0,3 0 0,-7 0 0,3 0 0,-8 0 0,0 0 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08.0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82 362 24575,'-12'0'0,"3"0"0,-3 0 0,0 0 0,0 0 0,-1 0 0,5 7 0,4 2 0,4 12 0,0 3 0,0-1 0,0 3 0,0-2 0,0-1 0,0-1 0,0-4 0,0-1 0,0-4 0,0-1 0,0 0 0,0-3 0,3-1 0,2-4 0,7-12 0,1-6 0,5-10 0,1-4 0,0-1 0,-5 6 0,-1 1 0,-5 9 0,1-4 0,-5 8 0,0-3 0,-4 4 0,0 0 0,0 0 0,0 1 0,0 6 0,0 6 0,0 8 0,0 4 0,0 0 0,0-4 0,0-1 0,8-3 0,2-1 0,7 1 0,6-5 0,-5 0 0,4-4 0,-4 0 0,-1 0 0,-4 0 0,0 0 0,-6 0 0,1 0 0,1-8 0,-5-7 0,0-18 0,-4-11 0,0-4 0,0-4 0,0 2 0,0-5 0,0 6 0,0 7 0,0 9 0,0 9 0,0 1 0,0 10 0,0 1 0,0 4 0,-4 4 0,4 17 0,-4 5 0,4 27 0,0-3 0,0 14 0,0-2 0,0 0 0,0-4 0,5 3 0,1-11 0,8 0 0,1-8 0,0-11 0,2 0 0,-8-10 0,3-1 0,1-4 0,-5-4 0,5 0 0,-1-4 0,-3 0 0,4-12 0,-1 1 0,-2-16 0,3 4 0,-3-6 0,-1 1 0,0 0 0,-4 4 0,-1 2 0,-4 5 0,0-1 0,0 5 0,0 1 0,-3 8 0,-1 0 0,-4 4 0,0 0 0,0 0 0,0 0 0,0 4 0,0 0 0,3 8 0,2 1 0,3 5 0,0 4 0,0-3 0,0 3 0,0-4 0,0-1 0,0 0 0,8-3 0,1-2 0,5-7 0,2-1 0,-3-4 0,1 0 0,2 0 0,-7 0 0,3 0 0,0-8 0,-3 2 0,4-14 0,-5 5 0,1-7 0,0 5 0,0-1 0,-1 5 0,-3-3 0,-2 3 0,-3-1 0,0 2 0,0 4 0,0 0 0,0 1 0,4 3 0,5 1 0,4 3 0,9 0 0,2 0 0,-1 0 0,5 0 0,-10 0 0,0 0 0,-5 0 0,-5 3 0,-1 1 0,-2 4 0,-2 4 0,-3-3 0,0 8 0,0-4 0,0 4 0,0-3 0,0 1 0,0-1 0,0-2 0,0 5 0,0-9 0,0 4 0,0-4 0,0 0 0,4-4 0,0 0 0,3-4 0,6 0 0,-4 0 0,7 0 0,-7 0 0,6 0 0,-6 0 0,3 0 0,-4 0 0,0 0 0,0 0 0,0 0 0,-4 0 0,0 0 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08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0 117 24575,'8'0'0,"11"-10"0,26-2 0,14-11 0,-4 11 0,8-9 0,13 7 0,-25 1 0,23 1 0,-38 12 0,4 0 0,-4 0 0,-12 0 0,-3 0 0,-12 0 0,3 0 0,-8 0 0,0 0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09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24575,'0'16'0,"0"0"0,0-3 0,0 3 0,0-3 0,0 0 0,0-1 0,0-8 0,0-1 0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11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88 24575,'-8'0'0,"0"0"0,-4 0 0,7 3 0,-7 6 0,11 8 0,-3-2 0,4 5 0,0-11 0,0 8 0,0-9 0,4 5 0,5-9 0,13-1 0,3-3 0,8 0 0,-5 0 0,1 0 0,-10 0 0,2 0 0,-12 0 0,3 0 0,-4 0 0,0-3 0,0-2 0,-1-3 0,2-4 0,-5 3 0,4-7 0,-7 7 0,3-7 0,-4 2 0,0 1 0,0-4 0,0 8 0,0-3 0,-8 0 0,2 3 0,-10 0 0,7 2 0,-7 2 0,7 0 0,-8 1 0,8 4 0,-7 0 0,7 0 0,-7 0 0,6 0 0,-2 0 0,4 4 0,0 0 0,4 4 0,1-1 0,3 1 0,3-4 0,5-1 0,10-3 0,6 0 0,9-4 0,-3-1 0,9-5 0,-9 0 0,9 4 0,-9-3 0,-2 8 0,-6-3 0,-4 4 0,-5 0 0,-1 0 0,-8 8 0,4 6 0,-7 9 0,4 6 0,-5-6 0,0-1 0,0-8 0,0-3 0,0-3 0,0 0 0,0 0 0,0-10 0,0-4 0,3-10 0,6-2 0,4 1 0,5-6 0,0 5 0,0-1 0,-5 7 0,-1 3 0,0 5 0,-3 1 0,3 3 0,-4 0 0,0 0 0,0 0 0,0 0 0,0 0 0,0 3 0,0 10 0,1 1 0,0 8 0,-1-5 0,5-3 0,-4-2 0,3-4 0,-4 0 0,0-4 0,4 0 0,-3-4 0,2 0 0,-3-4 0,-4 3 0,0-2 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16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1 500 24575,'7'0'0,"1"0"0,0 0 0,-1 0 0,1 0 0,0 0 0,0 0 0,0 0 0,8-4 0,-6-1 0,16-9 0,-12 1 0,13-6 0,-8 2 0,9-7 0,-5 9 0,2-12 0,-6 12 0,-2-8 0,-7 6 0,2 3 0,-4-2 0,-3 2 0,-1-3 0,-4 4 0,0-4 0,0 9 0,-8-1 0,-2 6 0,-7 3 0,0 0 0,-5 0 0,3 3 0,-8 7 0,8 8 0,-9 2 0,13 2 0,-7-4 0,16 0 0,-5-1 0,10 0 0,-3 1 0,4-1 0,0 0 0,4 1 0,5-1 0,9 1 0,6 0 0,0 0 0,3-3 0,-8 2 0,3-7 0,-4 2 0,-5-3 0,3-1 0,-3 0 0,4-3 0,0-1 0,1-4 0,-1 0 0,0-8 0,1-1 0,-1-5 0,0-2 0,-3 2 0,2 1 0,-7 0 0,4 1 0,-5 3 0,0-4 0,0 5 0,0 0 0,0-4 0,0 3 0,-3-8 0,2 8 0,-6-3 0,2 4 0,-3 0 0,0 0 0,0 0 0,0 0 0,0 0 0,0 1 0,0-1 0,-3 4 0,-1 1 0,-4 3 0,4-4 0,0 0 0,4-4 0,0 1 0,4 2 0,-3-2 0,5 7 0,-1-4 0,2 4 0,-6 0 0,-6 0 0,-8 0 0,0 4 0,-4 4 0,8 1 0,-3 8 0,4-8 0,-1 3 0,5 0 0,0-3 0,4 3 0,0-4 0,0 0 0,0 4 0,0-3 0,0 3 0,0-5 0,0 1 0,0 0 0,4 0 0,0 0 0,3-4 0,1-1 0,4-10 0,-3-3 0,3-7 0,-3-1 0,3 1 0,-2 4 0,2 1 0,-8 4 0,0 0 0,-1 3 0,-2 5 0,2 8 0,1 5 0,1 4 0,3-4 0,0-1 0,0-4 0,0 0 0,0 0 0,0 0 0,0 0 0,0-4 0,3-1 0,-2-3 0,7 0 0,-7 0 0,4 0 0,-6 0 0,1 0 0,0 0 0,0 0 0,0 0 0,-4-6 0,-1-8 0,-3-4 0,0 0 0,0 1 0,0 8 0,0-3 0,-3 11 0,2 2 0,-2 6 0,3 1 0,0 0 0,0 0 0,3-4 0,6-1 0,4-3 0,9 0 0,-3 0 0,8 0 0,-9 0 0,5 0 0,-6 0 0,0 0 0,-4 0 0,-1 0 0,-4 0 0,-4 4 0,0 0 0,-4 4 0,0-1 0,0 1 0,0 0 0,0 0 0,0 4 0,0-3 0,0 3 0,0-4 0,0 0 0,0 0 0,0 0 0,0-1 0,3-3 0,2 0 0,2-4 0,5 0 0,2 0 0,3 0 0,0 0 0,-4 0 0,-1 0 0,0 0 0,-3-4 0,3-5 0,1-13 0,-3-3 0,5-15 0,-6 6 0,2-8 0,-6-5 0,4-1 0,-8-2 0,4 1 0,-5 11 0,0 1 0,0 13 0,0 3 0,0 7 0,0 2 0,-5 45 0,4-9 0,-8 36 0,7-15 0,-7 5 0,7 12 0,-3-12 0,5 12 0,0-20 0,0 5 0,0-11 0,4-8 0,5-6 0,0-4 0,7-5 0,-2-4 0,3-5 0,-4-4 0,3 0 0,-3 0 0,1-13 0,-1-7 0,-3-16 0,0-5 0,0 1 0,1-9 0,-5 0 0,-1 1 0,-5-7 0,0 18 0,0-8 0,0 20 0,0-2 0,0 14 0,0 0 0,-4 9 0,0 0 0,-4 4 0,4 13 0,-4 2 0,7 20 0,-3-6 0,4 10 0,0-4 0,0 6 0,0-6 0,0 0 0,9-7 0,-3 0 0,11-8 0,-7-4 0,6-7 0,-7-1 0,7-4 0,-7 0 0,3-4 0,-4-4 0,0-4 0,1-6 0,-1-3 0,1 0 0,0-1 0,-1 5 0,0 1 0,0 7 0,-1 2 0,1 3 0,0 0 0,0 0 0,-1 3 0,6 10 0,-4 2 0,8 6 0,-4-4 0,0-3 0,-1-3 0,0-2 0,-3-1 0,3-1 0,-4-2 0,-1-2 0,1-3 0,0 0 0,0 0 0,-3 0 0,-2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17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24575,'3'-4'0,"23"0"0,2 4 0,31 0 0,-20 0 0,26 0 0,0 0 0,4 0 0,6 0 0,-15 0 0,-14 0 0,5 0 0,-26 0 0,3 0 0,-10 0 0,-5 0 0,-1 0 0,-8 0 0,0 0 0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17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18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39:0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24575,'-8'-7'0,"1"7"0,7 10 0,0 4 0,0 17 0,0-7 0,0 15 0,0-15 0,0 7 0,0-8 0,0-4 0,0-3 0,0-9 0,0 1 0,6-7 0,0-6 0,13-4 0,-5-7 0,12 2 0,-8 1 0,3-4 0,-4 8 0,0 1 0,-1 0 0,1 7 0,0-3 0,-5 4 0,4 0 0,-8 0 0,4 0 0,-5 0 0,1 0 0,-1 0 0,1 0 0,-4-6 0,0 5 0,-4-5 0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21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24575,'2'0'0,"-1"0"0,14-7 0,-2 1 0,4-6 0,1-1 0,-5 3 0,3-2 0,-7 0 0,8 6 0,-4-5 0,0 6 0,3 0 0,-7 2 0,7-1 0,-7 3 0,6-3 0,-6 4 0,7 0 0,-7 0 0,3 0 0,-4 0 0,-1 0 0,1 0 0,-3 0 0,-2 0 0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23.1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93 24575,'0'7'0,"0"5"0,0 1 0,0 0 0,0-1 0,0 0 0,0-3 0,0 3 0,0-4 0,0-7 0,0-10 0,0-10 0,0-3 0,0-1 0,0 2 0,0 2 0,0 2 0,0 0 0,3 8 0,2-3 0,-1 4 0,3 4 0,-2-3 0,3 6 0,-1-3 0,1 4 0,0 0 0,-1 0 0,-3 3 0,-1 2 0,-3 2 0,0 1 0,0 0 0,0 0 0,0 0 0,0 0 0,0-4 0,0-1 0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2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24575,'2'0'0,"15"0"0,16 0 0,5 0 0,6 0-1459,-1 0 0,3 0 1459,22 0 0,1 0 0,-17 0 0,0 0 0,19 0 0,0 0 0,-16 0 0,-1 0-852,16 0 0,0 0 852,-7 0 0,-4 0 0,-16 0 0,-1 0 344,5 0 0,-4 0-344,10 0 0,4 0 0,-15 0 330,-17 0 1,-14 0-1,-2 0 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24575,'4'0'0,"13"0"0,24 0 0,0 0 0,3 0-1324,2 0 0,3 0 1324,17 0 0,3 0-1063,4 0 1,-2 0 1062,-12 0 0,1 0 0,-7 0 0,3 0 0,-4 0 0,6 0 0,-3 0 0,-1 0 0,0 0 350,2 0 0,-5 0-350,6 0 0,11 0 0,-35 0 0,-14 0 0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4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30 24575,'-2'3'0,"11"0"0,5-3 0,22 0 0,20 0 0,-16 0 0,3 0-1100,1-3 0,4 0 1100,11 0 0,2 0 0,-8-3 0,0 1 0,13 1 0,-2 1 0,-22 0 0,-2 1-53,10 2 1,-2 0 52,15 0 0,4 0 0,-11 0 0,-19 0 0,-16 0 0,-5 0 0,-8 0 0,-3 0 0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4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24575,'4'3'0,"9"-1"0,16-2 0,13 0 0,11 0 0,21 0-583,-37 0 0,1 0 583,9 0 0,0 0 0,-1 0 0,-2 0 0,27 0 0,-29 0 0,0 0 0,8 0 285,16 0-285,-23 0 0,-16 0 0,-14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5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24575,'13'0'0,"2"0"0,33 0 0,9 0 0,15 0-1016,-25 0 0,1 0 1016,0 0 0,2 0 0,7 0 0,0 0 0,-16 0 0,-1 0 127,7 0 1,-3 0-128,7 0 0,9 0 0,-18 0 0,-11 0 0,-15 0 0,-7 0 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24575,'1'3'0,"9"0"0,23-3 0,16 0 0,6 0 0,16 0-1038,-3 0 1038,-5 0 0,-16 0 0,-3 0 0,-3 0 127,-3 0 0,0 0-127,1 0 0,4 0 0,-16 0 0,-13 0 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6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24575,'7'3'0,"6"-1"0,23-2 0,19 0 0,7 0-481,-23 0 0,2 0 481,-1 0 0,1 0 0,0 0 0,0 0 0,4 0 0,-3 0 0,17 0-14,10 0 14,-29 0 0,17 0 0,-21-14 0,-3-8 0,-20 3 0,-5 0 0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7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94 24575,'-3'1'0,"1"-9"0,2 1 0,0-13 0,0 10 0,0-10 0,0 9 0,0-2 0,2 10 0,1 1 0,5 2 0,-2 0 0,2 0 0,1 0 0,5 0 0,-1 0 0,12 0 0,-11 0 0,11 0 0,-4 0 0,-2 0 0,5 0 0,-7 0 0,1 0 0,-5 0 0,0 18 0,-4 5 0,-1 24 0,-4 7 0,-4 6-843,-5 13 843,-1-36 0,-2 1 0,-4 2 0,-2 1 0,-4-2 0,0-2-324,-12 25 324,-7 0 0,8-13 0,-7 3 0,0-7 0,6-11 0,0-10 0,6-10 0,-1-3 829,8-7-829,0-1 338,4-3-338,4-9 0,-1-3 0,6-13 0,1 0 0,3-1 0,0-3 0,0 7 0,0-3 0,5 8 0,2 0 0,10 7 0,-4 4 0,4 3 0,-1 3 0,-2 0 0,6 0 0,-3 6 0,6 10 0,-5 4 0,6 11 0,-5-8 0,1 4 0,1-8 0,-7-2 0,6-4 0,-3-2 0,1-2 0,2-2 0,-3-3 0,4-1 0,0-3 0,0 0 0,0-6 0,-10 4 0,-1-4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39:0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5 24575,'-11'0'0,"3"0"0,-8 0 0,-1 0 0,-1 0 0,-4-4 0,5 3 0,1 1 0,3 5 0,1 3 0,5-1 0,2 1 0,-2-4 0,7 2 0,-4-2 0,4 3 0,0 1 0,0 3 0,0 2 0,0 3 0,0 1 0,0 4 0,0-7 0,0 7 0,0-13 0,0 4 0,0-5 0,0 1 0,0-1 0,0 1 0,0-1 0,0 1 0,0-1 0,0 1 0,0-1 0,0 1 0,3-4 0,1-1 0,3-3 0,1 0 0,0 0 0,-1 0 0,1 0 0,-1 0 0,5-4 0,-4 4 0,8-8 0,-8 4 0,4-1 0,-5 2 0,1 3 0,-1 0 0,1 0 0,3 0 0,-3 0 0,3 0 0,-4 0 0,0 0 0,-3 3 0,3 1 0,-6 8 0,2 1 0,-3 3 0,0 1 0,0-5 0,0 9 0,0-7 0,0 7 0,0-4 0,0-1 0,0 1 0,-4 0 0,-4-4 0,-2 2 0,-2-2 0,4 0 0,0-2 0,1-3 0,-1-1 0,0 1 0,1-1 0,-1-2 0,1-2 0,-1-3 0,0 0 0,1 0 0,-5 0 0,3 0 0,-2 0 0,-1 0 0,3 0 0,-10-3 0,10 2 0,-7-6 0,12 3 0,-3-1 0,7-1 0,-4 2 0,4 0 0,0 1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24575,'0'-9'0,"0"-3"0,0 6 0,0-5 0,0 4 0,0-5 0,2 6 0,2-6 0,5 5 0,5 0 0,-4 2 0,6 1 0,-6 1 0,2 0 0,-2 3 0,2 0 0,-6 0 0,3 0 0,-3 2 0,0 8 0,-3 13 0,1 1 0,-4 20 0,0-5 0,0 4 0,0 2 0,0-17 0,-4 7 0,-3-14 0,2-2 0,-4-7 0,8-6 0,-6-3 0,5-3 0,-3-19 0,5-6 0,0-22 0,0 9 0,12-13 0,-1 8 0,13-5 0,-2 5 0,-2 11 0,3 5 0,-9 12 0,3 2 0,-4 9 0,-3 1 0,2 3 0,-5 0 0,2 2 0,-3 13 0,1 9 0,1 8 0,-4 13 0,0-7 0,0 9 0,-4-6 0,7-4 0,-6-2 0,6-9 0,-7-4 0,6-6 0,-5-6 0,2-2 0,-3-2 0,2-3 0,1 0 0,4-12 0,0-7 0,-3 3 0,-1 0 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0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0 24575,'-10'3'0,"-4"0"0,-14-3 0,1 0 0,-4 0 0,-14 4 0,18-3 0,-23 7 0,22-7 0,-7 2 0,4 1 0,9-3 0,2 2 0,6-3 0,4 0 0,4 2 0,3 2 0,3 4 0,0 6 0,0 3 0,0 4 0,0 4 0,0 1 0,0 5 0,0 15 0,0-11 0,0 34 0,0-29 0,0 25 0,0-18 0,0 12 0,0-4 0,-7 3 0,5-10 0,-6-6 0,8-6 0,0-10 0,0-5 0,0-1 0,0-6 0,0 2 0,0-3 0,0-3 0,0 2 0,2-3 0,5 4 0,3 0 0,6-3 0,5 3 0,2-5 0,6 3 0,-3-4 0,5-3 0,4 0 0,2-4 0,-1 0 0,4 0 0,-9 0 0,0-3 0,-5-5 0,-9 1 0,-1-3 0,-9 6 0,-1 2 0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1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24575,'8'-5'0,"-2"2"0,27-11 0,-14 8 0,15-13 0,-3 7 0,-4 0 0,7-3 0,-11 8 0,1-4 0,-9 5 0,0 2 0,-5-4 0,-2 6 0,-3-4 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1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1 24575,'0'14'0,"-7"4"0,3 3 0,-7 2 0,4 6 0,-1-3 0,0 5 0,-2 0 0,-4 9 0,2-11 0,0 11 0,5-9 0,-5 1 0,3 3 0,-9-4 0,9-4 0,-6-1 0,8-5 0,0-4 0,-3 0 0,1-8 0,-3 0 0,2-6 0,-2 0 0,3-3 0,-4 0 0,0 0 0,4-2 0,0-5 0,2-6 0,4-9 0,-1 0 0,4-3 0,0 4 0,0 0 0,0 4 0,0 0 0,0 4 0,0 3 0,3 1 0,0 4 0,3 1 0,-1 2 0,1 2 0,3 0 0,0 0 0,4 0 0,4 0 0,-4 0 0,7 0 0,-2 6 0,9 5 0,-7 7 0,11 1 0,-6 3 0,7-2 0,1 5 0,-1-4 0,-4-2 0,-4-5 0,-6-3 0,-2-2 0,-6-3 0,-1-2 0,-3-1 0,-3-6 0,-1-7 0,-2 6 0,0-6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1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 24575,'-22'0'0,"7"0"0,23 0 0,6 0 0,12 0 0,0 0 0,5 0 0,-5 0 0,-1 0 0,-8 0 0,3 0 0,-9 0 0,-2 2 0,-6 13 0,-3 9 0,0 12 0,-8 11 0,-2 1 0,-6-9 0,-1 10 0,1-15 0,2 13 0,3-11 0,7-4 0,0-3 0,4-7 0,0 0 0,0-6 0,6-6 0,4 0 0,12-4 0,4-2 0,0 0 0,3-4 0,-10 0 0,5 0 0,-14 0 0,6 0 0,-9 0 0,2 0 0,-11 0 0,-2 0 0,-8 3 0,-5 1 0,4 5 0,-4 1 0,4 7 0,2 0 0,-2 4 0,2 0 0,0-1 0,1 6 0,3-5 0,-1 9 0,4-3 0,1 3 0,3 0 0,0 0 0,0-3 0,0 3 0,0-4 0,0 0 0,0 3 0,7-2 0,1 3 0,11-3 0,-4 3 0,4-7 0,-8 6 0,0-3 0,-4 1 0,1 2 0,-1-7 0,-3 3 0,-1 1 0,-3 0 0,-3 0 0,-8 0 0,-5-4 0,-12 2 0,1-4 0,-4-1 0,5-5 0,-4-2 0,8-2 0,-4-2 0,5-5 0,4 0 0,1-3 0,3 0 0,3 0 0,1 0 0,3-2 0,0-5 0,3 4 0,0-3 0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1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52 24575,'0'-9'0,"0"-2"0,-2 5 0,1-3 0,-4 6 0,2-2 0,-3 2 0,1-1 0,-1 2 0,-6 2 0,4 0 0,-7 0 0,-3 0 0,4 0 0,-10 0 0,-1 0 0,3 0 0,-10 4 0,-2 7 0,5 1 0,-9 11 0,13-1 0,-4 2 0,4-2 0,7-5 0,5-3 0,4-2 0,5-3 0,1 3 0,3-5 0,0 4 0,0-4 0,0 4 0,3-1 0,3 0 0,4 1 0,3-4 0,-4 2 0,3-2 0,-6 1 0,3 2 0,-5 2 0,-2 3 0,-2 3 0,0 6 0,0 3 0,-3 10 0,-1-8 0,-7 12 0,2-15 0,-2 5 0,4-11 0,4-4 0,0-3 0,3-4 0,0 0 0,0-3 0,0 0 0,3-1 0,6 2 0,2-1 0,9 0 0,-6 0 0,-1 4 0,-4 0 0,-2 6 0,-3 2 0,-1 3 0,-3 4 0,0 1 0,0 4 0,-8 6 0,0-4 0,-6 8 0,3-4 0,3 6 0,3-6 0,2 0 0,3-6 0,0 0 0,0 1 0,6-1 0,18 8 0,2-5 0,14 12 0,-1-9 0,0 3 0,12-3 0,-11-5 0,9 4 0,-12-8 0,2 2 0,-3-9 0,-4 0 0,-6-8 0,-1-2 0,-7-6 0,-2-1 0,-4-3 0,1 0 0,-3-2 0,0-5 0,-4-7 0,-3 6 0,0-1 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17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1671 5972 24575,'-5'-4'0,"-6"2"0,-22 2 0,-4 0 0,-4-4 0,5-3 0,-4-6 0,-7-8 0,-16-7-576,30 10 0,-3 0 576,-5-4 0,0-2 0,5 1 0,-1-1 0,-6-5 0,1-1 0,3 1 0,3 0 0,-5-4 0,1 0 0,2 1 0,1 0 0,-1-2 0,1-1 0,-2-3 0,0-1 0,-6-13 0,2-1 0,11 10 0,0-1-753,-9-15 1,-1-5 752,15 19 0,1-2 0,1 2-1251,-4-10 1,-1-2 1250,3 2 0,-3-4 0,2 0 0,8 7 0,2 1 0,0 2 0,-3-16 0,0-1 0,3 10 0,-1-2 0,3 4-565,6 0 1,3 3 564,-6-10 0,3-1 0,3 2 0,2 2 0,2 4 0,2 2 192,0 12 0,2 1-192,-1-1 0,0 3 1231,0-9-1231,0-7 2580,0 25-2580,0-27 0,0 2 0,0 9 0,0-2 475,0-5 1,0-1-476,-1-3 0,2-1-1055,1-4 1,1-3 1054,-1 3 0,1-5 0,0 3 0,3-9 0,0-3 0,0 5 0,-1-7 0,1-1 0,-1 9-1443,2-7 0,0 1 1443,-1 11 0,2-7 0,-1 0 0,-1 7 0,0 6 0,-2 6 0,1-2 0,2-4 0,2-1 0,-2 3-640,0-12 1,-1 4 639,1 5 0,1 3-291,0 2 0,-1 1 291,1 0 0,1 1 0,0 5 0,1 2 0,2-3 0,2 3 1769,8-13-1769,-5 14 0,1-1 0,16-22 0,-16 33 0,1 1 0,13-21 0,4-3 0,-7 17 0,2-9 2868,0 12-2868,-5-1 1676,9 1-1676,-13 10 1397,11-4-1397,-13 9 287,11-5-287,-4 4 0,13-6 0,-11 11 0,13-6 0,-5 3 0,13-1 0,16 1 0,-2 0-652,-21 14 0,0 1 652,-4-5 0,-1 1-130,4 5 0,-1 1 130,21-6 0,-14 6 0,-1 0-917,16 2 917,-12-1 0,0-1 0,16 3 0,-28 0 0,1 0 0,0-1 0,0 2 0,5 5 0,0 2 0,4 0 0,-1 2 0,2 7 0,-2 3 0,-3-1 0,0-1 0,-10-2 0,-1 0 0,5 2 0,-1 1 0,2 0 0,1 0 0,-4 2 0,0 0 0,7 3 0,-3 0-421,16 13 421,-26-15 0,1 0 0,26 17 0,-26-15 0,-1 0 0,2 1 0,0 1 0,-3 1 0,0 2 84,8 2 1,-1 2-85,-5 0 0,-1 1 0,5 1 0,-2 1 0,0 5 0,-2 0 0,-2-3 0,-1 0 0,-2 4 0,0 0 0,-1-2 0,-1-1 0,-4 1 0,0 1 0,3 4 0,0 1 0,-6-5 0,0 1 0,3 3 0,-2-2-49,3 16 49,-6-22 0,0 1 0,-1 14 0,8 15 0,-9-24 0,-1 0 0,2 17 0,-4-14 0,-1 0 0,-1 17 0,-4-24 0,-1 1 0,2 28 0,-1-5 0,-5 0 0,0-7 0,0-1 902,0-7-902,0-13 446,-3-18-446,-7-3 1101,5-7-1101,-4 13 333,9 9-333,0 17 0,0 8 0,0 21-837,0-32 1,0 4 836,0 8 0,0 4 0,0 1 0,0 1 0,0 5 0,0 0-1097,0 0 1,0-1 1096,-2 1 0,-2 0 0,-1 0 0,-2 0 0,-1 1 0,-3-2 0,-2-2 0,-2-2 0,3 1 0,-1-2-749,-3-3 0,0 0 749,1-3 0,1-2 0,-5 5 0,-1-1 0,3-7 0,0 1 0,-4 1 0,-1 2 0,5-4 0,0-1-416,-3-3 0,0 0 416,1 0 0,1-3 1036,-16 22-1036,1 1 0,2-17 0,4-3 0,-6-6 0,-5-14 2023,13-2-2023,-11-3 1718,18 6-1718,-9-1 1110,1 7-1110,-13 9 0,2 5 0,-11 11 0,11-10 0,-8 3 0,13-10 0,5-11 0,0 1 0,-7 8 309,-12 13-309,18-22 0,-5 4 0,0-4 0,0-1 0,4-4 0,-3 0 0,3 0 0,-4 1 0,0 0 0,1-5 0,-1 4 0,6-8 0,-4 7 0,4-7 0,0 3 0,-3-4 0,8-3 0,-4 1 0,1-2 0,3 1 0,-3 1 0,-1-5 0,4 6 0,-3-7 0,-1 4 0,5-4 0,-5 0 0,5 1 0,-4-2 0,2-1 0,-6-2 0,7-3 0,-3 0 0,4 0 0,0 0 0,-6 0 0,11 0 0,-6 0 0,12 0 0,-2 0 0,-1 0 0,3 0 0,1 0 0,0 0 0,5-2 0,-4-2 0,4 1 0,-1 1 0,1-1 0,0 2 0,3-4 0,-4 5 0,1-6 0,-1 6 0,-1-6 0,0 0 0,0 0 0,0-6 0,-1 2 0,4 3 0,0 1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3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498 0 24575,'-57'4'0,"-1"0"0,1-1 0,0 1 0,-11-1 0,3-1 0,18 5 0,18 10 0,12-5 0,-2 9 0,5-4 0,7 0 0,4 7 0,3-6 0,0 4 0,0-2 0,0-9 0,3 1 0,3-3 0,22-5 0,-3 5 0,26-8 0,-22 2 0,15-3 0,-16 0 0,3 0 0,-6 0 0,-8-5 0,-3 3 0,-13-4 0,-9 6 0,-13 4 0,-10 8 0,-2 4 0,-4 9 0,8 4 0,0 1 0,4 3 0,8-2 0,-2 1 0,11-2 0,0 0 0,5-3 0,3 2 0,0-7 0,0 3 0,3-4 0,11-3 0,6 0 0,21-2 0,-8-3 0,13-5 0,-10-4 0,5-4 0,-4 0 0,-6 0 0,-10 0 0,-4 0 0,-8 0 0,0 0 0,-3 0 0,0 0 0,0 0 0,-1 0 0,1-3 0,-3 2 0,-1-1 0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24575,'0'3'0,"0"2"0,-3 19 0,1-4 0,-1 18 0,3-10 0,0 7 0,0-4 0,0 4 0,0-7 0,0 11 0,0-20 0,2 7 0,5-16 0,3-4 0,6 0 0,2-6 0,3 4 0,4-4 0,-7 0 0,11 0 0,-17 0 0,11 0 0,-18 0 0,4 0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6 102 24575,'-5'-2'0,"4"1"0,6-1 0,4 2 0,0 0 0,3 0 0,-6 0 0,0-2 0,-3-5 0,-3-6 0,0 2 0,0-5 0,0 7 0,0-4 0,0 3 0,-6 1 0,2 5 0,-5 2 0,3 2 0,3 0 0,1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39:2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1 24575,'-11'0'0,"-1"0"0,-5 7 0,0 2 0,-4 9 0,-4 10 0,-3-7 0,-2 9 0,7-8 0,-4-3 0,9 3 0,-4 0 0,9-8 0,-4 6 0,5-11 0,-5 6 0,4-6 0,5 3 0,1-1 0,-2 2 0,0 0 0,1 2 0,1-6 0,3 10 0,0-6 0,1 3 0,-1 0 0,3-4 0,-3 5 0,4 4 0,-4-3 0,3 3 0,-2-4 0,3 0 0,0-1 0,0 1 0,0-1 0,0 1 0,0 0 0,0-1 0,0-3 0,0 10 0,0-9 0,0 15 0,0-15 0,0 6 0,0-7 0,0-1 0,0 0 0,0-5 0,0 1 0,0-1 0,0 1 0,0 0 0,-6-4 0,1-4 0,-5-4 0,2-4 0,1 1 0,-1-5 0,0 3 0,0-2 0,0-1 0,0 3 0,0-7 0,0 8 0,0-4 0,4 0 0,-3 0 0,2-1 0,-3 1 0,1 5 0,3-1 0,0 1 0,4-1 0,3 7 0,2 6 0,2 7 0,1 5 0,1 4 0,0 2 0,0-1 0,-4 4 0,2-8 0,-6 4 0,3-6 0,-1 4 0,-2-2 0,2-2 0,-3-5 0,0-3 0,0-1 0,0 1 0,3-4 0,1-1 0,3-3 0,0-3 0,0 2 0,1-6 0,-4 3 0,3-4 0,-3 1 0,4-1 0,-1 4 0,1-3 0,-1 3 0,1-4 0,3 0 0,-2 4 0,6-4 0,-6 7 0,2-2 0,-3 3 0,-1-3 0,-3 2 0,-1-2 0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41 24575,'-20'0'0,"3"0"0,2 0 0,5 0 0,-2 0 0,8-3 0,-2-7 0,6 0 0,0-2 0,0 7 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1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24575,'5'0'0,"12"0"0,35 0 0,11 0 0,-20 0 0,2 0-961,3 0 1,2 0 960,2 0 0,2 0 0,7 0 0,0 0 0,-10 0 0,-1 0 0,7 0 0,-4 0 0,7 0 50,-22 0 0,0 0-50,12 0 0,1-3 0,-9 2 0,-25-3 0,-8 4 0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24575,'8'0'0,"17"0"0,21 0 0,15 0 0,-22 0 0,2 0-617,0 0 0,1 0 617,5 0 0,2 0 0,0 0 0,-1 0 0,-2 0 0,-2 0 0,22 0 155,3 0-155,-20 0 0,1 0 0,-8 0 0,-26 0 0,-6 0 0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24575,'-4'0'0,"8"0"0,19 0 0,14 0 0,23 0 0,15 0-961,-34 0 0,1 0 961,8 0 0,2 0 0,-3 0 0,1 0 0,3 0 0,0 0 0,2 0 0,-5 0 0,4 0 0,-12 0 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24575,'19'0'0,"2"0"0,-8 0 0,11 0 0,-1 0 0,8 0 0,11 0 0,2 0 0,-8 0 0,3 0-490,-2 0 1,2 0 489,9 0 0,0 0 0,4 0 0,0 0 0,-3 0 0,-1 0 0,-8 0 0,0 0 0,5 0 0,-1 0-426,15 0 426,-19 0 0,0 0 0,10 0 0,-8 0 0,-20 0 0,-2 0 0,-9 0 0,-2 0 0,-6 0 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1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24575,'2'3'0,"10"-1"0,14-2 0,16 0 0,11 0 0,8 0-459,-21 0 1,0 0 458,-2 0 0,0 0 0,11 0 0,-3 0 0,14 0 37,-22 0 0,0 0-37,6 0 0,5 0 0,-9 0 0,-22 0 0,-5 0 0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2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24575,'1'3'0,"19"0"0,17-3 0,35 0 0,-1 0-913,-25 0 1,3 0 912,0 0 0,0 0 0,-4 2 0,1 1 0,10-3 0,-2 0-152,-10 7 0,-3 0 152,32-5 0,-16 7 0,-25-9 0,3 0 0,-18 0 0,-4 0 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7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2292 4982 24575,'-12'0'0,"-12"0"0,1 0 0,-16 0 0,2-3 0,-23-8 0,23 3 0,-2-4-1126,-15-10 1,-4-4 1125,-3-4 0,-2-5-1143,15 7 0,-2-4 1,1 0 1142,-3-3 0,-1-2 0,-1-3 0,6 3 0,-4-3 0,2 0 0,2 1 0,-2 0 0,3 2 0,-1-2-662,-8-8 0,0-1 1,1-3 661,4 2 0,1-2 0,4 2 0,10 10 0,3 2 0,-3-4-729,-6-6 1,-3-5 0,-1 0-1,5 1 729,5 0 0,2 2 0,-1-4 0,-1-1 0,-1-6 0,0 1 0,4 3-330,3 1 0,4 2 0,0-3 330,1 3 0,0-3 0,1-1 0,4 1 156,1-13 0,5 0 1,0 2-157,3 11 0,1 2 0,1-4 0,0 0 0,-1-4 0,2-1 0,2 3 0,4-7 0,3 3 0,-1 1 0,-2 6 0,-1 2 0,1-4 0,2-2 0,0-5 0,0 1 0,0 10 0,0 1 0,0 1 227,0-3 1,0-5-1,0 7-227,2 14 0,1 3 1265,-2-9 1,3-2-1266,5 7 0,1 1 2954,5-28-2954,0 31 0,2 1 2644,17-14-2644,5 2 0,-11 18 0,1-1 184,-2 5 1,2-1-185,5-10 0,2 1 0,1 2 0,1 1 0,6-3 0,-1 1-477,-2 5 1,2-2 476,8-4 0,6-4 0,-3 5-1284,-1 4 0,1 0 1284,5-8 0,6-5 0,0 5 0,-5 12 0,1 3 0,-2 2 0,-9 1 0,-1 0 0,3 1 0,15-5 0,4 0 0,-3 5 0,-16 9 0,-1 2 0,1 1 0,14-5 0,2 0 0,-2 2 0,-13 4 0,-3 2 0,3 1 0,10-1 0,3 2 0,-3 0-617,-6 2 1,0 1 0,-3 1 616,18-2 0,1 2 0,-8-1 0,1 1 0,-3 4 0,0 3 0,-3 4 0,-7-1 0,2 3 0,-2 0 0,17 8 0,-2 4 0,-3 4 0,-2 1 0,-1-4 0,0 0 0,-6 6 0,0 0-322,0-1 1,0 1 321,-3 4 0,-1 1 0,-7-4 0,-1 0 0,2 2 0,-2 1 105,-8-2 1,0 0-106,3 1 0,-2 0 0,-4 1 0,-1 1 0,-2 2 0,0 1 0,-3-2 0,-2 0 0,0 6 0,-3 1 0,1-2 0,-4 1 0,-1 4 0,-2 0 0,3-1 0,-2 1 0,-7 2 0,-2 2 0,3 0 0,-1 0 0,-4 4 0,-1 0 0,1 4 0,0 0 0,-3-7 0,0 1 0,0 5 0,0-1 0,-3-13 0,0 0 0,0 6 0,0-1 0,0-10 0,0 0 0,-2 6 0,-1 0 0,-1-5 0,-2-1 0,-1-1 0,-2 1 876,-3 3 1,-2-1-877,4-5 0,-1 0 0,-3 3 0,-1 0 0,-1 2 0,1 0 0,0-5 0,-1 1 0,-2 4 0,-1 2 0,-1 0 0,-1-1 0,2-2 0,0 0 0,-8 4 0,1 0 0,4-6 0,1 2 0,-3 0 0,-3-1 0,4-2 0,0-1 0,0 0 0,0-2 0,-14 18 0,11-16 0,1-1 0,-5 2 0,3-7 0,0 1 1909,-4 6-1909,-10 7 0,5-3 0,-10 9 0,14-16 0,2-5 0,1 1 0,-4 6 0,-4 4 0,-1 1 0,-8 4 566,10-10 1,-1-2-567,-14 7 0,9-6 1060,-11 5-1060,17-11 0,-18 3 0,9-3 761,2-5-761,2 0 148,9-5-148,-4 0 733,5-1-733,0-2 224,-11 7-224,13-8 0,-21 10 0,25-11 0,-19 9 0,12-8 0,-10 8 0,1-6 0,4 2 0,-3-4 0,8-1 0,-8-2 0,8-2 0,1-3 0,1-1 0,4 1 0,-5-1 0,-9 1 0,7-4 0,-6-1 0,8-3 0,0 0 0,0 0 0,1 0 0,3-6 0,2 2 0,4-7 0,0 4 0,4 0 0,0 0 0,4 4 0,3-3 0,1 5 0,4-1 0,-1 2 0,0-2 0,-3 1 0,3-4 0,-3-1 0,5 1 0,1 0 0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8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24575,'0'7'0,"0"11"0,0 19 0,0 24 0,0-18 0,0 2 0,0-6 0,0 1-780,0 13 0,0 0 780,0-7 0,0-1 0,0 4 0,0 0 0,0 5 0,0-4 0,0 18-69,0-16 1,0-3 68,0-12 0,0 4 0,0 0 0,0-8 0,0 9 0,0-6 1150,0-14-1150,0-2 136,0-10 1,0-4 0,0-3 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28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24575,'6'-7'0,"8"3"0,22 4 0,33-14 0,-5 7 0,-15-5 0,1 0 0,-9 6 0,1 1-392,6-3 0,0 1 392,23 1 0,-28 3 0,-2 1 0,10 2 193,9 0-193,-23 0 0,-4 0 0,-18 0 0,1 0 0,-11 0 0,-1 0 0,-2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39:27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24575,'0'11'0,"0"1"0,0 10 0,0 0 0,0 11 0,0-9 0,0 8 0,0-4 0,0-4 0,0 8 0,0-15 0,0 10 0,0-14 0,0 8 0,0-13 0,0 4 0,0-5 0,0 1 0,0-1 0,0-3 0,0-1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0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24575,'0'2'0,"0"2"0,0 8 0,0 5 0,0 4 0,0 5 0,0 10 0,0 5 0,0 7 0,0 0 0,0 10 0,0-23 0,0 27 0,0-27 0,0 23 0,0-10 0,0 0 0,0-2 0,0-10 0,0-5 0,0-5 0,3-5 0,1-4 0,3-1 0,-4 1 0,3-7 0,-6 5 0,6-5 0,-6 0 0,6 2 0,-3-5 0,0 2 0,3-3 0,-6-1 0,6 1 0,-6 0 0,6-1 0,-3 1 0,3 0 0,-1-1 0,1 1 0,0 0 0,-1 0 0,1 0 0,3 0 0,-3 0 0,6-3 0,-5 2 0,5-1 0,-2-1 0,2 0 0,5-3 0,0 0 0,0 0 0,8 0 0,-7 0 0,8 0 0,-5 0 0,0 0 0,3 0 0,-1 0 0,2-6 0,-4 1 0,0-5 0,-4 0 0,3 2 0,-3-4 0,1 4 0,-2-5 0,-3 6 0,-3-5 0,2 2 0,-5 0 0,2-2 0,-3 2 0,0-3 0,1-3 0,-3 2 0,2-6 0,-5 3 0,2-9 0,-3 4 0,0-8 0,0-1 0,0-5 0,0-6 0,0 1 0,0-1 0,0 6 0,0 0 0,0 6 0,0-1 0,0-9 0,0 15 0,0-9 0,0 17 0,0-4 0,0 3 0,0 2 0,0-1 0,0 3 0,2-2 0,-1 3 0,2 0 0,-3 3 0,3-2 0,-2 6 0,4-3 0,-4 3 0,4-3 0,-4 2 0,5-5 0,-5 2 0,4-3 0,-1 1 0,-1 2 0,3-2 0,-6 2 0,3 0 0,-3 1 0,3 3 0,-3 1 0,3 1 0,-3 2 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45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24575,'0'30'0,"0"2"0,0 20 0,0 10-2321,0 11 2321,0-29 0,0 1 0,0 6 0,0 3 0,2-1 0,1 1-837,0 10 1,0 2 836,3-5 0,0 0 0,5 0 0,-1 1 0,-3 2 0,1 2 0,6-5 0,-1 0 0,-9 1 0,0 0 0,6-1 0,0 0 0,-5-3 0,-2-2-220,3-7 1,0 0 219,-1 4 0,-1-4-330,-3 16 330,2-26 0,-1-1 0,-2 17 974,0-4-974,0 0 1803,0-24-1803,0 3 1564,0-12-1564,0-5 422,0-4-422,0-4 0,0 1 0,0-3 0,0 0 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3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 24575,'-12'0'0,"-7"0"0,-12 0 0,-10 0 0,12 0 0,-14 0 0,19 7 0,-16-2 0,13 9 0,-9 2 0,14-1 0,-6 12 0,10-8 0,-1 4 0,9 0 0,3-4 0,4 6 0,3-8 0,0 0 0,0-1 0,0-5 0,0 4 0,9-8 0,7 3 0,10-6 0,5-1 0,4-3 0,1 0 0,1 0 0,-3 0 0,-7 0 0,-2 0 0,-8-3 0,-3 3 0,-5-6 0,-3 6 0,-5-3 0,-9 3 0,-6 6 0,-18 12 0,8 2 0,-9 8 0,9 0 0,0 1 0,0 7 0,3-3 0,2 2 0,7-4 0,4-1 0,2-7 0,5 1 0,-1-11 0,2 4 0,0-7 0,0-1 0,13-3 0,0-3 0,16 1 0,-3-4 0,5 0 0,-5 0 0,4 0 0,-9 0 0,1 0 0,-5 0 0,-5 0 0,-2-3 0,-1 2 0,-4-4 0,1 4 0,-3-1 0,0 2 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3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24575,'3'2'0,"-1"5"0,-2 6 0,0 0 0,0 8 0,0 0 0,0-3 0,0 6 0,0-6 0,0-1 0,0-4 0,0-4 0,0 0 0,6-5 0,1 2 0,6-6 0,3 0 0,-2 0 0,2 0 0,1 0 0,-7 0 0,3 0 0,-4 0 0,-5 0 0,2 0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4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24575,'2'0'0,"-1"0"0,4-4 0,-2 0 0,-3-7 0,0 4 0,0-5 0,0 8 0,0-1 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5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6 226 24575,'-4'-3'0,"2"-7"0,8-3 0,7-17 0,2 10 0,8-15 0,-3 11 0,4-4 0,-5 1 0,-2 12 0,-6 4 0,1 6 0,-5 4 0,1-2 0,-2 3 0,3 0 0,1 0 0,2 9 0,2 3 0,-3 13 0,3-3 0,-3 3 0,3 1 0,0-5 0,0 1 0,-4-5 0,2-5 0,-5-2 0,5-1 0,-2-6 0,0 0 0,2-3 0,1 0 0,1 0 0,2 0 0,1-6 0,-4 2 0,4-9 0,-5 5 0,1-1 0,0 3 0,-3-3 0,-1 4 0,-3-3 0,0 8 0,0-5 0,-1 4 0,-1-2 0,-2 3 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5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24575,'11'0'0,"10"0"0,1 0 0,4 0 0,8 0 0,-6 0 0,3 0 0,3 0 0,-11 0 0,7 0 0,-18 0 0,-3 0 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6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24575,'2'3'0,"4"-1"0,7-2 0,9 0 0,0 0 0,3 0 0,-4 0 0,0 0 0,0 0 0,-4 0 0,-3 0 0,-5 0 0,-6 0 0,0 0 0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7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24575,'-12'0'0,"-3"0"0,-10 0 0,3 0 0,-8 0 0,4 0 0,0 0 0,0 6 0,0 7 0,6 6 0,-2 3 0,11-1 0,4-1 0,1 1 0,5 0 0,-2-3 0,3 2 0,0-9 0,0 4 0,5-7 0,7 1 0,5-3 0,8-2 0,1 0 0,0-4 0,-1 0 0,-4 0 0,0 0 0,-4 0 0,-3 0 0,-5 0 0,-4 0 0,-1 4 0,-7 3 0,-9 10 0,-3 1 0,-8 9 0,8-5 0,-9 10 0,8-6 0,1 2 0,4-3 0,4-4 0,0 0 0,2 0 0,2 0 0,3-4 0,0 4 0,0-8 0,7 7 0,4-5 0,7 1 0,2-2 0,1-3 0,0 2 0,4-4 0,-3 0 0,4-4 0,-5-2 0,0-3 0,0 0 0,0 0 0,-4 0 0,-1 0 0,-3-3 0,-4 0 0,0-4 0,-3 2 0,0 1 0,-1 2 0,-2 0 0,0 1 0,-3-2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24575,'7'-4'0,"-2"5"0,-5 8 0,0 7 0,0 6 0,0 0 0,0 7 0,0-7 0,0 7 0,0-10 0,0-2 0,0-8 0,2-4 0,1-1 0,10 1 0,-2-4 0,5 2 0,-3-3 0,3 0 0,-8 0 0,2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4:55.069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1 24575,'15'0'0,"0"0"0,6 0 0,2 0 0,9 0 0,-3 0 0,4 0 0,0 0 0,-5 0 0,10 0 0,-10 0 0,10 0 0,-4 0 0,-4 0 0,-3 0 0,-11 0 0,1 0 0,-4 0 0,-2 0 0,-3 0 0,-1 0 0,-3 0 0,-1 0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8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50 24575,'-6'2'0,"3"-2"0,6 3 0,-1-8 0,1 1 0,-3-7 0,0 1 0,0 0 0,0 1 0,0 6 0,0 1 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9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45 24575,'-13'3'0,"1"0"0,6-3 0,1 0 0,4 0 0,9 0 0,10 0 0,12 0 0,12 0 0,-8-3 0,10-2 0,-11-2 0,8-2 0,6-3 0,-9 6 0,2-2 0,-14 8 0,-1 0 0,-8 0 0,-3 0 0,-5 0 0,-4 0 0,1 0 0,-3 0 0,-1 0 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39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 24575,'-6'-1'0,"0"8"0,6 12 0,0 2 0,0 19 0,0-6 0,0 8 0,0 3 0,0-7 0,0 13 0,0-13 0,0 3 0,0-6 0,0-8 0,0 3 0,0-13 0,0-3 0,0-5 0,0-3 0,-2-5 0,1-5 0,-1 0 0,2-2 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4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24575,'3'-1'0,"0"9"0,-3 2 0,0 14 0,0 0 0,0 6 0,0 5 0,0-3 0,0 8 0,0-8 0,0 3 0,3-5 0,-2 1 0,6 4 0,-6-2 0,3 2 0,-4-1 0,0-2 0,0 3 0,0-5 0,0-3 0,0-2 0,0-4 0,0-4 0,2-3 0,-1-2 0,2-6 0,-3 3 0,0-3 0,2 0 0,-1 0 0,4-1 0,-2-1 0,3 0 0,-1-3 0,1 4 0,3-4 0,1 4 0,7-4 0,-4 2 0,7 0 0,-2-2 0,3 2 0,0-3 0,-1 0 0,1 0 0,0 0 0,-4 0 0,3 0 0,-6 0 0,2 0 0,-3 0 0,0 0 0,0 0 0,-4 0 0,3-3 0,-6 2 0,6-1 0,-3-1 0,1 0 0,1-1 0,-4-1 0,2 2 0,-3 0 0,-1-3 0,1 0 0,1-4 0,-4-3 0,0-3 0,-3-6 0,0-4 0,0-15 0,0 4 0,0-5 0,0-4 0,0 3 0,0-5 0,0-3 0,0 8 0,0 1 0,0 7 0,0 9 0,0 1 0,0 7 0,0 2 0,0 3 0,0 3 0,0 1 0,0 4 0,0-1 0,0 0 0,0 1 0,0-4 0,0 2 0,0-5 0,0 5 0,0-2 0,3 3 0,-3 0 0,5 3 0,-4 3 0,1 0 0,-2 2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2T01:00:4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24575,'8'-3'0,"11"1"0,22 2 0,-5 0 0,4 0-2848,21 0 1,5 0 2847,-16 0 0,3 0 0,2 0-834,10 0 1,3 0 0,2 0 833,-13-2 0,3 0 0,-1 0 0,2 1-676,2 0 1,1 0 0,1 1-1,2 0 676,-8-1 0,1-1 0,2 0 0,-1 1 0,0 0 0,1 0 0,-1 1 0,1 0 0,-1 1 0,-2-1-491,4 0 1,-2 0 0,0 0 0,0 0 490,4 0 0,0 0 0,0 0 0,-2 0 0,9 0 0,-2 0 0,1 0-172,-11 0 1,0 0 0,2 0 0,-2 0 171,-1 0 0,0 0 0,-1 0 0,-1 0 0,13 0 0,-2 0 0,-2 0 124,-7 0 1,-2 0 0,0 0-125,-3 0 0,-1 0 0,-1 0 1101,16 0 0,-2 0-1101,0 0 0,-2 0 0,-10 0 0,-3 0 1014,-1 0 1,-2 0-1015,-4 0 0,-1 0 0,-1 0 0,-3 0 0,19 0 3322,11 0-3322,-25 0 2716,15 0-2716,-11 0 2098,-2-4-2098,-9 3 717,-2-6-717,-5 3 85,-4 0-85,0-3 0,-5 6 0,-4-2 0,-1 0 0,-7 2 0,0-2 0,-3 1 0,0 1 0,0-4 0,-3 2 0,2-1 0,14 2 0,5 2 0,18 0 0,-2-4 0,7 0 0,1-5 0,24 4-806,-3-4 806,6 9 0,-36-3 0,0 1 0,23 2-337,5 0 337,-2 0 0,-16 0 0,4 0 0,-13 4 0,-3 0 0,-2 4 792,-8-1-792,-3 0 351,-3 1-351,-3-5 0,-2 0 0,-3-3 0,0 0 0,-1 0 0,-2 0 0,2 0 0,-5 0 0,2 0 0,-4 0 0,1 0 0,-3 9 0,0 7 0,-3 15 0,0 17 0,0 7-274,2-16 1,1 2 273,-1-4 0,1 2 0,3 7 0,-1 2 0,-3-4 0,1 0-506,3 8 0,-2 0 506,-3-4 0,0 1 0,4 6 0,-1 2 0,-3-6 0,0 2-995,4 8 1,0-1 994,-4-2 0,0 0 0,1 2 0,1 0 0,-3-7 0,0 0-513,2 3 1,1-1 512,-3-6 0,1 0 0,2 0 0,-1-1 0,-2 22 0,3-32 0,-1 0 0,-1 18-193,3 15 193,-4-4 779,4-12-779,-3 3 1937,2-21-1937,0 4 1188,-2-15-1188,6-1 786,-6-7-786,5-2 76,-6-6-76,3-1 0,0-4 0,-3 1 0,3-1 0,-6-1 0,-3-2 0,-3-2 0,-8 0 0,-9 0 0,-6 0 0,-10 0 0,-10 0 0,-10 0-718,-13 0 718,33 0 0,-3 0-876,-3 0 1,-1 0 875,-7 0 0,-1 0 0,1 0 0,0 0 0,-13 0 0,0 0-974,7 0 0,2 0 974,-11 0 0,1 0 0,3 0 0,-3 0 0,7 0 0,-4 0 0,4 0-1318,-5 0 1,0 0 1317,1-1 0,-5-2 0,5 1 0,-9 2 0,2-1 0,17-1 0,-1-1 0,-1 2 0,-5 0 0,-1 2 0,1-1 0,5 0 0,1 0 0,0 0 0,-2 0 0,-1 0 0,2 0 0,4 0 0,1 0 0,0 0-344,1 0 0,0 0 1,0 0 343,-18 0 0,1 0 0,0 0 0,2 0 0,5 0 0,3 0 0,1-2 0,1-1 86,1-2 0,0-1-86,5 1 0,0-2 0,-1 0 0,2-2 1525,-21 0-1525,23 3 0,3 2 0,3-1 0,-32-4 0,31 5 2766,2-5-2766,1 4 2066,15-1-2066,8 6 1554,6-6-1554,9 0 0,-5 1 0,-7 0 0,-6 8 0,-15 5 0,0 9 0,-6 0 0,2 3 0,-19-2 0,0-1 0,-8-2-567,0-2 567,0-3 0,4-1 0,-8 1 0,16-5 0,-4-1 0,11-4 0,1 0 0,11 0 0,2 0 0,3 0 0,2 0 567,3 0-567,1 0 0,8 0 0,-4 0 0,8-3 0,-4 0 0,5-4 0,-1 3 0,4-1 0,-3 2 0,2-1 0,-3-1 0,4 4 0,0-5 0,3 6 0,0-5 0,0 4 0,0-4 0,0 4 0,0-3 0,1 3 0,-1-2 0,1 1 0,-1 1 0,1-1 0,-1 2 0,0 0 0,3-3 0,-2 3 0,1-3 0,-1 3 0,-1 0 0,0 0 0,3-3 0,-2 3 0,2-3 0,0 0 0,-2 3 0,2-3 0,0 1 0,-3 1 0,3-4 0,-3 4 0,3-4 0,-2 4 0,4-4 0,-1 2 0,-1-3 0,3 1 0,-3-1 0,0-3 0,3 3 0,-5-3 0,4 3 0,-2 1 0,1-1 0,1 0 0,-2 0 0,1 0 0,1 0 0,-4 0 0,4 1 0,-3-1 0,3 3 0,-2 1 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8:54:45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91 135 24575,'3'-6'0,"-1"2"0,-2-6 0,2 5 0,1 0 0,0-1 0,9-2 0,-7 4 0,8-1 0,-1-2 0,0 3 0,2-4 0,-4 2 0,-5 6 0,5-5 0,-4 2 0,4-2 0,-5 3 0,3-6 0,-3 7 0,8-8 0,-4 5 0,7-4 0,-7 5 0,3-2 0,-6 4 0,4-1 0,-5 2 0,5 0 0,-4 0 0,2 0 0,-3 0 0,2 0 0,-1 2 0,1 1 0,-2 0 0,3 4 0,-4-3 0,5 10 0,-6-6 0,6 11 0,-7-11 0,3 9 0,-5-10 0,3 8 0,-3-6 0,0 15 0,0-6 0,0 18 0,0-17 0,-3 24 0,-1-27 0,-5 23 0,3-27 0,-2 16 0,2-20 0,0 21 0,1-21 0,0 21 0,2-20 0,-5 14 0,4-13 0,-12 20 0,8-15 0,-15 21 0,18-21 0,-10 9 0,11-12 0,-6 6 0,4-8 0,-7 14 0,5-13 0,-10 24 0,10-19 0,-14 18 0,14-20 0,-8 7 0,10-12 0,-6 6 0,3-8 0,-5 5 0,5-5 0,2 0 0,-1-1 0,-5-3 0,1-1 0,-2-2 0,1 0 0,6 0 0,-6 0 0,7 0 0,-1 0 0,1 0 0,3-2 0,1-1 0,2-3 0,0-4 0,0 4 0,0-5 0,0 0 0,3 1 0,0-1 0,2 1 0,1 4 0,4-9 0,-6 8 0,8-6 0,-9 8 0,4 2 0,-1 1 0,1 2 0,-1 0 0,6 0 0,-5 2 0,8 8 0,-8 0 0,19 17 0,-16-13 0,21 16 0,-20-18 0,16 12 0,-12-17 0,12 17 0,-14-16 0,17 14 0,-16-14 0,16 7 0,-16-8 0,10 4 0,-11-8 0,8 3 0,-8-6 0,5 3 0,-8-3 0,2 0 0,-8 0 0,0 0 0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8:54:4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92 24575,'7'-6'0,"5"-2"0,0 2 0,4-2 0,-7 5 0,0-5 0,0 7 0,-2-4 0,-1 5 0,-1 3 0,-2 0 0,-3 2 0,0 3 0,0 9 0,0-3 0,2 38 0,-1-30 0,2 42 0,0-40 0,-3 14 0,3-21 0,-1 4 0,2-32 0,2 7 0,0-25 0,3-6 0,0 7 0,9-33 0,-6 27 0,11-25 0,-13 35 0,7-6 0,-10 21 0,2 0 0,-3 7 0,-2 2 0,1 0 0,3 0 0,-3 0 0,6 14 0,-8-6 0,9 32 0,-8-16 0,5 42 0,-2-35 0,0 35 0,-4-42 0,5 20 0,-4-29 0,4 11 0,-6-19 0,6 11 0,-5-12 0,12 9 0,-8-11 0,13 4 0,-13-8 0,13 0 0,-12 0 0,12 0 0,-12 0 0,9 0 0,-10 0 0,2 0 0,-6 0 0,0 0 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8:54:48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26 156 24575,'2'-3'0,"7"1"0,0 2 0,11 0 0,-3 0 0,-2-2 0,8-5 0,-9-2 0,5-7 0,1 1 0,-9-1 0,6 1 0,-3-2 0,-2 6 0,0-5 0,-1 7 0,-5 0 0,-1 2 0,-3 6 0,-7 5 0,1 4 0,-9 9 0,5-4 0,-6 4 0,2 4 0,-1-8 0,-12 18 0,11-17 0,-25 14 0,27-21 0,-26 4 0,30-11 0,-19 0 0,20 0 0,-9 0 0,13-2 0,-2 2 0,5-3 0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8:55:01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24575,'2'-8'0,"2"-1"0,4-1 0,-2-2 0,2 3 0,-1-4 0,-1 6 0,3-3 0,1-4 0,-3 10 0,8-14 0,-9 16 0,7-8 0,-7 7 0,1-2 0,-2 1 0,0-2 0,0 3 0,3-1 0,-2 3 0,3-6 0,-3 6 0,4-6 0,-4 6 0,6-1 0,-7-1 0,6 3 0,-5-3 0,2 3 0,0 0 0,-1 0 0,-1 0 0,4 0 0,-5 2 0,3 1 0,-3 0 0,1 4 0,-2-5 0,2 7 0,-1-6 0,0 8 0,0-8 0,4 7 0,-4-7 0,2 2 0,-1-1 0,-3-1 0,1 0 0,-1 2 0,2-2 0,1 1 0,-2 2 0,1-1 0,1-3 0,-1 0 0,2 1 0,-1-3 0,2 5 0,2-4 0,-4 1 0,4-2 0,-5 0 0,1 0 0,-1 0 0,2 0 0,-1 0 0,4 0 0,-4 0 0,2 0 0,-1 0 0,-1 0 0,4 0 0,-4 0 0,1 0 0,2-2 0,-3-1 0,8-10 0,-7 8 0,8-7 0,-9 9 0,0-2 0,-2 2 0,-2-1 0,4 3 0,-1-4 0,0 2 0,0-2 0,1 0 0,-1-1 0,0 3 0,1-2 0,-1 2 0,1 0 0,-2-1 0,-1 1 0,2 0 0,-4-2 0,-1 5 0,-3 0 0,-10 9 0,2 0 0,-6 3 0,3 4 0,1-8 0,1 8 0,-2-4 0,7 1 0,-14 6 0,13-10 0,-8 7 0,11-11 0,-1 1 0,2-4 0,-1-2 0,-1 0 0,1 0 0,0 0 0,0 0 0,-1 0 0,-1 0 0,1 0 0,-4 0 0,4-2 0,-6-4 0,5 0 0,-8-4 0,11 4 0,-10-4 0,12 4 0,-11-4 0,10 4 0,-7-5 0,4 5 0,-5-4 0,5 4 0,-3-2 0,3 3 0,-10 0 0,9 2 0,-16 0 0,15 3 0,-16 0 0,17 0 0,-8 0 0,9 0 0,-7 0 0,6 0 0,-8 0 0,10 0 0,-2 0 0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8:55:09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78 24575,'2'0'0,"1"0"0,12 0 0,3 0 0,1 0 0,-1 0 0,-5 0 0,-6 0 0,-1-3 0,-3 0 0,-1-3 0,-2 1 0,-2-2 0,-4-2 0,-6 0 0,-13-6 0,3 7 0,-6-1 0,1 6 0,12 3 0,-6 0 0,18 2 0,-2 4 0,5-1 0,0 11 0,2-7 0,15 10 0,-6-9 0,22-1 0,-19-7 0,16-2 0,-19 0 0,2 0 0,-10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4:56.73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20 24575,'0'31'0,"0"-6"0,0-5 0,0 2 0,0 0 0,0 6 0,0-6 0,0 10 0,0-13 0,0 8 0,0-10 0,0 0 0,0-5 0,0 0 0,0-5 0,0 1 0,0-1 0,0-6 0,0-11 0,4-9 0,2-14 0,3-1 0,1 0 0,0-5 0,3 10 0,-2-9 0,5 13 0,-5-6 0,1 13 0,-4 0 0,0 7 0,0 3 0,-4 7 0,-1 5 0,-3 8 0,0 10 0,0-5 0,-4 15 0,-6-8 0,0 9 0,-3-11 0,4 4 0,0-3 0,0 0 0,0-2 0,4-4 0,-2-5 0,6 0 0,-2-5 0,3 1 0,0-1 0,3-3 0,1 0 0,7-4 0,2 0 0,4 0 0,-5 0 0,4 0 0,-3 0 0,-1 0 0,4 0 0,-8 0 0,4 0 0,-5 0 0,1 3 0,-1 1 0,1 0 0,-1 3 0,-3-6 0,0 2 0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23T18:55:0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24575,'-5'0'0,"0"0"0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19:31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24575,'4'-3'0,"2"2"0,4 1 0,0 0 0,4 0 0,0 0 0,0 0 0,3 0 0,-5 0 0,-1 0 0,2-3 0,-10 7 0,9 6 0,-9 5 0,0 14 0,0-6 0,-3 6 0,0-7 0,0-1 0,0-4 0,0-5 0,0 1 0,0-8 0,0 3 0,0-10 0,0-5 0,0-14 0,3-1 0,3-12 0,4 8 0,7-7 0,0 5 0,0-1 0,3 1 0,-5 9 0,2-2 0,-1 8 0,-4 4 0,0 1 0,-3 8 0,-3-2 0,3 2 0,-3 0 0,2 0 0,-4 0 0,2 5 0,-1 4 0,-2 5 0,-1 7 0,-2-2 0,0 5 0,0-3 0,0 5 0,0-1 0,0-2 0,0-2 0,0-7 0,2 0 0,-1-6 0,4-1 0,-2-2 0,1 0 0,1-3 0,0 1 0,2-3 0,-1 0 0,3 0 0,-3 0 0,1 0 0,1 0 0,-2 0 0,0 0 0,0 0 0,-2 0 0,-1 0 0,-1 0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19:31:59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24575,'5'-3'0,"5"-2"0,5 2 0,3-6 0,3 2 0,1-1 0,0 1 0,2 4 0,-9-2 0,3 4 0,-7-1 0,-4 2 0,1 0 0,-5 9 0,-1 1 0,-2 12 0,0-4 0,0 7 0,0-3 0,0 0 0,0-1 0,0-6 0,0-2 0,2-5 0,7 0 0,6-5 0,6-1 0,5-2 0,3 0 0,2 0 0,-1 0 0,-1 0 0,-3-5 0,-5-2 0,-3-3 0,-4 0 0,-6 4 0,0-4 0,-5 5 0,-7 0 0,-10 2 0,-3 3 0,-7 3 0,5 6 0,1 1 0,-1 8 0,8-7 0,-4 4 0,6-4 0,2-1 0,4 1 0,-2-3 0,5 2 0,-3-2 0,3 0 0,0 2 0,0-2 0,0 3 0,3-4 0,5 4 0,4-2 0,5 2 0,1 1 0,-1 0 0,1 3 0,1 1 0,0 3 0,-3-1 0,-1 4 0,-6-4 0,-2 7 0,-5-3 0,-2 3 0,0-3 0,-9 11 0,-6-8 0,-6 2 0,-6 0 0,5-10 0,-5 3 0,1-4 0,3-3 0,2-4 0,4 0 0,2-4 0,-2-2 0,8 0 0,-3-3 0,6 0 0,-2 0 0,4 0 0,-2-2 0,4 1 0,0-1 0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1T19:32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6 24575,'-6'-3'0,"-3"1"0,-11 11 0,-3 2 0,2 6 0,-4 2 0,8-4 0,-8 3 0,8-1 0,2-4 0,9 3 0,4-7 0,2 4 0,0-8 0,0 6 0,10-4 0,7-1 0,12 2 0,15-7 0,-7 2 0,11-3 0,-9 0 0,1 0 0,-9 0 0,-6 0 0,-7 8 0,-8 2 0,-2 16 0,-11 1 0,-10 8 0,-11 5 0,-6-6 0,-5 12 0,2-11 0,1 7 0,1-8 0,7-3 0,7-7 0,4-3 0,5-6 0,2-1 0,3-4 0,1-1 0,2-3 0,0 0 0,0-2 0,11-1 0,3-1 0,12-2 0,3 0 0,-3 0 0,4 0 0,-9 3 0,-3 0 0,-4 3 0,-6 8 0,-2 2 0,-4 6 0,-2 7 0,-6 13 0,2-4 0,-9 8 0,6-13 0,1-3 0,3 5 0,3-1 0,0 5 0,3-3 0,10 3 0,6-6 0,13-1 0,6-2 0,4-4 0,3 0 0,-9-11 0,6 3 0,-6-7 0,4 0 0,-1 0 0,-9-8 0,3 0 0,-17-3 0,-1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6:29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1 24575,'-3'4'0,"-11"0"0,-1-4 0,-9 0 0,1 0 0,3 0 0,-9 0 0,14 0 0,-8 0 0,9 0 0,-3 0 0,3 0 0,2 0 0,3 0 0,-3 0 0,7 3 0,-3 2 0,8 7 0,0 2 0,0 9 0,0 2 0,0 5 0,5 0 0,-4 7 0,3 0 0,-4 7 0,0 0 0,0 0 0,0-6 0,0-2 0,0 0 0,0-4 0,0 17 0,0-16 0,0 16 0,0-4 0,0 1 0,0 11 0,0-4 0,0 6 0,0 0 0,0 0 0,0 1 0,0-1 0,0-7 0,0-1 0,0-7 0,0 7 0,0-6 0,5 25 0,1-21 0,0 14 0,4-25 0,-5 4 0,1-15 0,-1 8 0,-1-16 0,-3 1 0,3-8 0,-4-3 0,4-1 0,-3 0 0,2 0 0,1 1 0,-3-1 0,3 0 0,-4 5 0,3-4 0,-2 4 0,3-1 0,-4-3 0,0 3 0,3-7 0,2-1 0,3-1 0,0-2 0,0 3 0,1-4 0,4 0 0,0 0 0,11 0 0,1 0 0,5 0 0,6 0 0,2 0 0,-1 0 0,-1 0 0,-6-9 0,1 2 0,-6-7 0,-2 8 0,-9-2 0,-1 4 0,-5-1 0,0 1 0,-3 4 0,-2 0 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6:3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24575,'67'2'0,"0"-1"0,-3-1 0,-22 5 0,-42 7 0,0-2 0,0 12 0,0 5 0,0 10 0,0 7 0,0 7 0,0 1 0,0 7 0,0 0 0,0 1 0,0 5 0,0-4 0,0 13 0,0-13 0,0 14 0,0-7 0,0 1 0,0 5 0,0-5 0,0 0 0,5-9 0,2-2 0,-1-13 0,-1 0 0,-5-3 0,0-10 0,0-1 0,0-8 0,0-4 0,0-1 0,0-4 0,0-2 0,0-3 0,0-1 0,0 0 0,0 0 0,0 0 0,0 0 0,0 5 0,0-4 0,0 4 0,0-5 0,0 0 0,0 0 0,0 1 0,-3-2 0,-2 1 0,-3 0 0,0-3 0,-1 2 0,1-2 0,-4 3 0,3-3 0,-4 2 0,5-6 0,-5 3 0,-1-4 0,-4 0 0,-1 0 0,1 0 0,0 0 0,4 0 0,-4 0 0,4 0 0,0 0 0,-3 0 0,7 0 0,-2 0 0,7-7 0,2-14 0,3 9 0,0-7 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6:3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6 246 24575,'0'-13'0,"0"-5"0,0-7 0,0-6 0,0 1 0,4 5 0,1-4 0,1 9 0,2-3 0,-3 9 0,0 1 0,2 8 0,-6 12 0,-2 3 0,-4 16 0,-5-1 0,0 5 0,0 0 0,4-5 0,1-1 0,5-6 0,0 0 0,0-4 0,0-1 0,0-5 0,0 1 0,4-5 0,5 0 0,5-4 0,4 0 0,1 0 0,-1 0 0,0 0 0,1 0 0,-5 0 0,3-4 0,-8-1 0,4-8 0,-4 3 0,0-7 0,-1 7 0,-3 1 0,-1 5 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6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24 24575,'-4'-3'0,"0"-5"0,-3 3 0,2-3 0,-7 8 0,4 0 0,4 4 0,-3 0 0,6 4 0,-3 0 0,4 0 0,0 0 0,3-3 0,2-2 0,3-3 0,-4-3 0,0-2 0,-4-3 0,0 0 0,0 3 0,0 2 0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1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24575,'2'0'0,"2"0"0,30 0 0,-1 0 0,25 0 0,1 0 0,16 0 0,8 0 0,0 0 0,-35 0 0,-15 0 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16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24575,'27'0'0,"-4"0"0,49 0 0,-11 0 0,13 0 0,-18 0 0,13 0 0,-26 0 0,15 0 0,-33 0 0,-4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4:58.145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0 0 24575,'0'20'0,"0"-4"0,0 9 0,0-2 0,0 3 0,0 2 0,0-6 0,0 0 0,0-6 0,0 1 0,0 0 0,0-1 0,0 1 0,0 0 0,0-5 0,0 4 0,0-8 0,0 4 0,0-5 0,0 1 0,0-1 0,0-4 0,0 1 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1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24575,'7'-3'0,"8"0"0,20 3 0,12 0 0,0 0 0,11 0 0,1 0 0,9 0 0,12 0 0,2 0 0,-6 0 0,2 0 0,-17 0 0,4 0 0,-12 0 0,-6 0 0,-17 0 0,-3 0 0,-15 0 0,2 0 0,-8 0 0,-2 0 0,-1 0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17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24575,'25'0'0,"2"0"0,18 0 0,-14 0 0,31 0 0,-33 0 0,27 0 0,-26 0 0,10 0 0,-6 0 0,-9 0 0,-2 0 0,-13 0 0,0 0 0,-6 0 0,-1 0 0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18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24575,'18'0'0,"4"0"0,29 0 0,5 0 0,24 0 0,3 0-1104,14 0 1104,-44 0 0,2 0 0,4 0 0,0 0 0,2 0 0,-4 0 255,27 0-255,7 0 0,-33 0 0,11 0 0,-5 0 0,-27 0 0,-1 0 833,-18 0-833,-7 0 4,-2 0 0,-5 0 0,-1 0 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1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24575,'-1'-4'0,"10"1"0,16 3 0,11 0 0,5 0 0,3 0 0,16 0 0,-14 0 0,18 0 0,-29 0 0,10 0 0,-10 0 0,-11 0 0,-9 0 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0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7 24575,'-6'-3'0,"-4"0"0,0 3 0,-5 0 0,-8 0 0,-7 0 0,3 0 0,-5 0 0,8 0 0,4 0 0,-4 0 0,10 0 0,0 0 0,6 3 0,2 4 0,6 3 0,0 1 0,0 2 0,0-6 0,0 3 0,0-3 0,5-4 0,3 0 0,5-3 0,-2 0 0,2 0 0,-6 0 0,3 0 0,-4 0 0,-2 3 0,-1 8 0,-10 0 0,2 12 0,-13-3 0,4 3 0,-2 6 0,1-8 0,7 6 0,-3-8 0,7 4 0,-3-8 0,7 3 0,-3-7 0,3-1 0,0 0 0,0-4 0,10-2 0,3-1 0,15-3 0,1 0 0,0 0 0,-1 0 0,-5 0 0,-4-3 0,0-1 0,-9-3 0,0 3 0,-4 1 0,1 3 0,-4 0 0,0 0 0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24575,'0'-4'0,"0"5"0,0 14 0,0 4 0,0 4 0,0 1 0,0-1 0,0-4 0,0 3 0,0-7 0,0 0 0,0-5 0,2-4 0,-1-2 0,2-1 0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24575,'-13'0'0,"0"0"0,-5 0 0,3 3 0,-13 10 0,10 3 0,-6 9 0,11-1 0,-7 5 0,14-5 0,-10 6 0,15-11 0,-2-1 0,3-4 0,0 1 0,3-5 0,4 0 0,7-6 0,5-1 0,5-3 0,-1 0 0,0 0 0,-3 0 0,-2 0 0,-4 0 0,-4 0 0,0 0 0,-6 2 0,-4 5 0,-8 8 0,-3 0 0,-1 7 0,-3-3 0,7 5 0,-6-5 0,5 3 0,2-7 0,0 4 0,6-5 0,-2-4 0,3 4 0,0-7 0,0 3 0,6-7 0,1 0 0,11-3 0,1 0 0,-6 0 0,-3 0 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41 24575,'0'-6'0,"3"0"0,4-1 0,4 0 0,7 0 0,1 3 0,4 0 0,6 4 0,-5 0 0,14 0 0,-12 0 0,3 0 0,-7 0 0,-6 0 0,-2 3 0,-7 4 0,-1 4 0,-5 17 0,2-11 0,-3 21 0,-4-14 0,-8 6 0,-1-1 0,-7-5 0,0 0 0,4-5 0,-4 0 0,6-8 0,0 0 0,3-5 0,1-2 0,4-1 0,2-8 0,1 1 0,3-9 0,3 6 0,1-3 0,2 3 0,1 1 0,-1-1 0,4 1 0,-3 2 0,6-2 0,-5 5 0,5-6 0,2 7 0,0-4 0,7 4 0,-3 0 0,1 0 0,2 0 0,-3 0 0,5 0 0,-1 7 0,0 2 0,-3 10 0,-2-4 0,-6 4 0,-2-9 0,-3 3 0,-1-5 0,1 2 0,-4-7 0,0 0 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3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24575,'3'0'0,"0"0"0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4:59.07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60 24575,'63'-16'0,"0"-1"0,-5 1 0,-18 5 0,-37 11 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24575,'7'0'0,"-1"0"0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24575,'-2'0'0,"-3"0"0,-12 0 0,-3 0 0,-3 0 0,0 3 0,-1 1 0,5 7 0,4-3 0,5 5 0,0-5 0,5 9 0,-1-8 0,6 8 0,0-6 0,0-1 0,0 4 0,0-7 0,10 3 0,3-2 0,15-4 0,1-1 0,0-3 0,4 0 0,-13 0 0,3 0 0,-12 0 0,2 0 0,-6 0 0,0 3 0,-4 1 0,-3 5 0,-6 2 0,-7 8 0,-3 0 0,-9 7 0,3 3 0,-3-2 0,2 7 0,7-9 0,0 3 0,11-5 0,-2-4 0,7-1 0,0-7 0,0 2 0,0-5 0,3 1 0,8-5 0,9-1 0,5-3 0,7 0 0,-3 0 0,5-4 0,1-9 0,-6-1 0,-3-10 0,-4 7 0,-9-1 0,-2 9 0,-8 3 0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6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0 179 24575,'1'10'0,"1"2"0,-4-2 0,2 1 0,0 6 0,0-9 0,0 14 0,0-14 0,0 9 0,0-9 0,0 5 0,0-11 0,0-13 0,0-11 0,0-14 0,0 7 0,0-4 0,0 9 0,0-4 0,0 4 0,0 9 0,0 1 0,0 7 0,2 3 0,5 2 0,8 2 0,0 0 0,3 3 0,0 4 0,2 9 0,10 6 0,-5-1 0,5 4 0,-6-8 0,-3 6 0,1-6 0,-6 1 0,2-3 0,-4-4 0,-3-1 0,-1-4 0,-4 1 0,0-4 0,-2-8 0,-1-8 0,-3-13 0,0 2 0,0-9 0,0 8 0,0-3 0,-4 0 0,3 8 0,-6-7 0,6 15 0,-3-5 0,4 9 0,0-2 0,0 4 0,0 2 0,0 2 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8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432 151 24575,'0'10'0,"0"-1"0,0 5 0,0-6 0,0 6 0,0-4 0,0-3 0,0 3 0,0 0 0,0-3 0,0-6 0,0-10 0,0-5 0,0-13 0,0 7 0,0-13 0,0 12 0,0-10 0,0 14 0,0-2 0,0 5 0,0 7 0,0-6 0,-3 8 0,-1-8 0,-2 12 0,-1-6 0,-3 7 0,-1 0 0,0 0 0,-2 0 0,2 0 0,-3 4 0,3-1 0,-2 7 0,2 1 0,-8 8 0,3 1 0,-4 0 0,5 2 0,1-7 0,2 7 0,-2-7 0,6 7 0,0-2 0,1 3 0,7 0 0,-4 4 0,4 2 0,0 5 0,0 5 0,4-4 0,1 16 0,4-10 0,0 11 0,0-7 0,0-5 0,0 5 0,-4-15 0,-1 8 0,-4-13 0,0 3 0,0-5 0,-7 0 0,-1-4 0,-11 0 0,4-5 0,-8-2 0,8-2 0,-7-2 0,7-1 0,-8 1 0,8-4 0,-7-1 0,6-3 0,-2 0 0,10 0 0,2 0 0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4 179 24575,'-3'-6'0,"6"-1"0,2-3 0,29-8 0,-4 5 0,17-14 0,-2 12 0,-13-3 0,30-6 0,-31 17 0,32-12 0,-27 14 0,10-1 0,-10 2 0,-3 4 0,-20 0 0,-3 0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2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24575,'0'17'0,"0"-3"0,0 13 0,0-6 0,0 11 0,0-7 0,0 2 0,0 2 0,0-9 0,0 7 0,0-15 0,0 5 0,0-10 0,0 3 0,0-25 0,0 2 0,0-23 0,0 7 0,0-10 0,0 4 0,4-4 0,5-1 0,8 9 0,1-3 0,6 9 0,-3 5 0,-1 0 0,2 8 0,-3 2 0,0 2 0,4 4 0,-8 1 0,3 3 0,-7 0 0,2 0 0,-6 0 0,3 0 0,-6 0 0,-2 0 0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30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13 332 24575,'-6'10'0,"2"0"0,1-4 0,3-10 0,0-11 0,0-17 0,4-14 0,1 4 0,9-8 0,-5 9 0,8 5 0,-8 3 0,2 13 0,-7 2 0,2 7 0,-3 4 0,3 4 0,1 6 0,0 8 0,0 10 0,4 3 0,2 8 0,3-2 0,1 3 0,-1-4 0,1-1 0,-2-4 0,-3-5 0,-2-4 0,-3-6 0,-1-2 0,-2-4 0,-1 0 0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24575,'0'29'0,"0"7"0,0 23 0,0 7 0,0 1 0,0 7 0,0-2 0,0 5-1054,0-6 1,0 3 1053,1-3 0,1 4 0,2 1-864,0-4 0,1 0 0,2 0 864,2 2 0,2 1 0,0 1-843,0 4 0,0 1 0,1 0 843,3 2 0,1 0 0,-1 0 0,0 0 0,-2-1 0,1-2 0,-3-11 0,-1-2 0,2 5 0,0 4 0,2 7 0,-1-1 0,-2-9 0,-2 9 0,0 1 0,-1-13 0,2 10 0,-1-2 0,-1-7 0,0 12 0,-2-3-385,-1-14 1,0 3 0,0-2 384,2 22 0,0-1 0,-3 3 0,0-5 0,-1-27 0,-1-3 487,-1 10 0,-2-3-487,1 24 2047,0 4-2047,0-9 0,0-17 2885,0-17-2885,0-3 1716,0-16-1716,0-5 625,0-6-625,0-7 134,0 2-134,0-6 0,0 3 0,0-3 0,0-6 0,0 1 0,0-5 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32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15 237 24575,'-15'0'0,"44"0"0,18 0 0,11 0 0,8 0-1819,0-2 1,2-2 1818,19-3 0,5-1-885,-26 1 0,2-2 0,2 1 885,9 0 0,3 0 0,1 0-679,6-3 1,2-1 0,2 3 678,5 3 0,2 3 0,0 0 0,-23-1 0,1 0 0,0-1 0,0 2-733,4 2 1,0 1-1,1 1 1,-1-1 732,1 0 0,0 0 0,0 0 0,0 0 0,0 0 0,0 0 0,-1 0 0,-1 0 0,20 0 0,-2 0 0,0 0 0,0 0 0,0 0 0,-2 0-207,-5 0 0,-1 0 0,-3 0 207,-14 0 0,-2-1 0,0 2 0,5 3 0,1 1 0,-5 0 0,10-1 0,-1 2 0,-15 2 0,2 3 0,-2-1 607,17 1 1,-5-1-608,-18-2 0,-3 0 0,-1 0 0,-4 0 2744,12-2-2744,11 5 3992,-23-2-3992,-18-4 3017,-11-1-3017,-12-19 910,4 11-910,8-15 0,11 14 0,17-9 0,2 3 0,18-9 0,-3 8 0,-14 1 0,3-1-649,-1 2 1,0 1 648,11-2 0,2 1 0,3 0 0,-1 1 0,-8 2 0,1 1 0,7-1 0,0 1 0,-7 2 0,-1 1 0,4-1 0,0 2 0,-9 1 0,0 2-199,0-1 1,-2 0 198,23 0 0,12 0 0,-28 0 0,16 0 0,-7 0 0,16 0 0,-30 0 0,41 0 0,-59 0 0,37 0 0,-23 0 0,5 0 1269,6 0-1269,-13 0 425,-1 0-425,-6 0 0,-1 0 0,-4 0 0,-2 0 0,-10 0 0,-1 0 0,-5 0 0,1 0 0,-5 0 0,-1 0 0,-3-3 0,-1 2 0,0-6 0,-3 7 0,-2-4 0,-2 4 0,-1-3 0,1 3 0,-4-6 0,0 6 0,-3-3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4:59.756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24575,'11'0'0,"8"0"0,-6 0 0,14 0 0,-10 0 0,1 0 0,-7 0 0,-3 0 0,-1 0 0,-2 0 0,-2 0 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3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24575,'9'0'0,"7"0"0,5 0 0,3 0 0,9 0 0,-9 0 0,9-4 0,-4 3 0,-4 0 0,2 6 0,-3-1 0,-4 2 0,3-5 0,-12 5 0,-1-5 0,-4 1 0,-2 1 0,-2 0 0,-5 7 0,-4 0 0,-4 5 0,-8 4 0,3 0 0,-9 6 0,9-1 0,-9 1 0,8-1 0,-2-4 0,7 2 0,-2-7 0,6 3 0,-2-4 0,3-3 0,3-1 0,1-4 0,0 1 0,2-1 0,-4-2 0,4-4 0,-1-1 0,2-2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3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 24575,'-25'0'0,"3"0"0,-10 3 0,3 2 0,-1 7 0,2-4 0,9 7 0,-3-4 0,6 4 0,1-1 0,1 5 0,6-4 0,0 7 0,2-7 0,5 3 0,-2 0 0,3-6 0,0 5 0,0-6 0,0 0 0,10-1 0,3-3 0,11 1 0,-1-4 0,5 0 0,-4-4 0,4 0 0,-8 0 0,-2 0 0,-7-3 0,-2-1 0,-2-2 0,-1 2 0,-5 1 0,-9 3 0,-4 0 0,-10 0 0,3 7 0,-5 2 0,4 10 0,-3 2 0,6 2 0,-3 1 0,5-1 0,0-3 0,3 2 0,4-7 0,5 3 0,3-7 0,0 2 0,0-5 0,0 1 0,0-2 0,10 0 0,3 0 0,15-3 0,2 0 0,3-4 0,1 0 0,-5 0 0,-1 0 0,-5 0 0,-4 0 0,0 0 0,-5 0 0,-4-3 0,0 2 0,-3-2 0,-4 3 0,0 0 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3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24575,'4'-1'0,"-1"5"0,-3 10 0,0 6 0,0 19 0,3-12 0,-2 12 0,2-5 0,1-4 0,-3 0 0,3 2 0,-4-16 0,0 6 0,0-8 0,0 0 0,0-3 0,0-2 0,-3-6 0,-1 0 0,-5-9 0,4-11 0,-5-3 0,6-12 0,-1 2 0,1-8 0,4 2 0,0 2 0,0 6 0,0 5 0,0-1 0,7 5 0,1 1 0,6 6 0,0 2 0,0 3 0,0 0 0,0 0 0,1 3 0,-1 0 0,0 4 0,-3 0 0,-1 0 0,-4 0 0,4 0 0,-3 0 0,3 0 0,-4 0 0,1 0 0,-1 0 0,0 0 0,1 3 0,-4 1 0,3-1 0,-6 3 0,3-5 0,-3 2 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24575,'2'0'0,"7"0"0,19 0 0,13 0 0,6 0 0,17 0 0,-10 0 0,1 0 0,-5 0 0,-15 0 0,4 0 0,-10 0 0,-9 0 0,-2 0 0,-11 0 0,0 0 0,-4 0 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1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24575,'5'0'0,"10"0"0,18 0 0,-2 0 0,12 0 0,-13 0 0,15 0 0,-10 0 0,-1 0 0,-6 0 0,-9 0 0,-4 0 0,-8 0 0,-4 0 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2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24575,'27'0'0,"7"0"0,12 0 0,-18 0 0,-9 0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24575,'6'-4'0,"0"2"0,13 2 0,-7 0 0,20 0 0,5 0 0,-1 0 0,15 0 0,-16 0 0,9 0 0,-24 0 0,1 0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24575,'23'-4'0,"-5"1"0,-4 3 0,-4 0 0,5 0 0,-5 0 0,8 0 0,-10 0 0,9 0 0,-6 0 0,0 0 0,-1 0 0,-4 0 0,-2 0 0,-2 0 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24575,'14'0'0,"-4"0"0,-7 0 0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602 233 24575,'3'-5'0,"0"-11"0,-3 0 0,0-11 0,-4 3 0,-5-5 0,-7 3 0,-1-1 0,-11 5 0,10 5 0,-10 1 0,8 12 0,-3 0 0,7 4 0,-2 0 0,8 0 0,-5 0 0,4 3 0,-3 12 0,5 7 0,-4 30 0,8-14 0,-4 32 0,8-14 0,-4 11 0,5 6 0,0-6 0,0 14 0,0-5 0,14 5 0,-1-7 0,13 0 0,-11-18 0,0 7 0,-6-8 0,1 0 0,-4 9 0,-2-17 0,-4 5 0,0-6 0,-4-6 0,-4-5 0,-9-6 0,-9-4 0,-5-3 0,-4-4 0,-4-5 0,3-5 0,-8-3 0,-7-1 0,8-4 0,-1 0 0,15-7 0,16 5 0,3-5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13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24575,'8'0'0,"0"0"0,0 0 0,5 0 0,-4 0 0,8 0 0,2 0 0,0 0 0,0 0 0,-7 0 0,-3 0 0,-1 0 0,0 0 0,0 0 0,-3 0 0,-2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00.287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0 24575,'11'0'0,"1"0"0,5 0 0,-5 0 0,0 0 0,-5 0 0,1 0 0,-1 0 0,-3 0 0,-1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6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24575,'8'-4'0,"7"2"0,14 2 0,16-9 0,10 7 0,12-17 0,-11 13 0,7-9 0,-21 6 0,10 4 0,-16 1 0,-2 4 0,-21 0 0,-3 0 0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6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24575,'0'6'0,"0"1"0,0 2 0,0 2 0,0 7 0,0 2 0,0 8 0,3-4 0,2 8 0,6-3 0,2 0 0,-1-1 0,-4 0 0,-1-8 0,-3 3 0,0-8 0,-1-2 0,-3-3 0,0 0 0,-3-7 0,-4 0 0,-3-3 0,-1-3 0,1-4 0,7-8 0,-1-9 0,4-5 0,0-10 0,0 3 0,0-8 0,13 7 0,2-4 0,8 6 0,2 3 0,-8 4 0,3 7 0,-5 6 0,-1 2 0,-3 5 0,2 1 0,-6 1 0,0 6 0,-4-3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24575,'22'0'0,"2"0"0,21 0 0,2 0 0,-3 0 0,5 0 0,-19 0 0,9-4 0,-10 3 0,-8-3 0,-7 4 0,-8 0 0,-2 0 0,-1 0 0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7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24575,'5'-7'0,"-1"2"0,17 5 0,1 0 0,12 0 0,0 0 0,0 0 0,0 0 0,-5 0 0,-5 0 0,-6 0 0,-7 0 0,-1 0 0,-7 0 0,0 0 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24575,'17'0'0,"1"0"0,10 0 0,-3 0 0,7 0 0,-7 0 0,3 0 0,-12 0 0,1 0 0,-13 0 0,3 0 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49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907 467 24575,'3'-10'0,"0"-8"0,-3-22 0,0 3 0,0-13 0,0 3 0,0-1 0,0-3 0,3 10 0,-2-4 0,3 19 0,-1-3 0,-2 18 0,2 1 0,-8 7 0,-13 12 0,-15 18 0,-17 14 0,-16 14 0,-6-1-364,32-22 0,-1 0 364,-2-3 0,-1 1 0,-1 3 0,0-1 0,-34 10 0,-3 0 0,21-16 0,1-1 0,14-6 0,11-3 0,11-7 0,6 2 0,7-5 728,4 1-728,4-1 0,13 1 0,8 0 0,11 1 0,22 2 0,-13-2 0,18 6 0,4 2 0,-15 2 0,26 2 0,-29 2 0,9-2 0,-10 2 0,0 0 0,-16-5 0,-1 0 0,-13-3 0,0-3 0,-7 3 0,-1 4 0,-3 2 0,0 3 0,-12 1 0,-14 13 0,-9 2 0,-16 13 0,4-1 0,-6 2 0,12-7 0,-10 5 0,16-7 0,-5 5 0,1 0 0,15-8 0,-2-5 0,9-8 0,5-4 0,1-5 0,7-4 0,1-2 0,3-6 0,0 3 0,0-3 0,2-4 0,9 0 0,5-3 0,7 0 0,1 0 0,4-8 0,-4 3 0,9-7 0,-4 3 0,5-3 0,0 6 0,5-5 0,14 0 0,-4 5 0,4-7 0,-8 12 0,1-7 0,2 6 0,3-2 0,-5 4 0,-5 0 0,-2 0 0,-5 0 0,-5 0 0,-1 0 0,-8 0 0,-2 0 0,-7 0 0,-1 0 0,-4 0 0,0 0 0,1 0 0,-1 0 0,-2-3 0,-1 0 0,-3-7 0,0 0 0,0-9 0,0-10 0,0 3 0,0-18 0,0 9 0,0-6 0,0 1 0,0 6 0,-4 5 0,3 5 0,-5 6 0,5 7 0,-2 1 0,3 4 0,0 2 0,0 1 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5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2 213 24575,'0'30'0,"0"9"0,0 20 0,0 9 0,0 6 0,0 0 0,0-1 0,0-11 0,0 23 0,3-38 0,-2 30 0,3-40 0,-4 13 0,0-15 0,0-8 0,0-4 0,0-16 0,0-11 0,-4-16 0,3-12 0,-3-12 0,4-3 0,0-6 0,0-1 0,0-4 0,0 11 0,0-5 0,0 11 0,0-3 0,0 9 0,0-4 0,0 5 0,0 0 0,0-1 0,0 2 0,0 3 0,0-2 0,0 7 0,0-3 0,0 5 0,0-1 0,3 9 0,-3-3 0,6 7 0,-2 0 0,0-2 0,2 6 0,-6-3 0,3 3 0,-3 1 0,0-1 0,0-3 0,0 3 0,0-3 0,3 4 0,-2-1 0,1 1 0,1-1 0,1 1 0,2-1 0,1 4 0,-1-3 0,0 2 0,1-2 0,-1 2 0,4-2 0,1 5 0,7-2 0,1-1 0,5 4 0,-1-4 0,0 4 0,5 0 0,-3 0 0,8 0 0,-9 7 0,9 2 0,-8 11 0,5 2 0,-5 3 0,-4 0 0,-2-5 0,-4-2 0,-1-4 0,-3 1 0,-1-1 0,-2 0 0,-5 0 0,1 0 0,-4 0 0,0 5 0,0 0 0,-4 4 0,-7-3 0,-7 4 0,-6-3 0,-2 4 0,1 1 0,-5-5 0,5-1 0,-3-3 0,4-2 0,1-3 0,-1-1 0,-4-3 0,4 0 0,-5 0 0,10-3 0,-3-2 0,6-3 0,-2 0 0,8 0 0,0 0 0,4 0 0,0 0 0,0 0 0,0 0 0,2 0 0,1 0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56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24575,'3'-9'0,"5"-2"0,3-7 0,0 3 0,3-4 0,-5 1 0,-2 6 0,2-5 0,-7 10 0,4-3 0,-3 3 0,-2 14 0,-2 3 0,-7 19 0,-12 18 0,5-9 0,-4 25 0,9-9 0,5 7 0,0-2 0,5-7 0,0-6 0,0-11 0,0-1 0,0-11 0,10-7 0,-1 2 0,9-10 0,0-1 0,-2-4 0,6-3 0,-7 0 0,7 0 0,-6-3 0,6-5 0,-7-3 0,0-8 0,-1 3 0,-6-6 0,0 13 0,-5-1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4:57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76 24575,'-10'0'0,"6"0"0,5 0 0,6 0 0,-1 0 0,4 0 0,-2-6 0,1 4 0,2-10 0,-7 4 0,5 0 0,-5-1 0,-1 5 0,0-3 0,-3 1 0,0-1 0,-5 4 0,0 0 0,-11 3 0,7 0 0,-8 0 0,6 0 0,0 3 0,1 4 0,3 0 0,3 3 0,1 0 0,3-3 0,0 3 0,0 0 0,0-3 0,0 0 0,0-4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0 397 24575,'0'-10'0,"0"0"0,0-4 0,0-4 0,3 3 0,2-7 0,11-8 0,-2 0 0,0-1 0,1-1 0,-5 7 0,3-9 0,-1 0 0,-4 9 0,0-2 0,-1 12 0,-3 0 0,-1 5 0,-5 12 0,-3 11 0,-6 12 0,-2 4 0,0 9 0,1-8 0,3 9 0,5-10 0,0 4 0,4-9 0,0 0 0,0-6 0,3-3 0,4-1 0,8-3 0,1-1 0,6-5 0,-7-2 0,7-3 0,-6 0 0,2 0 0,-4 0 0,-3 0 0,2 0 0,-6 0 0,3 0 0,-6 0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01.194"/>
    </inkml:context>
    <inkml:brush xml:id="br0">
      <inkml:brushProperty name="width" value="0.05" units="cm"/>
      <inkml:brushProperty name="height" value="0.05" units="cm"/>
      <inkml:brushProperty name="color" value="#004FE0"/>
    </inkml:brush>
  </inkml:definitions>
  <inkml:trace contextRef="#ctx0" brushRef="#br0">1 1 24575,'0'16'0,"0"7"0,0 6 0,0-1 0,0 4 0,0-8 0,0 9 0,0-6 0,0 0 0,0-4 0,0-2 0,0-4 0,0 0 0,0-5 0,0 0 0,0-5 0,0 4 0,0 1 0,0 0 0,0 9 0,0-3 0,0 5 0,0 3 0,0-8 0,0 3 0,0-8 0,0-2 0,0-3 0,0-1 0,0-9 0,0-2 0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61 24575,'-1'-7'0,"5"1"0,3 6 0,3 0 0,0 0 0,-6-3 0,5 2 0,-5-1 0,-1-1 0,0-4 0,-6 3 0,0-1 0,-7 5 0,3 0 0,-3 0 0,0 0 0,2 0 0,-1 0 0,2 0 0,4 2 0,0 2 0,3 2 0,0 1 0,0-1 0,0 1 0,0-1 0,3-2 0,4-2 0,0-2 0,2 0 0,1 0 0,-2 0 0,1 0 0,-2 0 0,-1-2 0,1-5 0,-3-1 0,2-2 0,-6 0 0,3 3 0,-3-3 0,0 4 0,0 2 0,0 1 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2 24575,'-1'-1'0,"-5"9"0,-13 14 0,-4 13 0,-4 6 0,-1 5 0,5 0 0,0 5 0,-1 3 0,12-6 0,-11 22 0,21-25 0,-17 21 0,17-8 0,-10-9 0,11 15 0,-7-16 0,7 15 0,-3-19 0,4 32 0,0-36 0,0 30 0,0-28 0,0 10 0,0-6 0,8 0 0,1-6 0,13 0 0,1-4 0,9-4 0,-5-1 0,9-4 0,-10-5 0,8-1 0,-10-9 0,4 0 0,-8-4 0,-2-1 0,-4-3 0,-3-1 0,-1-3 0,-4 0 0,0 0 0,-2-2 0,-1 1 0,-3-2 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5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88 24575,'-6'0'0,"-1"0"0,-7 0 0,6 0 0,-6 0 0,0 0 0,6 0 0,-10 0 0,7 3 0,-3 1 0,0 6 0,0 1 0,3 0 0,-3-1 0,7-3 0,-3 3 0,3-3 0,3 3 0,-2-3 0,3-4 0,2 0 0,5-9 0,3-2 0,2-2 0,1-3 0,1 5 0,3-5 0,-3 5 0,2 1 0,-6 1 0,3 5 0,0-2 0,-3 3 0,7 0 0,-4 0 0,1 0 0,-1 0 0,0 0 0,-3 3 0,3 8 0,-2 5 0,-4 12 0,-1 1 0,-3 5 0,0 5 0,0-3 0,0 3 0,0-10 0,0 4 0,0-13 0,0 3 0,0-12 0,0-1 0,0-4 0,0 1 0,0-9 0,0-17 0,0-12 0,0-15 0,0-6 0,8 5 0,3-5 0,7 6 0,0 5 0,-5 7 0,-1 6 0,-5 8 0,0 6 0,0 4 0,-1 6 0,1-2 0,-1 6 0,1-6 0,-1 2 0,0 1 0,1-3 0,-1 5 0,1-2 0,3 3 0,-3 0 0,3 0 0,-4 0 0,1 0 0,-1 0 0,-2 3 0,-2 8 0,-2 5 0,0 12 0,0 7 0,0 0 0,0 9 0,0-9 0,0 4 0,0-5 0,0-5 0,0-1 0,0-9 0,0-1 0,0-3 0,0-1 0,0-4 0,3 0 0,1-3 0,2-1 0,1 1 0,3-1 0,0-2 0,4 2 0,-3-5 0,9 2 0,-14-3 0,6 0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59 24575,'3'3'0,"0"8"0,-3 4 0,0 19 0,0-4 0,0 9 0,0-5 0,0-5 0,0 9 0,0-16 0,0 6 0,0-10 0,0-6 0,0 2 0,-3-11 0,0-3 0,-4-11 0,-1-10 0,0-8 0,3-5 0,1 0 0,4 5 0,0-4 0,0 4 0,0 0 0,0 0 0,4 10 0,3 1 0,1-1 0,9 7 0,-7-6 0,7 10 0,-6 1 0,0 1 0,2 5 0,-6-2 0,3 3 0,-3 0 0,-1 0 0,1 0 0,-1 0 0,0 0 0,1 0 0,-1 3 0,1 1 0,-4-1 0,0 0 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6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24575,'10'0'0,"0"0"0,9 0 0,0 0 0,4 0 0,1 0 0,-5 0 0,-1 0 0,-4 0 0,5 0 0,-8 0 0,3 0 0,-11 0 0,0 0 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24575,'17'0'0,"-3"0"0,8 0 0,-3 0 0,1 0 0,-2 0 0,-7 0 0,-4 0 0,-5 0 0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7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24575,'4'5'0,"-2"11"0,-2 4 0,0 8 0,0 5 0,0-2 0,0 26 0,0-19 0,0 19 0,0-22 0,0 5 0,0-1 0,0-4 0,0 4 0,0-13 0,0 1 0,0-16 0,0 7 0,0-11 0,0 3 0,0-7 0,0 0 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5:09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24575,'-1'-2'0,"5"4"0,7 0 0,3 8 0,4 1 0,-3 4 0,3-1 0,-3 5 0,-1-4 0,11 13 0,-8-11 0,13 21 0,-14-16 0,6 16 0,-1-7 0,-7 8 0,12-1 0,-15 6 0,10-7 0,-7 7 0,2-13 0,-2 7 0,-6-14 0,-1 4 0,-6-4 0,6 4 0,-6-4 0,3 9 0,-4-9 0,0 9 0,0-4 0,0 5 0,0 0 0,-10 18 0,1-18 0,-10 22 0,2-21 0,-2 11 0,1 0 0,-1 0 0,5-5 0,-2-7 0,3-1 0,1-8 0,-4 3 0,8-9 0,-3-1 0,0-4 0,3 1 0,-2-5 0,0 0 0,3-3 0,0 0 0,1-1 0,2 0 0,1 1 0,-3-4 0,5 3 0,-4-5 0,1 2 0,-2-6 0,3 2 0,0-2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04.7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24575,'7'0'0,"0"0"0,1 0 0,3 0 0,2 0 0,0 0 0,2 0 0,-2 0 0,3 0 0,6 0 0,-4 0 0,3 0 0,-4 0 0,4 0 0,2 0 0,4 0 0,0 0 0,1 0 0,-1 0 0,-4 0 0,3 0 0,-8 0 0,3 0 0,-8 0 0,-2 0 0,-3 0 0,-1 0 0,1 0 0,-1 0 0,-3 0 0,-1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06.3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24575,'0'2'0,"0"14"0,0 2 0,0 25 0,0-12 0,0 21 0,0-10 0,0 4 0,0 0 0,0-10 0,0 8 0,0-20 0,0 8 0,0-14 0,0 3 0,0-4 0,0-5 0,0 0 0,0-5 0,0-9 0,0-3 0,0-11 0,0-1 0,0 1 0,0-6 0,3 4 0,2-3 0,3 4 0,1-5 0,-1 4 0,1-3 0,-1 4 0,1 0 0,3 0 0,-3 5 0,2 0 0,-3 4 0,-1 4 0,1 1 0,-1 3 0,0 0 0,1 0 0,-1 0 0,1 0 0,-1 0 0,-3 3 0,-1 1 0,-3 4 0,0-1 0,0 5 0,0-3 0,0 6 0,0-6 0,0 2 0,0-3 0,0 3 0,0-2 0,0 2 0,0-3 0,-3 0 0,-2-1 0,-2 1 0,-1-1 0,1-3 0,-1 3 0,0-6 0,1 2 0,-1-3 0,1 0 0,-1 0 0,1 0 0,6 0 0,6 4 0,7 1 0,5 3 0,4 1 0,-3-1 0,4 1 0,-6-1 0,1 0 0,0 1 0,-5-1 0,0-1 0,-5-2 0,1 1 0,-4-5 0,-1 2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06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24575,'15'0'0,"7"0"0,-3 0 0,8 0 0,0 0 0,1 0 0,-6 0 0,0 0 0,-5 0 0,4 0 0,-3 0 0,-1 0 0,-5 0 0,-5 0 0,1 0 0,-4 0 0,-1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07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24575,'0'58'0,"0"-3"0,0-27 0,0-4 0,0 8 0,0-10 0,0 6 0,0-1 0,0-5 0,0 0 0,0-10 0,0 0 0,0-5 0,0 1 0,0-1 0,0 0 0,0 1 0,0-1 0,0 1 0,0-1 0,0-3 0,0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0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24575,'3'0'0,"-2"0"0,14 0 0,-7 0 0,4 0 0,-1 0 0,-3 0 0,-1 0 0,-4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08.9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24575,'8'0'0,"-1"0"0,0 0 0,1 0 0,-4 0 0,-1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10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98 24575,'-7'0'0,"3"4"0,1 0 0,3 4 0,0-1 0,0 9 0,0-6 0,0 10 0,0-7 0,0 4 0,0-1 0,0 1 0,0-4 0,0 2 0,0-3 0,0 0 0,0-1 0,0-3 0,0-1 0,3 0 0,1 1 0,4-1 0,-1 1 0,1-1 0,-1 1 0,1-4 0,-1 3 0,1-7 0,-1 4 0,1-4 0,-1 0 0,1 0 0,3 0 0,-2 0 0,3 0 0,-5 0 0,1 0 0,-1 0 0,1-4 0,-1 0 0,1-8 0,0 0 0,0-5 0,1-5 0,-1 4 0,1-8 0,0-4 0,-4 5 0,-1-8 0,-4 15 0,0 0 0,0 2 0,0 4 0,0-5 0,-3 0 0,-2 0 0,-7 4 0,-1 1 0,0 4 0,-3 0 0,3 3 0,-8 2 0,3 3 0,1 0 0,-7 0 0,17 0 0,-8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11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19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7 642 24575,'0'-21'0,"0"2"0,0-10 0,0 4 0,0 0 0,0-4 0,0 4 0,0-5 0,5 0 0,-4-7 0,3 0 0,-4-1 0,5 1 0,-4 1 0,4 9 0,-5-8 0,0 10 0,0 5 0,0 2 0,0 5 0,0 3 0,0-2 0,0 3 0,0 1 0,0 0 0,0-1 0,0 1 0,0-1 0,0 1 0,-4 3 0,3 9 0,-7 11 0,7 9 0,-7 1 0,7 4 0,-3-4 0,4 0 0,0 4 0,0-4 0,0 0 0,0 3 0,0-8 0,0 4 0,0-6 0,4 0 0,0-4 0,9-1 0,1-4 0,5 0 0,-1 0 0,0 0 0,1-3 0,-1 2 0,-4-7 0,3 3 0,-8-4 0,4 0 0,0 0 0,-4 0 0,4-8 0,0-3 0,-2-12 0,3-2 0,-4-6 0,0 1 0,-5 0 0,0 5 0,-5-4 0,0 9 0,0-4 0,0 6 0,0 4 0,0 1 0,0 5 0,0-1 0,0 1 0,0 0 0,0-1 0,-4 1 0,3 0 0,-6 4 0,6 7 0,-3 7 0,4 12 0,0 3 0,0 5 0,5 6 0,6 2 0,6 6 0,5-1 0,5-4 0,-5-2 0,10-4 0,-6-7 0,0-5 0,-3-8 0,-5-4 0,5 1 0,-8-5 0,0-1 0,-12-4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12.8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0 129 24575,'0'7'0,"0"4"0,0 2 0,0 2 0,0-2 0,0-2 0,0 0 0,0-2 0,0 6 0,0-2 0,0-1 0,0 3 0,0-2 0,0 4 0,0-1 0,0-3 0,0 3 0,0-8 0,0 4 0,0-5 0,0 0 0,3-2 0,2-2 0,2-3 0,0 0 0,0 0 0,1 0 0,-1 0 0,0 0 0,-1 0 0,1 0 0,1-4 0,-1-4 0,1-5 0,1-8 0,-1 3 0,1-4 0,-1 6 0,1-6 0,0 4 0,-1-3 0,1 4 0,-5 0 0,3 4 0,-6-2 0,2 2 0,-3-4 0,0 4 0,0-2 0,0 6 0,0-7 0,0 8 0,0-8 0,0 7 0,0-2 0,0 3 0,-3 1 0,-1-1 0,-4 4 0,0-3 0,1 6 0,-1-2 0,1 3 0,-5 0 0,4 0 0,-4 0 0,0 0 0,4 3 0,-4 5 0,4 1 0,3-1 0,2-5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14.3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0 24575,'0'7'0,"0"0"0,0 1 0,0-1 0,0 1 0,0 3 0,0 2 0,0-1 0,0 9 0,0-8 0,0 9 0,0-5 0,0 4 0,0 2 0,0 4 0,0-1 0,0 7 0,0-5 0,0 4 0,0-10 0,0-2 0,0-3 0,0-4 0,0-2 0,0-3 0,0-1 0,-3-3 0,2 0 0,-3-4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15.5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16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18.3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75 24575,'0'-7'0,"0"0"0,0-1 0,0 1 0,0-1 0,0 1 0,0-1 0,0 0 0,0 1 0,-3 3 0,-1 1 0,-3 3 0,0 0 0,-1 3 0,1 1 0,2 4 0,-1-1 0,5 1 0,-3-1 0,4 0 0,0 0 0,3-3 0,1-1 0,3-3 0,-3 0 0,-1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3:15:19.6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24575,'0'11'0,"0"1"0,0 4 0,0 0 0,0-3 0,0-3 0,0-2 0,0-1 0,0-3 0,0-1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0:46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24575,'-7'0'0,"6"0"0,6 0 0,7 0 0,4 4 0,1 0 0,5 5 0,-1-1 0,6 5 0,-5 0 0,4 9 0,-4-3 0,2 7 0,-3-3 0,-2 9 0,-1-4 0,0 4 0,-4-5 0,-1-5 0,-4 4 0,-1-8 0,1 8 0,0-8 0,-5 7 0,4-7 0,-7 7 0,6-7 0,-6 3 0,3-5 0,-1-3 0,-2-2 0,2-4 0,-3 1 0,0-1 0,0 1 0,0-1 0,3-3 0,-2 2 0,-1-5 0,-4-1 0,-3-1 0,-5-6 0,0 2 0,-5-7 0,1-1 0,3 1 0,-3-4 0,8 4 0,-8-2 0,7-1 0,-3 6 0,0-6 0,4 6 0,-4-2 0,4 3 0,4 1 0,-3 2 0,7-1 0,-1 5 0,5-2 0,8 3 0,-4 0 0,8 7 0,-8 2 0,5 12 0,-5-3 0,1 8 0,-1-4 0,1 0 0,-1-1 0,1-5 0,-1 0 0,0 0 0,0-3 0,-4 2 0,3-7 0,-3 4 0,0-5 0,2 1 0,-5-1 0,6 1 0,-6-1 0,5-2 0,-5 1 0,5-5 0,-2 2 0,3-3 0,0 0 0,1-3 0,-1-5 0,1-5 0,0-3 0,1-1 0,-1 1 0,0-1 0,0-4 0,1 3 0,-1-3 0,1 0 0,-1 3 0,0 1 0,-3 1 0,1 8 0,-5-4 0,6 8 0,-6-3 0,5 3 0,-2-3 0,3 0 0,-3-3 0,-1 2 0,-3-2 0,0 2 0,3 4 0,1 1 0,0 3 0,-1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0:49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7 24575,'-3'-4'0,"-5"1"0,-4 3 0,-5 0 0,1 0 0,3 0 0,-7 0 0,7 0 0,-9 0 0,6 0 0,4 0 0,0 0 0,5 0 0,-1 3 0,1 2 0,3 10 0,-4-1 0,3 11 0,1-3 0,-5 5 0,8-1 0,-3-3 0,4 2 0,-4-2 0,3-2 0,-3 1 0,4-6 0,0 1 0,0-5 0,0-1 0,0-3 0,0-1 0,0 0 0,3-2 0,1-2 0,3-3 0,1 0 0,-1 0 0,1 0 0,-1 0 0,5 0 0,-4 0 0,8 0 0,-8-3 0,8 2 0,-8-6 0,8 6 0,-8-2 0,7 3 0,-6 0 0,6 0 0,-6 0 0,2 0 0,-3 0 0,-1 0 0,1 0 0,-1 3 0,1 5 0,0 4 0,-4 1 0,4 2 0,-8-6 0,4 2 0,-4-3 0,0-1 0,0 0 0,0 1 0,0-1 0,0 0 0,-3-3 0,-5-1 0,-1 0 0,-6-2 0,6 6 0,-2-6 0,3 5 0,1-2 0,-1 0 0,1 3 0,2-3 0,-1-1 0,5 4 0,-6-6 0,6 5 0,-5-5 0,5 6 0,-5-6 0,2 2 0,-3 0 0,0-2 0,-1 2 0,5-3 0,-1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0:5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1 24575,'-7'0'0,"0"0"0,-4 0 0,-1 0 0,-5 3 0,1 5 0,-5 6 0,-2 3 0,1-3 0,-4 3 0,8-8 0,1 3 0,1-4 0,8 0 0,-3-1 0,-1 4 0,0 2 0,-1 3 0,1 1 0,0-1 0,3 1 0,-3-5 0,4 3 0,0-6 0,4 2 0,-3-3 0,6-1 0,-5 0 0,1 5 0,1 0 0,-3 5 0,2-1 0,0 0 0,-2 1 0,6-5 0,-6 3 0,6-6 0,-3 2 0,4-3 0,-3-4 0,2 2 0,-2-2 0,3 3 0,0 0 0,0 0 0,0 4 0,0 1 0,0 5 0,0-1 0,0 0 0,0 1 0,0-1 0,0-4 0,0 0 0,0-5 0,0 1 0,-3-7 0,2-2 0,-6-10 0,3-2 0,-4-3 0,3-1 0,-2 1 0,2-5 0,-4 3 0,1-3 0,-1 4 0,1 2 0,0-2 0,0 5 0,0 0 0,1 5 0,3-1 0,-3 4 0,6-2 0,1 5 0,4 5 0,3 5 0,2 7 0,-1 1 0,0-1 0,0-3 0,0 2 0,-4-2 0,4 3 0,-4 0 0,1-3 0,2 2 0,-6-6 0,3 2 0,-1-3 0,-2-1 0,2 1 0,-3-1 0,4 0 0,-4 0 0,4 1 0,-1-1 0,-2 0 0,5-3 0,-2-1 0,3-3 0,5 0 0,0 0 0,9-7 0,-4 1 0,4-6 0,-1 4 0,-2-1 0,2 1 0,-8 0 0,4 4 0,-8-3 0,7 6 0,-6-6 0,2 6 0,-4-5 0,1 5 0,-1-2 0,0 3 0,-2 0 0,-2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0:5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24575,'-4'3'0,"1"5"0,3 4 0,0 9 0,0 1 0,0 4 0,0 1 0,0 0 0,0-6 0,0 5 0,0-9 0,0 4 0,0-9 0,0 3 0,0-6 0,0 2 0,0-4 0,0 1 0,0-4 0,0-1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20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24575,'18'0'0,"-4"0"0,10 0 0,-6 0 0,1 0 0,-1 0 0,0 0 0,-4 0 0,-1 0 0,-9 0 0,0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0:5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24575,'0'16'0,"0"1"0,0 2 0,-4 5 0,-1-11 0,-3 4 0,0-1 0,4-8 0,0 4 0,0-5 0,4-3 0,-4-1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1:0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24575,'-15'0'0,"3"0"0,-7 0 0,9 0 0,-5 0 0,7 0 0,-3 0 0,2 0 0,-2 0 0,4 0 0,3 6 0,0 3 0,4 6 0,0 2 0,0 0 0,-3-1 0,2-4 0,-3 0 0,4-5 0,0 1 0,0-1 0,0 0 0,3-3 0,2-1 0,2-3 0,4 0 0,2 0 0,-1 0 0,3 0 0,-2 0 0,-1 0 0,4 0 0,-8 0 0,4 0 0,-5 3 0,4 2 0,-2 2 0,2 1 0,-3 0 0,-1-1 0,1 4 0,0-2 0,0 6 0,-1-6 0,-2 6 0,1-6 0,-5 6 0,2-2 0,-3 3 0,0-4 0,0 3 0,0-6 0,0 7 0,0-8 0,0 3 0,0-3 0,-3-1 0,-1 1 0,-4-1 0,1 1 0,-5 0 0,3-4 0,-6 0 0,6-4 0,-2 0 0,0 0 0,-2 0 0,1 0 0,-4 0 0,8 0 0,-4 0 0,4-4 0,1 0 0,3-4 0,-3 1 0,6-1 0,-2 1 0,3 3 0,0 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1:1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8 24575,'-6'-4'0,"-3"1"0,-6 3 0,-2 0 0,4 3 0,1 5 0,0 10 0,2 4 0,-7 6 0,6-1 0,-2 0 0,4 1 0,4 5 0,-3-9 0,7 7 0,-3-2 0,4-5 0,0 7 0,0-13 0,0 8 0,0-3 0,0 4 0,0-4 0,7 16 0,9-12 0,2 13 0,10-15 0,1-7 0,-1 0 0,11-7 0,-10 2 0,4-4 0,-11 0 0,0-4 0,-6-1 0,-3-4 0,-5 0 0,-5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1:1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0 280 24575,'0'11'0,"0"6"0,0 0 0,0 0 0,0-16 0,0-11 0,0-11 0,0-12 0,0-2 0,0-5 0,0 0 0,0 6 0,0 10 0,0 3 0,0 9 0,0-1 0,7 14 0,-2 11 0,10 8 0,-5 6 0,7 2 0,-3 1 0,5 3 0,-4-4 0,2-1 0,-7-4 0,6-2 0,-7-8 0,2-2 0,-3-3 0,-1-1 0,1 1 0,-1-4 0,-2-10 0,-2-9 0,-3-15 0,0-5 0,0-5 0,0 0 0,0 6 0,0 1 0,0 10 0,0 2 0,0 4 0,0 4 0,0-2 0,0 6 0,0-3 0,0 5 0,0 3 0,0 1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1:17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24575,'3'4'0,"5"-1"0,4-3 0,5 0 0,0 0 0,-1 0 0,-3 0 0,-2 0 0,-3 0 0,-1 0 0,-3 0 0,-1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1:18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24575,'11'0'0,"1"0"0,5 0 0,0 0 0,-1 0 0,-3 0 0,-2 0 0,-3 0 0,-4 0 0,-1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1:1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24575,'19'0'0,"-6"0"0,7 0 0,-3 0 0,-3 0 0,7 0 0,-9 0 0,1 0 0,-2 0 0,-4 6 0,-3 3 0,0 12 0,-4 7 0,0 1 0,0 9 0,-5-3 0,-4-1 0,-2-1 0,-2-6 0,1-4 0,2-2 0,2-8 0,1-2 0,2-3 0,-2-1 0,-1 1 0,0-1 0,4 1 0,-3-1 0,3-3 0,0 3 0,1-9 0,3-3 0,0-3 0,0-4 0,0 4 0,0 1 0,0-1 0,0 1 0,0-1 0,0 1 0,0-1 0,3 4 0,-2-3 0,6 3 0,-3-3 0,3 3 0,-3-3 0,2 6 0,-2-2 0,3 3 0,1 0 0,-1 0 0,0 3 0,1 1 0,-1 8 0,-3-4 0,4 8 0,-7-8 0,6 8 0,-6-8 0,6 4 0,-6-5 0,6-2 0,-3-2 0,3-3 0,0 0 0,1 0 0,-1-4 0,1 0 0,-1-3 0,1-5 0,0 3 0,-4-2 0,3 7 0,-7-3 0,3 6 0,-3-2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1:21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24575,'7'0'0,"1"0"0,3 0 0,-2 0 0,6 3 0,-10 5 0,9-2 0,-12 13 0,8-12 0,-5 13 0,-1-7 0,0 3 0,-4-3 0,0 2 0,0-2 0,0 4 0,0-5 0,3 0 0,-2-1 0,2-2 0,1 7 0,-3-8 0,3 8 0,-4-8 0,0 8 0,0-7 0,0 6 0,0-6 0,0 6 0,0-6 0,0 2 0,0-3 0,0-1 0,0 1 0,0-1 0,0 0 0,0 1 0,-4 3 0,3-2 0,-3 3 0,4-5 0,0 1 0,-3-1 0,2 1 0,-2-1 0,-1 0 0,0 1 0,0-1 0,-3 1 0,3-1 0,-1 1 0,-1-1 0,5 1 0,-6-4 0,6 2 0,-2-5 0,3 2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914 327 24575,'-11'0'0,"1"0"0,-1 0 0,-7 0 0,4 0 0,-6 0 0,2 0 0,-3 0 0,-6 0 0,0 0 0,8 0 0,-6 0 0,7 0 0,-10 0 0,5 0 0,2-4 0,-1-1 0,0-4 0,-1-3 0,-3 2 0,8-3 0,-4 1 0,-7 2 0,9-2 0,-9 4 0,13 3 0,3-2 0,-3 6 0,3-6 0,-3 2 0,3-3 0,-3 0 0,7-4 0,-3 3 0,4-3 0,1 5 0,-1-1 0,-4 0 0,7 0 0,-10 4 0,7-6 0,-5 8 0,6-8 0,0 6 0,3-1 0,0-1 0,-3 1 0,6-2 0,-3-1 0,1 1 0,2-1 0,-2 0 0,-1 1 0,4-1 0,-4 1 0,4 0 0,0 0 0,-3 3 0,-1 1 0,-3 3 0,0 0 0,0 0 0,-1 0 0,1 0 0,0 0 0,-1 3 0,0 6 0,0 8 0,-1 6 0,0 4 0,0-4 0,0 3 0,0-8 0,4 3 0,-2-8 0,6-2 0,-6-3 0,6-1 0,-2 1 0,3-4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24575,'36'0'0,"-5"0"0,3 0 0,-6 0 0,-1 0 0,-4 0 0,8 0 0,-11 0 0,3 0 0,-12 0 0,1 0 0,-4 0 0,4 0 0,-5 0 0,-3 0 0,-1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20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24575,'18'0'0,"-4"0"0,10 0 0,-6 0 0,6 0 0,1 0 0,0 0 0,-6 0 0,-2 0 0,-8 0 0,4 0 0,-6 0 0,-2 0 0,-2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24575,'0'11'0,"0"6"0,0 5 0,0 6 0,0-1 0,0 6 0,0 1 0,0 0 0,0-1 0,0 0 0,0-9 0,0 3 0,0-15 0,0 3 0,0-6 0,0 2 0,0-7 0,0-1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24575,'0'19'0,"0"-1"0,0 9 0,0-3 0,0 4 0,0-2 0,0-12 0,0 6 0,0-7 0,0-1 0,0 0 0,0-5 0,0-3 0,0-1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24575,'15'0'0,"-4"0"0,5 0 0,-4 0 0,1 0 0,2 0 0,-6 0 0,3 0 0,-1 0 0,-3 0 0,4 0 0,-5 0 0,-3 3 0,-1 5 0,-3 9 0,0 6 0,0 4 0,0 0 0,0 0 0,-4 1 0,0-6 0,-5 0 0,0-6 0,5 1 0,-4-4 0,4 2 0,-4-6 0,0 6 0,0-2 0,0 0 0,0-2 0,3 1 0,-1 0 0,1 0 0,-2-4 0,0-5 0,-1-3 0,1 0 0,3-3 0,1-1 0,3-4 0,0 1 0,0-1 0,3 4 0,2-3 0,2 6 0,1-2 0,-1 3 0,1 0 0,-1 0 0,1 0 0,-1 0 0,1 0 0,-1 0 0,5 4 0,-4 0 0,4 8 0,-4-4 0,0 4 0,-1-5 0,1 5 0,-1-4 0,1 4 0,0-5 0,-1 1 0,1-1 0,-1 1 0,1-4 0,-4 3 0,3-6 0,-3 2 0,3-3 0,-3 0 0,-1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24575,'0'12'0,"0"5"0,0 5 0,0 5 0,0 6 0,0-4 0,0-1 0,0-6 0,0-6 0,0-3 0,0-1 0,0-8 0,0-1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24575,'-7'4'0,"0"-1"0,-23 46 0,-1 9 0,17-32 0,-19 34 0,12-13 0,28-47 0,1 0 0,0-3 0,-1-2 0,5-6 0,0 2 0,1-3 0,6 3 0,-10 2 0,10 2 0,-10 2 0,2 3 0,1 0 0,-4 0 0,8 0 0,-7 0 0,6 0 0,-6 0 0,6 3 0,-6 6 0,3 4 0,-3 8 0,0 2 0,0-1 0,-4 4 0,-2 0 0,-3-3 0,0 1 0,0-7 0,0-1 0,0 1 0,0-4 0,0 2 0,0-2 0,0 3 0,0 1 0,0-4 0,-4 2 0,4-6 0,-8 2 0,4 1 0,-4-3 0,-4 2 0,0-3 0,-4-3 0,-1-2 0,5-3 0,-4 0 0,3 0 0,-3 0 0,-1 0 0,0 0 0,4-4 0,2 0 0,3-3 0,1 2 0,2-5 0,2 4 0,3-9 0,0-3 0,0 4 0,0-14 0,0 14 0,0-6 0,0 8 0,0 4 0,0 4 0,0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24575,'11'0'0,"2"0"0,8-4 0,-3-1 0,14 0 0,-13-2 0,12 6 0,-13-7 0,8 7 0,-8-2 0,4-1 0,-10 3 0,4-3 0,-8 4 0,4 0 0,-5 0 0,-3 0 0,0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24575,'51'0'0,"1"0"0,38 0 0,-85 0 0,5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24575,'-8'16'0,"4"-5"0,-4 19 0,2 21 0,1-17 0,-10 34 0,8-26 0,-4 15 0,1-3 0,9 3 0,-4-15 0,5 3 0,0-17 0,0 10 0,0-11 0,0 10 0,0-9 0,8 3 0,7 2 0,10-4 0,-1 4 0,8-4 0,-12-7 0,6 0 0,-5-5 0,-8-4 0,7-1 0,-8-4 0,0 0 0,0-4 0,-5 3 0,0-7 0,-2 4 0,-2-4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0 618 24575,'0'-29'0,"0"10"0,0-22 0,0 12 0,0 0 0,0-3 0,0 9 0,0 1 0,0 5 0,0 6 0,0 3 0,3 4 0,5 0 0,9 4 0,1 8 0,13 6 0,-12 4 0,12 5 0,-9-6 0,5 1 0,-5-1 0,-1 0 0,-4 0 0,-1-5 0,-3 4 0,-2-7 0,-3 2 0,-1-3 0,0-1 0,-2 1 0,-2-1 0,-3 0 0,3-2 0,-2-5 0,2-13 0,-3-18 0,0-18 0,-5-16 0,-1 8 0,-5-12 0,6 20 0,-5-15 0,4 16 0,1 4 0,0 11 0,5 11 0,0 4 0,0 7 0,0 3 0,0 4 0,0 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24575,'15'0'0,"3"0"0,4 0 0,4 0 0,-9 0 0,9 0 0,-8 0 0,3 0 0,-8 0 0,-2 0 0,-4 0 0,0 0 0,-3 0 0,-1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22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24575,'50'0'0,"0"0"0,26 0 0,-48 0 0,-16 0 0,-4 0 0,1 0 0,-1 0 0,-3 8 0,-2-2 0,-3 11 0,0-3 0,0 9 0,0-3 0,0 9 0,0-4 0,0 5 0,0 0 0,-8-5 0,1 4 0,-6-9 0,3 3 0,1-5 0,0-4 0,1-2 0,3-4 0,-2 1 0,6-1 0,-6-4 0,6 3 0,-6-6 0,2 7 0,-4-7 0,1 6 0,0-3 0,3-6 0,6-4 0,4-11 0,4-7 0,5 4 0,-4 1 0,3 2 0,-5 7 0,1-3 0,-1 5 0,1 3 0,4 1 0,-4 4 0,4 0 0,-5 0 0,0 0 0,1 0 0,-1 0 0,0 0 0,0 0 0,1 0 0,-1 4 0,0 1 0,1 3 0,-1 5 0,1 1 0,0 4 0,1 6 0,-1-5 0,1 5 0,-1-1 0,-4 2 0,0 0 0,-5 4 0,0-4 0,0 5 0,0 0 0,0-5 0,0-1 0,0-1 0,-8-3 0,2-1 0,-7-2 0,0-7 0,3 3 0,-8-4 0,1 3 0,-3-2 0,3-1 0,4-5 0,0 0 0,3-3 0,-3 3 0,5-4 0,0 0 0,4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24575,'2'0'0,"0"0"0,12 0 0,9 0 0,-4 0 0,8 0 0,-7 0 0,-2 0 0,3 0 0,-9 0 0,0 0 0,-5 0 0,0 0 0,-2 0 0,-2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24575,'49'38'0,"-1"1"0,24 28 0,-82-39 0,-8-1 0,4 0 0,0-4 0,-3-2 0,8-4 0,-2-2 0,6-3 0,2-8 0,3-8 0,7-8 0,-1-5 0,9 1 0,-6-1 0,2 5 0,1 0 0,-3 4 0,6 0 0,-6 4 0,6-4 0,-7 8 0,4-4 0,-1 4 0,-2 0 0,2 0 0,-3 0 0,-1 7 0,2 17 0,-4 1 0,-1 17 0,-4-10 0,0 8 0,0-13 0,0 5 0,0-14 0,0 7 0,0-11 0,0 1 0,-8-3 0,-1-4 0,-7 4 0,4-4 0,-8 0 0,6-3 0,-6 2 0,3-6 0,-5 3 0,9-4 0,-8 0 0,12 0 0,-2 0 0,3 0 0,4 0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12:43:33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24575,'15'0'0,"3"0"0,-1 0 0,12 0 0,-2 0 0,1 4 0,-4 4 0,0 5 0,-6 4 0,12 6 0,-16 4 0,7-2 0,-7 10 0,8 4 0,-11-2 0,7 17 0,-9-15 0,2 3 0,2 6 0,-4-12 0,1 3 0,-5-1 0,-2-10 0,-3 5 0,0-6 0,0 0 0,0 5 0,0-8 0,-7 6 0,-3-7 0,-2-2 0,0 0 0,0-4 0,3-1 0,-2 0 0,-1 1 0,4-5 0,-4 4 0,5-8 0,-4 4 0,6-4 0,-6 0 0,7-1 0,0 0 0,-2-3 0,5 0 0,-2-4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28.189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0 14 24575,'0'-6'0,"0"-2"0,3 10 0,6 9 0,9 11 0,7 6 0,4 2 0,1-1 0,-1 1 0,1 0 0,0-1 0,-2-4 0,-3 2 0,2-2 0,-3-1 0,6 4 0,-2-3 0,2 5 0,0-1 0,-6-5 0,4 5 0,-5-10 0,2 8 0,-4-9 0,2 10 0,-5-10 0,5 4 0,-7-5 0,-3-1 0,3 1 0,-3 0 0,-1-5 0,4 4 0,-7-4 0,7 5 0,-7 0 0,2-5 0,1 3 0,-3-2 0,2-1 0,-2 4 0,2-7 0,2 7 0,0-4 0,3 5 0,-7 0 0,7-1 0,-4 1 0,6 4 0,-1-3 0,0 3 0,0 1 0,0-4 0,0 3 0,1 0 0,-2-3 0,2 3 0,-1 1 0,0-4 0,0 3 0,-4 0 0,3-7 0,-2 11 0,-2-15 0,1 10 0,-5-11 0,-1 2 0,1-3 0,3 3 0,-3-3 0,3 3 0,-3-4 0,-4 5 0,2-4 0,-1 4 0,2-4 0,1-1 0,-4 1 0,3-1 0,-3 1 0,3-1 0,-3 1 0,3-1 0,-2 5 0,2-4 0,1 8 0,0-8 0,-4 8 0,4-4 0,-4 1 0,4 3 0,0-8 0,0 4 0,-4-5 0,2 1 0,-5-1 0,3 1 0,-1-1 0,-2 1 0,2-1 0,0-3 0,-2 3 0,6-3 0,-6-3 0,-9-6 0,1-7 0,-12-5 0,1 0 0,0 0 0,-4-6 0,5 9 0,0-6 0,0 7 0,4 0 0,-2 1 0,6 0 0,-3 7 0,7-6 0,-1 10 0,5-6 0,-6 6 0,9 1 0,-1 4 0,10 3 0,-3 1 0,4 0 0,-4-1 0,-1 1 0,1-1 0,-1 1 0,1-1 0,-1 1 0,-3-1 0,3 1 0,-3-4 0,0 3 0,2-6 0,-2 2 0,0-9 0,-1-3 0,-3-12 0,0 3 0,0-3 0,0-1 0,0 4 0,0-3 0,0-1 0,0 4 0,0 1 0,0 1 0,0 8 0,0-8 0,0 7 0,0-3 0,0 5 0,0 0 0,0 0 0,0-1 0,0 5 0,0-1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592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1 3023 24575,'0'-20'0,"0"-13"0,0-1 0,0-18 0,0 13 0,5-28 0,-3 22 0,8-29 0,-4 25 0,10-12 0,-4 7 0,3 7 0,-9-6 0,3 6 0,3-22 0,1 12 0,9-18 0,-4 12 0,5-13 0,6 4 0,-6 9 0,5-3 0,-1 9 0,2-12 0,6-1 0,-1 8 0,-1 1 0,-1 7 0,0 1 0,0 4 0,13-12 0,-3 8 0,4-5 0,-3 8 0,3-7 0,-6 11 0,17-12 0,-10 13 0,11-2 0,-7 2 0,5-1 0,-11 2 0,9 5 0,-5 2 0,0 0 0,4 3 0,-4-3 0,4 5 0,1 4 0,-1-3 0,0 9 0,1-5 0,7 5 0,-6-5 0,6 9 0,0-8 0,-6 9 0,6-6 0,-14 7 0,6 0 0,-12 2 0,5 2 0,-7 2 0,7 1 0,-5 4 0,11-1 0,-10-3 0,10 8 0,-5-9 0,1 9 0,4-8 0,-4 7 0,0-2 0,-2 4 0,-7-5 0,-4 4 0,-2-3 0,-6 4 0,0 0 0,3 0 0,-6 0 0,-1 0 0,-6 0 0,-1 3 0,1 2 0,-4 3 0,2-4 0,-6 3 0,2-3 0,-3 0 0,-4 3 0,3-6 0,-3 5 0,3-5 0,0 2 0,-4 0 0,4-2 0,-6 6 0,5-3 0,-5 3 0,6 1 0,-6-1 0,5 1 0,-5-1 0,6 1 0,-6-1 0,2 1 0,-3-1 0,0 0 0,0 0 0,-3-3 0,-5-1 0,-5-3 0,-3 0 0,-1 0 0,0 0 0,1 0 0,3 0 0,1 0 0,4 0 0,1 0 0,-1 0 0,1 0 0,0 0 0,9-3 0,4-1 0,9-1 0,2-2 0,0 2 0,-1 1 0,-3-3 0,2 6 0,-6-3 0,3 4 0,-5 0 0,1 0 0,-1 0 0,0 0 0,0 0 0,0 0 0,-3-3 0,3-5 0,-6-4 0,6-5 0,-6-5 0,3 4 0,0-8 0,-3 3 0,3-4 0,0 4 0,-3 6 0,6 1 0,-6 7 0,6-2 0,-6 4 0,2 3 0,-3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593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31 1 24575,'-14'41'0,"8"-24"0,-5 30 0,11-36 0,0-4 0,0 0 0,8 1 0,1 0 0,4-4 0,7 0 0,-1-4 0,8 0 0,-4 0 0,3 0 0,-8 0 0,-1 0 0,-1 0 0,-8 0 0,4 0 0,-5 0 0,-3 3 0,0 1 0,-4 0 0,0-1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594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0 362 24575,'0'-15'0,"0"4"0,13-11 0,-6 12 0,20-17 0,-16 13 0,15-9 0,-11 1 0,6 7 0,1-6 0,-4 7 0,3-3 0,-8 4 0,3 1 0,-8 1 0,4 2 0,0 0 0,-3 3 0,2 1 0,-3 1 0,-1-3 0,1 3 0,-1-3 0,1-1 0,-1 0 0,1 1 0,-1-1 0,1 4 0,-4-3 0,3 6 0,-10-2 0,3 3 0,-8 0 0,-3 0 0,-2 0 0,0 0 0,-2 0 0,6 0 0,-3 0 0,5 0 0,-1 0 0,0 0 0,1 0 0,0 0 0,6 0 0,5 0 0,4 0 0,7 0 0,-2 0 0,-1 0 0,4 0 0,-8 0 0,4 0 0,-5 0 0,1-8 0,0 6 0,0-5 0,-1 7 0,0 0 0,-3 6 0,-1 3 0,-3 6 0,0 7 0,0 0 0,0 1 0,0-2 0,-3-4 0,2 0 0,-3-5 0,4 0 0,0-5 0,0 1 0,0-4 0,0-1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595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1 111 24575,'0'7'0,"0"0"0,0 1 0,0-1 0,0 0 0,0 0 0,0 4 0,0 1 0,0 0 0,0-1 0,0-4 0,0 0 0,0 0 0,3-3 0,1-1 0,4-3 0,-1 3 0,0-2 0,0 2 0,-3 1 0,3-3 0,-3 2 0,3-3 0,0 0 0,1 0 0,0 0 0,3 0 0,2 0 0,3 0 0,-3 0 0,3 0 0,-4 0 0,1 0 0,-2-3 0,-3 2 0,-1-3 0,1 1 0,-1 2 0,-3-6 0,3 3 0,-6-4 0,6 4 0,-7-3 0,7-1 0,-6-1 0,7-6 0,-7 2 0,2-4 0,-3 5 0,0-9 0,0 11 0,0-10 0,0 7 0,0 0 0,0-2 0,0 6 0,0-2 0,0 3 0,0 4 0,0 1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596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7 75 24575,'-4'7'0,"1"0"0,3 0 0,0 1 0,0-1 0,0 5 0,0-4 0,0 4 0,0-5 0,0-9 0,0 1 0,0-19 0,0 2 0,0-5 0,0 1 0,0 10 0,0-4 0,0 7 0,0-6 0,3 10 0,1-2 0,4 7 0,-1 0 0,5 0 0,-4 0 0,4 0 0,-5 0 0,1 0 0,-1 0 0,1 0 0,-1 0 0,1 4 0,-1 0 0,1 4 0,-1-4 0,1 2 0,-1-5 0,-3 3 0,0-4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597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0 17 24575,'0'-16'0,"0"15"0,0 8 0,14 17 0,2 10 0,9-5 0,4 6 0,2-4 0,1 5 0,9-4 0,-11-8 0,10 2 0,-11-8 0,9-3 0,-4 3 0,6-7 0,0 3 0,-6-4 0,4 0 0,-3-1 0,4 1 0,-4 0 0,3-1 0,-10 1 0,10-1 0,-4 1 0,1-1 0,-3 1 0,-5-1 0,0-4 0,0 3 0,-4-3 0,3 3 0,-4-3 0,5 3 0,1-3 0,-1 0 0,0 3 0,6-2 0,1 3 0,6-3 0,-1 2 0,1-2 0,24-1 0,-12 5 0,19-9 0,-24 4 0,5-5 0,-11 0 0,5 0 0,-1 4 0,-4-3 0,0 4 0,-3-5 0,-4 0 0,6 0 0,6 0 0,-5 0 0,5 0 0,-1 0 0,3 0 0,6 0 0,0 0 0,-1 0 0,1-5 0,0 4 0,-7-8 0,-1 3 0,-6 1 0,-1 0 0,1 1 0,-1 3 0,-4-4 0,20 1 0,-17 3 0,25-3 0,-22 4 0,12-5 0,-12 4 0,11-4 0,-11 5 0,5-5 0,-6 4 0,-1-8 0,1 8 0,-6-7 0,-1 7 0,-6-7 0,0 2 0,-4-2 0,3-2 0,-8-2 0,8-2 0,-4 1 0,6-5 0,-6 5 0,5-5 0,-10 4 0,5-2 0,-1 6 0,-7-2 0,2 4 0,-4 4 0,-4-3 0,4 6 0,-5-2 0,1 3 0,-1 0 0,-9 0 0,0 0 0,-13 4 0,3 0 0,-10 5 0,8-1 0,-11 1 0,15-2 0,-10 2 0,7-1 0,0-3 0,-2-2 0,6-3 0,-3 0 0,5 0 0,-1 0 0,1 0 0,0 0 0,0 0 0,-1 0 0,1 0 0,0 0 0,0 0 0,-1 0 0,1 0 0,-1 0 0,1 0 0,-1-3 0,1 2 0,3-5 0,1 2 0,10 0 0,2-3 0,8 6 0,-1-7 0,5 7 0,-3-6 0,8 6 0,-3-7 0,-1 7 0,0-3 0,-1 4 0,-3 0 0,3 0 0,-9 0 0,4 0 0,-7 0 0,2 0 0,-3 0 0,-4 3 0,-1 5 0,-7 5 0,-5 13 0,-2-2 0,-2 9 0,3-5 0,1-1 0,4 0 0,-3-4 0,7-6 0,-3-5 0,4-5 0,0 1 0,-3-1 0,-1-3 0,-3-1 0,-4-3 0,5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3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24575,'0'-7'0,"0"-6"0,8 4 0,-2-9 0,10 4 0,-2 0 0,4 1 0,-4 4 0,3 0 0,-4 4 0,5 1 0,5 4 0,-4 0 0,3 0 0,-4 0 0,-4 0 0,3 14 0,-6 7 0,4 16 0,-5 6 0,-4 0 0,-1 1 0,-5 7 0,0-5 0,0-2 0,0-2 0,0-4 0,0 6 0,0 0 0,0 0 0,-9-7 0,2 6 0,-8-5 0,4-1 0,-3-2 0,3-10 0,-2-2 0,4-9 0,-5-1 0,5-5 0,-8-3 0,7-2 0,-2-3 0,3 0 0,-3-12 0,6-5 0,-3-11 0,5-2 0,3 7 0,-4-6 0,5 10 0,0-4 0,0 5 0,0 4 0,0 2 0,0 4 0,4-1 0,0 5 0,9 0 0,0 4 0,5 0 0,1 0 0,-1 8 0,7 9 0,-5 8 0,6 7 0,-5 4 0,-1-5 0,1 6 0,-1-3 0,0-3 0,0 4 0,0-10 0,-5-2 0,2-4 0,-7-5 0,3-2 0,-5-3 0,-4-5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598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0 1736 24575,'0'-17'0,"0"-3"0,0-29 0,0 2 0,5-6 0,1 5 0,5-11 0,4 10 0,2-11 0,-1 6 0,4 6 0,-4-4 0,4 11 0,6-6 0,2-6 0,4 2 0,-5 6 0,9-6 0,-3 11 0,8-11 0,3-6 0,-5 12 0,5-4 0,-1 11 0,-1-3 0,1 7 0,0-3 0,0 5 0,-6 1 0,2 4 0,-8-1 0,2 8 0,-4-4 0,-1 1 0,-1 3 0,2-3 0,-6 5 0,2 0 0,-2 0 0,-1 1 0,4 3 0,-3-3 0,4 3 0,-4-4 0,3 4 0,-4-2 0,1 6 0,-2-3 0,1 0 0,-4 4 0,3-4 0,-4 4 0,-1 5 0,1-4 0,-4 7 0,2-6 0,-6 6 0,2-6 0,-3 6 0,-1-3 0,1 1 0,-1 2 0,-6-2 0,-9 3 0,-6 0 0,-6 3 0,4 2 0,-1 3 0,-5 1 0,4-1 0,-3 1 0,0 0 0,3 3 0,-3-3 0,4 3 0,0-4 0,1 1 0,-1-5 0,4 0 0,-2-4 0,6 0 0,-3 0 0,5 0 0,-1 0 0,4-3 0,8-2 0,1-2 0,16 2 0,-8-2 0,9 3 0,-1-1 0,-3-2 0,8 6 0,-8-3 0,4 0 0,-10 3 0,4-3 0,-8 4 0,4 0 0,-5 0 0,1 0 0,-4 4 0,-1 4 0,-3 4 0,-3 1 0,-2 2 0,1-6 0,-4 6 0,7-6 0,-2 3 0,3-8 0,0-1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599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0 918 24575,'0'-15'0,"0"-5"0,0-2 0,0-6 0,0 1 0,0-6 0,0-2 0,4 1 0,1 1 0,5 0 0,-1 4 0,1-9 0,-1 9 0,0-3 0,0 4 0,-4 1 0,4-6 0,-4 4 0,0-4 0,3 5 0,-3 1 0,1 0 0,1 4 0,-2 1 0,3 1 0,1 3 0,-1 0 0,1-2 0,-2 10 0,2-15 0,3 15 0,-2-11 0,2 8 0,0 0 0,-3-3 0,3 7 0,-4-3 0,-1 5 0,0-1 0,1 4 0,-4-3 0,-4 7 0,-8 0 0,-5 8 0,-3 5 0,-1 3 0,0 6 0,0-5 0,-1 10 0,1-10 0,0 5 0,4-10 0,-3 0 0,8-4 0,-4 0 0,8-1 0,-3 1 0,3-1 0,0-9 0,5-8 0,7-7 0,10-5 0,0 5 0,3-1 0,-8 6 0,2-4 0,-6 11 0,3-6 0,-5 10 0,0-2 0,1 3 0,-4 3 0,-1 10 0,-3 0 0,0 8 0,0-4 0,-4-1 0,3 1 0,-3 0 0,4-1 0,0 1 0,0-5 0,0 0 0,0-1 0,0-2 0,0-1 0,0-5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600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0 0 24575,'16'0'0,"-2"0"0,12 0 0,2 0 0,6 0 0,19 0 0,-10 0 0,23 0 0,-10 0 0,13 0 0,8 0 0,11 6 0,1 7 0,-38-4 0,-1 1 0,30 14 0,-10-1 0,-4 5 0,-10-6 0,13 12 0,-1-10 0,-5 8 0,-3-9 0,-6 4 0,0-11 0,-7 4 0,5-4 0,-4 5 0,-1-5 0,5 5 0,-11-6 0,5 5 0,-13-5 0,6 4 0,-11-5 0,5 1 0,-10 1 0,3-6 0,-8 2 0,3 1 0,-5-4 0,1 6 0,0-5 0,-1 5 0,6-5 0,-5 6 0,5-3 0,-6 0 0,1 2 0,-1-2 0,6 5 0,-5-2 0,5-2 0,-6 2 0,1-3 0,-4-1 0,2 0 0,-2 0 0,-1-3 0,4 3 0,-3-1 0,-1-2 0,4 3 0,-4-1 0,1 2 0,3 4 0,-3-1 0,3 1 0,1 0 0,0 4 0,5-2 0,-4 2 0,4 1 0,-4 1 0,4 0 0,-3 3 0,7 5 0,-7-6 0,2 3 0,-9-15 0,0 3 0,-4-8 0,0 4 0,-4-5 0,3-3 0,-10-3 0,-1-6 0,-9-6 0,-4 1 0,-4-6 0,3 6 0,-8-7 0,4 3 0,-1 1 0,-3 0 0,8 4 0,-3 0 0,4 1 0,0 3 0,5-2 0,0 6 0,5-2 0,-1 3 0,7 0 0,6 0 0,7 0 0,1 0 0,3 0 0,-4 4 0,5 0 0,-5 1 0,0 2 0,-5-3 0,1 0 0,-1 3 0,1-6 0,-1 2 0,0-3 0,0-3 0,1-5 0,-4-5 0,4-8 0,-7-2 0,3-5 0,-4 6 0,3 0 0,-2 6 0,3-1 0,-4 4 0,0 2 0,0 3 0,0 4 0,0 1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601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0 1550 24575,'9'4'0,"1"-1"0,18-3 0,-4 0 0,14 0 0,3 0 0,-6-4 0,15-6 0,-14-1 0,15-9 0,-15 5 0,9-1 0,-11-3 0,-4 9 0,7 0 0,-13 2 0,14 3 0,-10-4 0,11 3 0,-10-2 0,3 3 0,-4 0 0,5-4 0,-5 8 0,0-7 0,-2 3 0,-3 0 0,4-3 0,-4 7 0,-2-7 0,-4 3 0,-1 1 0,1-4 0,0 4 0,4-5 0,-3 0 0,3 0 0,-4-3 0,0 3 0,-1-7 0,-3 7 0,2-7 0,-2 7 0,4-6 0,-1 5 0,1-6 0,-4 3 0,3 0 0,-4-2 0,5 2 0,0-4 0,-1 0 0,1 4 0,-1-3 0,1 3 0,0-3 0,-1-1 0,-3 0 0,3 4 0,-3-3 0,3 3 0,1-3 0,-4-1 0,3-5 0,-6 5 0,6-5 0,-3 5 0,0-4 0,3 3 0,-6-8 0,6 8 0,-6-4 0,6 0 0,-7 5 0,8-5 0,-8 5 0,3 1 0,-3-6 0,3 4 0,-3-3 0,3 4 0,-3 0 0,-1-4 0,1 3 0,-1-4 0,1 5 0,-5 1 0,4-1 0,-4 4 0,1-3 0,2 4 0,-3-5 0,5 0 0,-5 0 0,4 1 0,-4-1 0,1 0 0,2 0 0,-6 5 0,3 0 0,0 0 0,-3-1 0,6 1 0,-7-4 0,4 3 0,-4 1 0,3 0 0,-2 4 0,6 1 0,-6-1 0,2 0 0,-3 1 0,0-1 0,0 1 0,0 0 0,-6 3 0,-3 1 0,-7 3 0,-5 4 0,3 5 0,-9 1 0,9 5 0,1-5 0,1 1 0,8-3 0,-1 0 0,2-1 0,10-6 0,6-6 0,5-8 0,13-10 0,-9 5 0,5-5 0,-7 6 0,6 0 0,-8 0 0,6-1 0,-11 6 0,7 0 0,-8 4 0,4 4 0,-5-3 0,1 6 0,-4 1 0,-1 8 0,-3 4 0,0 1 0,0 2 0,0-10 0,0 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602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33 379 24575,'-4'1'0,"1"-6"0,-1-7 0,3-5 0,2-10 0,7 8 0,2-8 0,2 10 0,-3-5 0,3 8 0,-2-7 0,5 8 0,-6-3 0,2 4 0,-3 5 0,0-4 0,-7 9 0,-1-5 0,-12 7 0,4 0 0,-4 0 0,0 0 0,4 3 0,-8 1 0,7 1 0,-2 2 0,-1-7 0,4 4 0,-4-4 0,5 0 0,3-3 0,1-1 0,6-4 0,1 1 0,4-5 0,0 3 0,0-2 0,3-1 0,-2 3 0,7-3 0,-7 0 0,2 3 0,-3-2 0,0 3 0,-1 0 0,1 1 0,-1 2 0,1-1 0,-4 8 0,-1-1 0,-3 10 0,0 2 0,0 8 0,0 2 0,0-1 0,0 4 0,0-3 0,0 0 0,0-9 0,0-7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13:04:46.603"/>
    </inkml:context>
    <inkml:brush xml:id="br0">
      <inkml:brushProperty name="width" value="0.05" units="cm"/>
      <inkml:brushProperty name="height" value="0.05" units="cm"/>
      <inkml:brushProperty name="transparency" value="154"/>
    </inkml:brush>
  </inkml:definitions>
  <inkml:trace contextRef="#ctx0" brushRef="#br0">0 0 24575,'8'0'0,"3"0"0,1 0 0,5 4 0,-1 0 0,6 9 0,-5 0 0,11 10 0,-9 5 0,11 9 0,-10-7 0,10 14 0,-11-13 0,11 10 0,-9 4 0,9-3 0,-8 5 0,3-2 0,0 1 0,-5-10 0,1 8 0,-3-9 0,2 5 0,2 6 0,3-4 0,-9 4 0,3-6 0,-3 6 0,-1-10 0,5 14 0,-9-20 0,8 14 0,-9-15 0,4 9 0,0-9 0,-4 4 0,3-6 0,-4 1 0,0-6 0,0 4 0,-1-8 0,1 8 0,0-8 0,0 3 0,-1-4 0,0 0 0,-3-1 0,2 1 0,-6 4 0,3-7 0,-4 7 0,0-9 0,4 5 0,-4-1 0,4 1 0,-4 0 0,0-1 0,0 1 0,0 0 0,0-1 0,0 1 0,0-5 0,0 4 0,0-7 0,0 2 0,3-4 0,-5-5 0,1-3 0,-6-7 0,-1 1 0,-4-1 0,4-4 0,-8 3 0,3-7 0,0 7 0,1-7 0,0 7 0,3-3 0,-2 4 0,-1 1 0,3-5 0,-3 3 0,0-3 0,4 4 0,-4 0 0,4 1 0,1 2 0,2-2 0,-1 7 0,2-4 0,3 4 0,6 4 0,7 4 0,5 5 0,-1 4 0,6 0 0,-8 0 0,6 0 0,-7-4 0,0 3 0,-1-7 0,-4 3 0,-1-5 0,1 1 0,-4-1 0,-1 0 0,0-3 0,1-4 0,4-8 0,0-5 0,0-4 0,0 1 0,1-6 0,3 4 0,-2-8 0,6 8 0,-7-3 0,3 4 0,-3 0 0,-1 5 0,-1 0 0,1 4 0,-1 1 0,0 3 0,-3-2 0,2 5 0,-5-2 0,2 3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24575,'-7'0'0,"0"0"0,-5 0 0,-1 0 0,1 0 0,0 0 0,4 0 0,1 0 0,-5 0 0,4 0 0,-8 0 0,7 0 0,-7 0 0,8 0 0,-7 0 0,10 3 0,-2 1 0,7 3 0,0 1 0,0-1 0,0 5 0,0 1 0,0 3 0,0 1 0,0-1 0,0 1 0,0 5 0,0-5 0,0 10 0,0-5 0,5 11 0,-4-4 0,8 9 0,-8 3 0,7 0 0,-6 5 0,2-6 0,-4-1 0,0-4 0,0-7 0,0-7 0,3-8 0,-2-2 0,3-3 0,-4-1 0,0 1 0,0-1 0,0 0 0,0 1 0,3-4 0,-2 2 0,2-1 0,-3 2 0,0 1 0,3-1 0,-2 1 0,6-1 0,-6 1 0,5-1 0,-5 1 0,6-1 0,-3 1 0,0-1 0,3 1 0,-3-1 0,4 1 0,-1-4 0,1-1 0,-1 1 0,1-4 0,-1 4 0,1-1 0,-1-2 0,5 2 0,-4-3 0,8 0 0,-3 4 0,-1-3 0,0 3 0,-5-4 0,1 0 0,-1 0 0,1 0 0,-1 0 0,1 0 0,-1 0 0,-3 3 0,-1-2 0,-3 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0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24575,'-7'0'0,"-4"0"0,-7 0 0,0 0 0,-8 0 0,-2 0 0,-1 0 0,-10 0 0,5 0 0,4 0 0,-7 4 0,18-3 0,-8 8 0,10-9 0,8 7 0,-6-2 0,13 3 0,-13-4 0,13 3 0,-13-7 0,13 7 0,-5-3 0,7 4 0,0-1 0,0 1 0,0 3 0,0 2 0,0 3 0,0 1 0,0 4 0,0-3 0,-4 8 0,3-3 0,-3 4 0,4 1 0,0 4 0,0 3 0,0 11 0,0 8 0,-6 9 0,5 6 0,-9 1 0,9 7 0,-10 2 0,4 8 0,0-1 0,-3-20 0,6-12 0,0 0 0,-2 4-308,2 5 1,2 2 307,2 12 0,0-26 0,0 2 0,0 42 0,0-6 0,0-37 0,0 0 0,0 45 0,0 0 0,0-45 0,0 0 0,0 45 0,0-40 0,0 1 0,0 1 0,0-1 0,0 1 0,0 0 0,0 4 0,0-3 0,0 25 0,-1-30 0,2-1 0,4 21 0,-4 20 0,10-16-102,-5-2 102,1-8 0,3-6 0,-9-2 0,8-7 0,-7-1 612,7 1-612,-8 31 105,4-24-105,0 24 0,-4-31 0,4 0 0,-5-1 0,0-5 0,0-2 0,4-6 0,-3 0 0,4-6 0,-5-1 0,4 0 0,-3 1 0,4 0 0,-1 5 0,-3-5 0,4 6 0,-1 0 0,-3-1 0,3-4 0,1 3 0,-4-4 0,3 6 0,-4 0 0,0-1 0,5 1 0,-4-6 0,3 4 0,-4-9 0,0 4 0,0-6 0,0 1 0,0 4 0,0 20 0,0-8 0,0 20 0,0-23 0,0 12 0,0-12 0,0 11 0,0-10 0,0 10 0,0-11 0,0 0 0,0-3 0,0-9 0,0 9 0,0-9 0,0 4 0,0-6 0,0 0 0,0 1 0,0 4 0,0 3 0,0 4 0,0 1 0,0 0 0,0-6 0,0 4 0,0-9 0,5 10 0,-4-5 0,7 0 0,-3 17 0,0-14 0,4 9 0,-8-13 0,7-5 0,-7 5 0,3-9 0,-4 7 0,0-8 0,0 0 0,0 3 0,0 2 0,0 1 0,0 3 0,0-4 0,0-1 0,0 6 0,0-4 0,0 4 0,0-1 0,0-3 0,0 4 0,0 0 0,0-4 0,0-1 0,0-7 0,0-4 0,0-1 0,0-3 0,0-1 0,0-5 0,0 1 0,0-1 0,0 1 0,0-1 0,0 0 0,0 1 0,0-8 0,0 14 0,0-7 0,0 24 0,0-7 0,0 9 0,0-5 0,0-1 0,0-4 0,0-6 0,0-1 0,3-8 0,-2 4 0,2-5 0,1 1 0,-4-1 0,4 1 0,-1-1 0,-2 1 0,6-1 0,-3 1 0,0-1 0,3 1 0,-3-1 0,3 1 0,1-1 0,-1 1 0,5-4 0,1 3 0,8-6 0,-3 3 0,8-4 0,-4 0 0,6 0 0,5 0 0,-5 0 0,5 0 0,-6 0 0,1 0 0,-1 0 0,-4 0 0,3 0 0,-12 0 0,6 0 0,-11 0 0,2 0 0,-3 0 0,-1 0 0,-3-10 0,-1 7 0,-3-6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0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24575,'28'0'0,"12"0"0,15 0 0,13 0 0,-19 0 0,17 0 0,-9 0 0,4 0 0,0 0 0,-14 0 0,-7 0 0,-7 0 0,-10 0 0,-2 0 0,-8 0 0,-2 0 0,-3 0 0,-1 0 0,-2 3 0,-2 10 0,-3 5 0,0 9 0,0 6 0,0 2 0,0 4 0,0 7 0,-6 16 0,5 1 0,-4 15 0,-1-1 0,5 10-682,-10 2 682,7-38 0,0 2 0,1 0 0,-1 0 0,1 1 0,0 0 0,3 8 0,0 0 0,-3-3 0,0-1 0,2 5 0,1 0-602,-4 5 0,1 0 602,3-3 0,0-1 0,0 4 0,0 0 0,0 0 0,0 0 0,0 1 0,0 0 0,0 5 0,0 0 0,0 1 0,0-1 0,0-1 0,0 1 0,0 0 0,0 0 0,0-6 0,0 0 0,0 0 0,0-1 0,0-4 0,0-2 0,0-2 0,0-1-751,0 33 751,0-25 0,0-3 0,0-2 0,0-5 0,0 0 0,0-8 614,0 7-614,0-15 1195,0-16-1195,0-14 828,0 1-828,0 6 0,0 20 0,0 11 0,0 20 0,0 13-730,0 16 730,0-44 0,0 0 0,0 0 0,0-1 0,0 31 0,0-22 0,0-3 0,0 6 0,0 1 0,0-2-92,0-1 92,0 31 0,0-30 0,0 6 0,0 1 0,0-1 0,5-7 0,-4-1 0,4-7 727,-5-1-727,0 1 95,0-1-95,0-5 0,0-3 0,0 1 0,0-4 0,0 4 0,4-7 0,-2 1 0,2 13 0,-4-10 0,0 16 0,0-11 0,0 5 0,0 1 0,0 0 0,0-7 0,0-6 0,0-8 0,0-6 0,0-5 0,0 0 0,0-1 0,0-3 0,0 8 0,0-8 0,0 8 0,0-8 0,0 8 0,0-8 0,0 16 0,0-10 0,0 11 0,0-8 0,0 0 0,0 1 0,0 5 0,0-4 0,0 3 0,-4-4 0,3-1 0,-7 0 0,7 1 0,-7-6 0,7 4 0,-3-8 0,4 4 0,-3-6 0,2 6 0,-3-4 0,4 3 0,-4-4 0,3-5 0,-3 4 0,4-8 0,0 4 0,0-5 0,0 1 0,0-1 0,0 1 0,0-1 0,0 4 0,0-2 0,0 7 0,0 1 0,0 1 0,0 3 0,0-4 0,0-1 0,0 1 0,0 0 0,0-5 0,0 4 0,0-4 0,0 1 0,0 3 0,0-8 0,0 4 0,0-5 0,0 1 0,0-1 0,0 0 0,0 0 0,0 0 0,0 0 0,0 1 0,0-1 0,0 1 0,0-1 0,0 0 0,0 0 0,0 0 0,0 0 0,-3-3 0,-1 2 0,-4-2 0,1 0 0,-5 3 0,-1-2 0,-4 3 0,-4-3 0,-7 3 0,-7-2 0,-5-1 0,-6 4 0,-1-8 0,-1 9 0,-4-9 0,10 8 0,-4-8 0,12 3 0,1-4 0,10 0 0,2 0 0,4 0 0,0 0 0,4 0 0,-2 0 0,6 0 0,-2 0 0,3 0 0,1 0 0,3-3 0,1-29 0,3 21 0,0-19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39 196 24575,'0'19'0,"0"4"0,0-1 0,0 11 0,0-4 0,0 9 0,0-4 0,0 1 0,0 3 0,0-4 0,0 12 0,0-10 0,0 9 0,0-21 0,0 7 0,0-17 0,0 7 0,0-13 0,0 3 0,0-13 0,0-4 0,0-14 0,0-8 0,-4-1 0,3-9 0,-3-3 0,4 0 0,-5-12 0,4 6 0,-4-1 0,1 2 0,2 7 0,-2-1 0,0 10 0,3-2 0,-2 18 0,3-6 0,0 12 0,0-4 0,0 4 0,0 1 0,0-1 0,0 1 0,0-5 0,0 3 0,0-2 0,0 3 0,0 0 0,0 1 0,3-1 0,1 0 0,4 1 0,3-1 0,7-1 0,-1 4 0,5-2 0,-6 6 0,6-3 0,-4 4 0,8 0 0,-8 0 0,3 0 0,0 0 0,-3 4 0,0 0 0,-3 8 0,-6-4 0,3 8 0,-5-4 0,-2 5 0,-1-5 0,-4 4 0,0 1 0,0 1 0,0 8 0,0-8 0,0 8 0,-4-3 0,-6 4 0,0 0 0,-6-4 0,2 3 0,-3-8 0,-1 3 0,1-4 0,1-4 0,-1 3 0,4-7 0,-3 3 0,8-5 0,-4 1 0,0 0 0,0-1 0,-4-2 0,4-2 0,4 1 0,1-4 0,3 4 0,3-7 0,5-2 0,9-3 0,-1 0 0,4 0 0,-8 0 0,8 0 0,-7 4 0,6 0 0,-6 1 0,6 2 0,3-3 0,0 4 0,3 0 0,-4 0 0,4 0 0,-3 0 0,8 0 0,-8 0 0,3 4 0,-4 4 0,-4 10 0,3 0 0,-6 8 0,2-8 0,-3 8 0,0-3 0,0-1 0,-4 4 0,-2-8 0,-3 4 0,0-6 0,0 6 0,0 0 0,0 1 0,-8 3 0,-1-8 0,-5 3 0,-7-3 0,7-2 0,-8 2 0,6-5 0,-1-1 0,-4-4 0,3 1 0,-4-1 0,1-3 0,3-1 0,-4-4 0,5 0 0,1 0 0,-1 0 0,0 0 0,0-4 0,4-4 0,1-6 0,4-2 0,3-8 0,-2 5 0,6-5 0,-3 7 0,4 5 0,0-4 0,0 3 0,0-3 0,0-1 0,0-10 0,0 15 0,0-6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33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24575,'-2'0'0,"-4"0"0,-6 0 0,-4 0 0,6 0 0,-2 0 0,3 0 0,1 0 0,-4 0 0,-1 0 0,0 0 0,4 4 0,6 0 0,-1 1 0,3 2 0,-2 2 0,3 10 0,0-1 0,0 11 0,0-5 0,0 5 0,-9 5 0,7-3 0,-7-1 0,9-7 0,0-9 0,0-1 0,0-5 0,0 1 0,0-1 0,0-7 0,0-6 0,3-4 0,2-3 0,4-1 0,-1 3 0,1-3 0,3 5 0,-2 3 0,7 1 0,-8 4 0,9 0 0,-9 0 0,8 0 0,-7 0 0,7 0 0,-8 3 0,4 2 0,-5 3 0,1 1 0,-5-1 0,0 5 0,-4 0 0,0 6 0,0 4 0,-8-3 0,2-1 0,-11-2 0,3-7 0,0 3 0,1-4 0,0-1 0,3-3 0,-2 3 0,3-7 0,-4 2 0,4-3 0,-4 0 0,5 4 0,0-3 0,-1 3 0,5-4 0,0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22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56 24575,'0'-2'0,"0"0"0,0-8 0,0 2 0,13 0 0,-7-4 0,11 6 0,-9-1 0,-1 7 0,1 0 0,3 0 0,-2 0 0,2 0 0,1 0 0,-7 12 0,6 3 0,-10 18 0,3 8 0,1 0 0,-4 11 0,3-10 0,-4 4 0,0-12 0,0-6 0,0-7 0,0-4 0,0-4 0,0-2 0,0-3 0,3-4 0,-2-4 0,2-13 0,-3 0 0,4-14 0,-3 5 0,7-6 0,-3 1 0,4-1 0,0 5 0,0-3 0,0 4 0,-1-1 0,2-4 0,-2 14 0,0-8 0,0 8 0,0 1 0,0 0 0,0 4 0,-1 1 0,1 2 0,-1-1 0,1 5 0,-1-2 0,0 3 0,0 0 0,0 3 0,-3 5 0,-1 4 0,1 10 0,-3-5 0,3 15 0,0-8 0,-3 9 0,3-6 0,0 1 0,-2-1 0,2-4 0,-4-2 0,0-8 0,0-2 0,0-3 0,0-1 0,3-2 0,0-2 0,4-3 0,-3-12 0,3-4 0,-2-11 0,4-1 0,1-5 0,-1 5 0,1-5 0,-5 10 0,2 1 0,-2 5 0,0 5 0,2 0 0,-3 4 0,3 1 0,-2-1 0,1 4 0,-2 1 0,4 3 0,-1 0 0,0 6 0,-3 14 0,-1 8 0,-3 6 0,4 5 0,-3-5 0,4 6 0,-1-6 0,1-1 0,0-6 0,3 1 0,-3-6 0,3-4 0,0-7 0,-1-3 0,1-1 0,0 1 0,-1-4 0,1-1 0,-1-3 0,1-7 0,-4 5 0,0-5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24.3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233 586 24575,'4'-3'0,"-1"-5"0,-3-1 0,0-2 0,0-1 0,0-1 0,0-3 0,0 3 0,0 1 0,-3 5 0,-1-1 0,-4 4 0,-4 0 0,0 4 0,-1 0 0,-3 0 0,4 0 0,-5 0 0,0 0 0,0 0 0,1 4 0,-1 1 0,0 7 0,4 1 0,1 3 0,4-3 0,-1 2 0,5-6 0,-3 6 0,6-6 0,-3 7 0,4-8 0,0 4 0,0-5 0,0 1 0,0-1 0,0 1 0,0-1 0,3-2 0,1 1 0,4-5 0,0 2 0,-1-3 0,5 0 0,-4 0 0,8 0 0,-8 0 0,8 0 0,-7 0 0,6 0 0,-6 0 0,6-3 0,-6-2 0,2-3 0,-3-3 0,0 2 0,0-7 0,0 8 0,0-4 0,-4 0 0,3 4 0,-7-4 0,4 4 0,-4 1 0,0 6 0,0 6 0,0 7 0,3 1 0,2 3 0,3-4 0,0 1 0,-4 2 0,3-6 0,-3 2 0,4-3 0,-1 0 0,1-1 0,-1 0 0,1-2 0,-1-2 0,1-3 0,-1 0 0,1 0 0,-1 0 0,5 0 0,-4-3 0,4-6 0,0-3 0,-3-5 0,3-5 0,-3 0 0,0-6 0,0 1 0,1-6 0,-1-1 0,1-6 0,-4 0 0,3-6 0,-8 4 0,4-4 0,-5 0 0,0 5 0,0-5 0,0 11 0,0 2 0,0 15 0,0-3 0,0 12 0,0-2 0,-3 7 0,-1 0 0,-4 12 0,4 11 0,-5 11 0,3 31 0,0-22 0,0 34 0,1-23 0,4 13 0,-4-2 0,5-8 0,0 1 0,0-7 0,0-1 0,4-12 0,1-1 0,4-10 0,-1-2 0,1-4 0,-1-5 0,3 0 0,-2-4 0,7 0 0,-8-4 0,8 0 0,-4-4 0,1 0 0,2 0 0,-6 0 0,6 0 0,-6-4 0,7 0 0,-7-8 0,3-1 0,-4 0 0,0-3 0,-1 8 0,2-8 0,-5 11 0,-1-3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25.1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280 0 24575,'-10'0'0,"-7"0"0,5 0 0,-14 0 0,8 0 0,-5 0 0,-3 0 0,8 0 0,0 0 0,2 0 0,8 0 0,-3 0 0,0 0 0,3 0 0,-7 0 0,6 0 0,-2 0 0,3 0 0,1 0 0,3 0 0,1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1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1 207 24575,'0'20'0,"0"1"0,0 7 0,0 5 0,0 1 0,0 6 0,0-1 0,4-4 0,-3-7 0,3-7 0,-4 1 0,3-9 0,-2 4 0,3-10 0,-4 1 0,0-7 0,0-17 0,0-3 0,0-20 0,0 5 0,0-12 0,0 4 0,0-10 0,0 10 0,0-10 0,0 11 0,0-5 0,4 12 0,1 1 0,7 10 0,1 2 0,0 8 0,3 1 0,-8 8 0,8 0 0,-8 4 0,0 0 0,-4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17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0 230 24575,'3'4'0,"6"-1"0,8-3 0,5 0 0,1 0 0,3 0 0,-3 0 0,-1 0 0,0 0 0,-6-7 0,-3 5 0,2-13 0,-5 1 0,1 0 0,-2-7 0,-5 9 0,0-10 0,-4 4 0,0-3 0,0 4 0,0 0 0,0 0 0,0 5 0,0 0 0,0 4 0,-3 4 0,-6 1 0,1 3 0,-8 0 0,7 0 0,-7 0 0,4 0 0,-1 3 0,-3 10 0,3 1 0,-5 12 0,4-4 0,-3 6 0,6-1 0,-1-4 0,3-2 0,0-4 0,5-1 0,0 1 0,4-4 0,0 2 0,0-6 0,0 2 0,0 1 0,3-4 0,5 4 0,5-4 0,4 1 0,-1-1 0,6-3 0,-4-2 0,8-3 0,-4 0 0,6 0 0,-6 0 0,5 0 0,-5 0 0,6 0 0,-6-7 0,4-3 0,-8-7 0,3 3 0,-4-2 0,0-1 0,-4 3 0,0-7 0,-5 9 0,0-1 0,0-3 0,-4 8 0,0-4 0,-4 4 0,0 1 0,0-1 0,0 1 0,0-1 0,0 1 0,0-1 0,0 1 0,-3 2 0,2 13 0,-2 7 0,3 16 0,0-2 0,0 15 0,0-8 0,0 16 0,0 2 0,0 2 0,0 4 0,5-6 0,0-6 0,6-2 0,-6-6 0,0-6 0,-1-1 0,-3-6 0,3-4 0,-4-6 0,0-1 0,0-8 0,0 0 0,0-4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18.9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15 171 24575,'0'-12'0,"0"1"0,0-5 0,0 6 0,0-11 0,0 9 0,0-5 0,0 4 0,0-2 0,0 6 0,0-3 0,0 5 0,0-1 0,3 4 0,5 1 0,-1 3 0,4 0 0,-3 0 0,-1 0 0,5 0 0,-4 0 0,4 0 0,-1 0 0,-2 0 0,6 0 0,-6 0 0,7 0 0,-8 0 0,8 0 0,-8 0 0,4 3 0,-5 1 0,1 4 0,-1-1 0,-2 1 0,-2-1 0,-3 1 0,0 3 0,0 2 0,0 4 0,0 4 0,0-3 0,0 8 0,0-8 0,-4 3 0,0-4 0,-5-1 0,-3 1 0,-1 0 0,-4-1 0,0 1 0,-4 0 0,3-4 0,-4 0 0,10-5 0,-4 0 0,7 0 0,-2-3 0,-1-2 0,3-3 0,-2-3 0,7 2 0,0-3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26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24575,'4'9'0,"0"-2"0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27.3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24575,'0'7'0,"0"10"0,0 6 0,0 9 0,0-10 0,0 1 0,0 8 0,0-7 0,0 9 0,0 0 0,0-9 0,0 8 0,4-10 0,-3-3 0,7 1 0,-4-11 0,4 2 0,-4-3 0,0-4 0,-4-1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30.5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69 24575,'16'0'0,"4"0"0,29 0 0,13 0 0,10 0 0,14 0-780,9 0 780,2 0 0,-40 0 0,1 0 0,-5 0 0,1 0 0,7 0 0,2 0 0,-5 0 0,0 0 0,-4 0 0,0 0 0,3 0 0,-1 0 0,41 0 0,-20 0 0,5 0 154,-18 0-154,7 0 0,6 0 0,-7 0 0,-14 0 0,3 0 0,-11 0 587,-1 0-587,-1 0 39,-6 0-39,0 0 0,0 0 0,-6 0 0,-1 0 0,0 0 0,-5 0 0,5 0 0,-5 0 0,-1 0 0,0 0 0,1 0 0,-1 0 0,-4 0 0,3 0 0,-8 0 0,3 0 0,-4 0 0,-1 0 0,1 0 0,-4 0 0,-2 0 0,-3-7 0,0 5 0,0-6 0,-4 5 0,-1-5 0,-3-9 0,0 6 0,0-1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39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0 122 24575,'0'-7'0,"8"-1"0,-3-4 0,7-1 0,0 0 0,-2-3 0,5 7 0,-6-3 0,7 4 0,-4 0 0,1 0 0,2 3 0,-6 2 0,2 3 0,1 0 0,-3 0 0,6 0 0,-6 0 0,2 0 0,-3 0 0,0 7 0,0 7 0,1 15 0,-4 5 0,0 18 0,-5-14 0,0 19 0,0-15 0,0 12 0,-5-6 0,0-2 0,-9-12 0,3-1 0,-2-11 0,5 0 0,-1-10 0,5 0 0,-3-5 0,6 1 0,-6-1 0,3 1 0,0 0 0,-3-1 0,3 1 0,-8 3 0,7-2 0,-6 2 0,7-3 0,-4-1 0,4 1 0,-3-4 0,3-1 0,-3-3 0,3-3 0,1-5 0,3 0 0,0-8 0,0 7 0,0-6 0,0 6 0,0-3 0,0 5 0,0-1 0,0 0 0,3 1 0,1 2 0,0-1 0,3 1 0,-3 1 0,4-3 0,-1 7 0,1-4 0,-1 4 0,1 0 0,-1 0 0,1 0 0,3 0 0,2 0 0,4 0 0,-5 0 0,4 0 0,-4 4 0,5 4 0,0 5 0,-1 4 0,-3-5 0,3 4 0,-8-3 0,8 3 0,-7 1 0,3-5 0,-4 0 0,-1-5 0,-3 1 0,3-1 0,-6-6 0,2 2 0,-3-6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33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24575,'3'0'0,"8"0"0,13 0 0,12 0 0,-10 0 0,9 0 0,-15 0 0,9 0 0,-10 0 0,1 0 0,-8 0 0,-4 0 0,-3 0 0,-2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42.5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1 24575,'0'3'0,"0"8"0,0 17 0,0 7 0,0 11 0,0 8 0,0-10 0,0 21 0,0-22 0,0 18 0,0-19 0,0 3 0,0-16 0,0-1 0,0-7 0,0-4 0,0-5 0,0 0 0,0-5 0,0-6 0,4-2 0,0-10 0,8-7 0,-2 0 0,3-3 0,-1 4 0,-3 0 0,3 0 0,-4 1 0,0 3 0,0 1 0,-1 5 0,1 3 0,-4-3 0,3 6 0,-7-6 0,7 6 0,-3-2 0,4 3 0,-1 0 0,0 0 0,1 0 0,-1 0 0,0 0 0,1 0 0,-1 0 0,1 0 0,0 0 0,-1 3 0,1 1 0,-1 8 0,1 1 0,0-1 0,1 4 0,-2-8 0,-2 4 0,-2-5 0,0 1 0,-2-1 0,3 1 0,-4-1 0,0 1 0,0-1 0,0 1 0,0-1 0,-4 1 0,0 3 0,-8-2 0,3 3 0,-3 0 0,4-4 0,-4 4 0,3-4 0,-6 0 0,6-4 0,-7 0 0,4-4 0,-5 0 0,0 0 0,-5 0 0,5 0 0,-5 0 0,5-4 0,0 0 0,1-1 0,3-2 0,1 6 0,5-6 0,-1 6 0,0-5 0,1 5 0,3-6 0,1 3 0,6 0 0,1 1 0,3 3 0,0 0 0,5 0 0,1 0 0,3 0 0,1 0 0,-1 0 0,6 0 0,-4 0 0,3 0 0,0 0 0,-3 0 0,8-4 0,-8-1 0,3-3 0,1-1 0,-4-3 0,3 2 0,-4-2 0,-1 0 0,1 2 0,-4-5 0,3 5 0,-7-6 0,7 3 0,-7-3 0,3-1 0,-4 0 0,0 0 0,1 1 0,-1-1 0,-3 0 0,2 4 0,-7 2 0,7 3 0,-6 1 0,5-1 0,-5 1 0,3-1 0,-4 7 0,0 10 0,0 4 0,0 7 0,0 1 0,0-3 0,0 8 0,0-3 0,0 4 0,0-5 0,0 5 0,0-10 0,3 5 0,2-10 0,3 4 0,-1-8 0,1 4 0,0-5 0,-1 1 0,1-4 0,-1-1 0,1-3 0,-1 0 0,1 0 0,-1 0 0,1 0 0,-1 0 0,5 0 0,0 0 0,1-3 0,3-2 0,-7-6 0,6 1 0,-6-1 0,3 3 0,-8 3 0,-1 2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43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70 124 24575,'0'-7'0,"0"-1"0,0-3 0,0 2 0,0-6 0,0 2 0,0 0 0,0 2 0,-8 6 0,7-1 0,-10 5 0,6-3 0,-2 4 0,-1 0 0,1 0 0,-1 0 0,1 0 0,3 4 0,0 0 0,4 3 0,0 1 0,0 3 0,0-2 0,0 2 0,0-3 0,4-4 0,0-1 0,3-3 0,0 0 0,1 0 0,-1 0 0,1 0 0,0-7 0,0-3 0,0-6 0,-3 3 0,2-3 0,-6 8 0,3-4 0,-7 8 0,-2 1 0,-2 3 0,0 0 0,2 3 0,2 1 0,3 8 0,0-4 0,0 8 0,0-11 0,0 3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32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233 373 24575,'0'-11'0,"0"-1"0,0-5 0,0 4 0,-3 1 0,-5 4 0,-5 4 0,-4 0 0,4 4 0,-7 0 0,6 0 0,-12 8 0,8 2 0,-5 17 0,4 3 0,4 4 0,1 4 0,9-9 0,-9 9 0,12-9 0,-7 4 0,9-6 0,0-4 0,0-2 0,0-4 0,12-4 0,-1-1 0,10-3 0,1-4 0,0-2 0,6-3 0,-1 0 0,0-4 0,2-10 0,-6-6 0,1-8 0,-6 0 0,1-5 0,-5 4 0,4-21 0,-7 12 0,3-14 0,-4 6 0,-4 5 0,3-12 0,-8 12 0,4-5 0,-5 6 0,0 6 0,0 5 0,0 3 0,0 12 0,0-2 0,0 8 0,-3 4 0,-1 1 0,-3 3 0,-1 7 0,0 7 0,-2 14 0,5 6 0,-4 6 0,8 0 0,-3-1 0,4 7 0,0-4 0,0 3 0,0-5 0,4 0 0,1-6 0,9-1 0,0-6 0,4 1 0,0-6 0,4 0 0,-4-9 0,3 0 0,-8-5 0,2 0 0,-2-4 0,-1 0 0,4-4 0,-4 0 0,5 0 0,-4-7 0,10-14 0,-8-4 0,10-9 0,-7 6 0,1-5 0,-5 9 0,4-8 0,-9 10 0,4-1 0,-4 1 0,-4 6 0,-2-1 0,-3 0 0,0 0 0,0 1 0,0 3 0,0 1 0,0 5 0,-3 3 0,-1 0 0,-8 4 0,3 0 0,-7 0 0,4 0 0,-5 8 0,4 1 0,-3 8 0,6 4 0,-2-3 0,3 3 0,5-4 0,0 4 0,4-3 0,0 4 0,0-6 0,0 1 0,0-1 0,7 1 0,3-4 0,11-1 0,2-3 0,10 0 0,-5 1 0,11 0 0,-10-1 0,3-4 0,-4-1 0,-6-4 0,0 0 0,-6 0 0,-3 0 0,-5 0 0,-4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34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15 24575,'4'-3'0,"-1"-1"0,-6 0 0,-6 1 0,-2 3 0,-2 0 0,2 0 0,-1 0 0,3 7 0,-2-2 0,6 11 0,-2-7 0,3 2 0,0 1 0,1-4 0,3 8 0,0-8 0,0 8 0,0-4 0,0 1 0,0 3 0,0-4 0,0 1 0,0-2 0,0 1 0,3-4 0,1 4 0,8-4 0,0 0 0,5-4 0,-1 0 0,1-4 0,0 4 0,-1-3 0,1 2 0,-1-3 0,-3 0 0,3 0 0,-8 0 0,4 0 0,-5 0 0,5 0 0,-4-3 0,4-1 0,-5-4 0,1 0 0,-1 1 0,-3 0 0,-1 0 0,-3-1 0,0 4 0,0 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36.5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7 464 24575,'-3'-6'0,"-1"-3"0,4-17 0,0 7 0,0-13 0,4 10 0,2-6 0,3 1 0,0-1 0,0 1 0,0-1 0,0 6 0,0-5 0,-1 4 0,1 1 0,0 0 0,-1 6 0,0 3 0,0-3 0,0 7 0,0-2 0,-1 3 0,1 1 0,-1 2 0,1 2 0,-4-1 0,3 4 0,-3-4 0,3 4 0,1 0 0,-1 0 0,1 0 0,-1 0 0,0 0 0,0 0 0,0 0 0,1 0 0,-1 0 0,0 0 0,0 0 0,-3 0 0,-1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45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 96 24575,'-4'-3'0,"1"-1"0,3-3 0,0-10 0,0 8 0,0-8 0,0 10 0,0-5 0,0 4 0,-3-1 0,-4 6 0,-5 3 0,4 7 0,1 3 0,7 11 0,0-3 0,0 3 0,0-4 0,0 4 0,0-3 0,0-4 0,0-7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46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0 302 24575,'11'0'0,"6"0"0,11 0 0,13 0 0,6 0 0,7 0 0,6 0 0,3 0 0,6 0 0,8 0 0,-19 0 0,16 0 0,-11 0 0,1 0 0,10 0 0,-18 0 0,11 0 0,-4 0 0,6 0 0,-12 0 0,2-5 0,-5-2 0,2 1 0,11-4 0,-12 9 0,6-9 0,-7 9 0,-1-4 0,-5 0 0,4 4 0,-11-3 0,0 4 0,-3-5 0,-4 0 0,6-1 0,0-3 0,0 4 0,-1-5 0,1 0 0,0 0 0,6-1 0,-5 1 0,5 0 0,-6 0 0,-1 4 0,-4-2 0,-3 3 0,-4 0 0,-1-4 0,0 4 0,-4 0 0,3-3 0,-3 3 0,-1-4 0,4 0 0,-3 0 0,0 4 0,3-3 0,-4 3 0,6-1 0,-1-2 0,-4 4 0,8-2 0,-7 3 0,4-1 0,-1 3 0,-5-3 0,1 1 0,-2 2 0,-1-3 0,-6 4 0,1 0 0,-8 0 0,0 0 0,-2 0 0,-2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24575,'0'15'0,"0"5"0,0-2 0,0 14 0,0-8 0,0 14 0,0-9 0,0 3 0,0-4 0,0-1 0,0-5 0,0-5 0,0-5 0,0-5 0,0 1 0,8 0 0,-3 0 0,11-4 0,-4-1 0,5-3 0,0 0 0,-1 0 0,1 0 0,0 0 0,-1 0 0,1-3 0,-1-6 0,1-4 0,0-3 0,0-6 0,0 4 0,2-14 0,-6 8 0,1-9 0,-5 0 0,1 4 0,-1-9 0,-3 9 0,-2-4 0,-4 6 0,0-1 0,0 6 0,0 0 0,0 9 0,-4-2 0,0 9 0,-8-5 0,3 10 0,-6-2 0,2 3 0,-4 0 0,0 0 0,1 0 0,-6 0 0,4 3 0,-3 2 0,4 7 0,0-3 0,0 12 0,4-7 0,3 7 0,3 0 0,6-3 0,-4 8 0,5-15 0,0 1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 24575,'0'-7'0,"0"6"0,-13 12 0,5 8 0,-10 15 0,12-5 0,-2 3 0,7-4 0,-8 5 0,8-9 0,-3 7 0,4-17 0,0 6 0,0-11 0,0 3 0,0-5 0,0 1 0,6-1 0,3-3 0,7-1 0,5-3 0,-3 0 0,3 0 0,-4 0 0,0 0 0,-1 0 0,1 0 0,0 0 0,-1 0 0,1 0 0,0 0 0,-5 0 0,0 0 0,-5 0 0,1 0 0,-1 0 0,1 0 0,-1 0 0,-2-3 0,1-1 0,-5-8 0,2-1 0,-3-8 0,0-2 0,0-4 0,0-1 0,0 1 0,0-6 0,0-3 0,0 6 0,0 1 0,-3 12 0,-2 4 0,-3 2 0,-3 3 0,2 3 0,-2 2 0,-1 3 0,-1 0 0,-4 0 0,1 0 0,-1 0 0,4 0 0,-3 7 0,4-2 0,-1 11 0,1-3 0,-1 0 0,8-1 0,-6-5 0,10 1 0,-2-4 0,3-1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24575,'0'2'0,"0"4"0,0 13 0,0 4 0,0 4 0,0 0 0,0 1 0,0-1 0,0 1 0,0-1 0,0-4 0,0 3 0,0-12 0,0 11 0,4-12 0,4 1 0,5-4 0,3-5 0,1-1 0,4 0 0,-3-4 0,8 0 0,-8 0 0,8 0 0,-8-4 0,3-4 0,-4-5 0,-1-4 0,2-5 0,-5 0 0,4-6 0,-6 1 0,2-6 0,-3-2 0,-5-5 0,0 6 0,-5 1 0,0 6 0,0-1 0,0 5 0,-8 2 0,-6 8 0,-9 0 0,1 8 0,-5 1 0,5 4 0,-1 0 0,-3 0 0,8 0 0,-4 3 0,5 11 0,-1 4 0,4 10 0,4-13 0,6-3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35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24575,'12'0'0,"-3"0"0,4 0 0,0 0 0,-4 0 0,8 0 0,-7 0 0,3 0 0,-1 0 0,-6 0 0,2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24575,'4'0'0,"-1"0"0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33 330 24575,'0'-11'0,"8"-4"0,-3 3 0,12-10 0,-3-6 0,1-1 0,3-4 0,-8 6 0,3 4 0,-5 1 0,0 10 0,0 0 0,0 4 0,-4 7 0,-1 1 0,-6 8 0,-1-1 0,-4 0 0,-4 5 0,0 1 0,-6 8 0,1 2 0,3-1 0,-4 4 0,9-8 0,-8 8 0,7-8 0,1 8 0,1-8 0,4 4 0,-1-6 0,1 1 0,4 0 0,0-1 0,0-3 0,0 2 0,0-6 0,0 3 0,0-5 0,0 1 0,0-1 0,3 1 0,2-1 0,2-3 0,4 3 0,-2-3 0,6 1 0,-6 1 0,7-5 0,-8 6 0,8-6 0,-4 2 0,5-3 0,-4 0 0,2 0 0,-2 0 0,3 0 0,-3 0 0,3 0 0,-4 0 0,1 0 0,2 0 0,-6 0 0,2 0 0,1 0 0,-4 0 0,4 0 0,-4 0 0,-1-3 0,1 2 0,-4-10 0,3 2 0,-3-8 0,1 0 0,3-4 0,-3-2 0,0-4 0,3-1 0,-7 1 0,8-6 0,-8 4 0,3-9 0,-4 9 0,0-4 0,0 0 0,0 9 0,0-8 0,0 14 0,0-4 0,0 5 0,0 5 0,-3 0 0,-6 4 0,-3 4 0,-5 0 0,0 4 0,0 0 0,-4 0 0,3 0 0,-4 0 0,6 0 0,3 0 0,-3 4 0,7 4 0,-7 1 0,7 7 0,1-3 0,1 0 0,6-2 0,-3-3 0,1-1 0,2 1 0,-2-1 0,3-2 0,0-2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93 120 24575,'-12'-4'0,"1"0"0,4 4 0,0 0 0,-1 0 0,1 0 0,-1 0 0,1 0 0,3 4 0,-3 4 0,6 5 0,-3 14 0,4-4 0,-4 10 0,3-5 0,-3-6 0,4 4 0,0-8 0,0 4 0,0-10 0,0 0 0,0-1 0,7-5 0,6 1 0,9-7 0,1 0 0,3 0 0,-3 0 0,-1 0 0,0-7 0,-5-8 0,0-2 0,-3-10 0,-2 5 0,-3-6 0,0 1 0,1-1 0,-5-5 0,-1 4 0,-4 1 0,0 2 0,0 8 0,0 0 0,-4 3 0,-1 2 0,-7 0 0,3 1 0,-7 7 0,4 2 0,-5 3 0,0 0 0,0 0 0,1 0 0,-1 7 0,0 7 0,7-3 0,2 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7 277 24575,'-4'6'0,"1"3"0,3 2 0,0 5 0,0-8 0,0 13 0,0-12 0,0 12 0,0-13 0,4 4 0,0-8 0,7 3 0,7-6 0,-5 2 0,13-3 0,-13 0 0,9 0 0,-1 0 0,-4-3 0,1 2 0,-7-10 0,-3-3 0,1-4 0,0-13 0,-4 6 0,-1-13 0,-4 9 0,0-10 0,0 11 0,0-11 0,0 11 0,0-1 0,-7 8 0,1 4 0,-10 4 0,3 1 0,-4 4 0,5 3 0,-4 1 0,3 4 0,1 0 0,-4 0 0,6 18 0,-3 4 0,-1 18 0,7 6 0,-6-5 0,12 11 0,-4-11 0,5 5 0,0-12 0,0-13 0,0-9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24575,'8'0'0,"-1"0"0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24575,'11'0'0,"0"0"0,-3 0 0,-1 0 0,-3 0 0,0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24575,'4'0'0,"-1"0"0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0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16 24575,'8'-4'0,"4"1"0,-6-1 0,6 3 0,-7-3 0,3 4 0,0 0 0,0 0 0,1 0 0,-2 0 0,2 0 0,-1 4 0,0 5 0,-3 10 0,4 6 0,-8 5 0,3 0 0,-4 0 0,0 7 0,0-6 0,0 12 0,0-6 0,0 0 0,-4-1 0,-2-6 0,-4-5 0,0 4 0,1-14 0,0 8 0,0-14 0,0 4 0,1-5 0,-1 0 0,1 1 0,0-5 0,-1 0 0,1-4 0,-5 0 0,3 0 0,-7 0 0,7 0 0,-2 0 0,3-4 0,5-5 0,-5-10 0,8-1 0,-3-4 0,4 1 0,0 3 0,0-4 0,0-2 0,0 5 0,0-1 0,3 9 0,2 8 0,3 2 0,5 3 0,-4 0 0,4 0 0,0 0 0,-4 0 0,4 0 0,0 4 0,-4 0 0,8 10 0,-7-1 0,7 2 0,-6 2 0,14 1 0,-13 2 0,14 2 0,-16-8 0,2-1 0,1-5 0,-4 1 0,4-1 0,-5-3 0,1-1 0,4 0 0,-4-3 0,4 3 0,-5-4 0,0 0 0,1 0 0,-1 0 0,0 0 0,-4 0 0,0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35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24575,'63'0'0,"20"0"0,-67 0 0,22 0 0,-30 0 0,0 0 0,-3 0 0,-2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24575,'0'-33'0,"0"-15"0,14 4 0,-11-4 0,26 7 0,-16 6 0,7 4 0,-10 4 0,-7 24 0,-3 4 0,0 19 0,0-2 0,0 8 0,0-3 0,0 4 0,0 5 0,0-3 0,4 4 0,1-6 0,4 0 0,0 0 0,0 1 0,-3-6 0,1-5 0,-6-5 0,2-4 0,-3-1 0,3 1 0,-2-1 0,3 1 0,-4-4 0,0-1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24575,'4'-11'0,"16"-15"0,-5 14 0,18-16 0,-5 13 0,6-4 0,6 4 0,0 0 0,0 5 0,-1 0 0,-5 5 0,5 0 0,-15 5 0,7 0 0,-17 0 0,7 0 0,-13 0 0,3 0 0,-3 0 0,-4 0 0,-1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24575,'-7'0'0,"0"4"0,-1 4 0,0 4 0,0 5 0,0-4 0,3 7 0,2-6 0,3 12 0,0-8 0,0 8 0,0-3 0,0 4 0,0 0 0,0-4 0,0-2 0,0 1 0,0-9 0,0 4 0,0-10 0,7 1 0,-2-4 0,16 0 0,-3-4 0,15 0 0,-13-7 0,13-14 0,-18-4 0,10-15 0,-6 11 0,-4-9 0,-1 3 0,-9 1 0,0-5 0,-5 15 0,0-7 0,0 13 0,0-4 0,-8 9 0,-1 5 0,-13 4 0,4 4 0,-3 0 0,-1 0 0,4 4 0,-4 9 0,4 6 0,0 8 0,0 0 0,8-11 0,1-4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24575,'4'0'0,"0"0"0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126 179 24575,'-12'12'0,"7"-6"0,-7 14 0,8-7 0,-1 4 0,1-1 0,4 1 0,0 0 0,0-1 0,0 5 0,0-3 0,0 4 0,0-6 0,0 1 0,0 0 0,0-1 0,0 0 0,4-7 0,4-2 0,9-7 0,1 0 0,3 0 0,0 0 0,2 0 0,-1 0 0,5-8 0,-10-2 0,6-12 0,-10 4 0,3-4 0,-6 1 0,2-2 0,-7-4 0,-1-6 0,-4-1 0,0-13 0,0 6 0,0-5 0,-8 12 0,-2 1 0,-8 11 0,1 4 0,-5 10 0,-6 4 0,-1 4 0,-9 0 0,7 24 0,-5 6 0,4 23 0,5-5 0,0 11 0,15-33 0,2 4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24575,'17'-5'0,"-6"2"0,-7 3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24575,'-4'4'0,"1"-1"0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24575,'0'-20'0,"0"-1"0,0-6 0,0-1 0,4 1 0,-3 4 0,3 2 0,0 4 0,-3 11 0,2 2 0,-3 16 0,0 5 0,0 1 0,4 8 0,1-3 0,0 4 0,4 0 0,-5-4 0,5 3 0,0-3 0,0-1 0,-1-1 0,1-4 0,-5-4 0,4 2 0,-7-6 0,6 2 0,-6-3 0,2-1 0,-3 5 0,0-4 0,0 8 0,0-7 0,0 6 0,0-6 0,0 6 0,0-6 0,0 3 0,0-5 0,0 1 0,0-1 0,0-3 0,0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24575,'7'0'0,"10"0"0,6 0 0,14 0 0,-13 0 0,14 0 0,-14 0 0,8 0 0,-19 0 0,4 0 0,-6 0 0,-2 0 0,-1-3 0,-5 3 0,-3-3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3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81 24575,'0'-12'0,"0"-2"0,0 0 0,8-3 0,-2 11 0,11-6 0,-7 11 0,12-3 0,-7 4 0,9 0 0,-10 0 0,8 0 0,-11 0 0,7 7 0,-13 8 0,-2 10 0,-3 21 0,0-12 0,0 13 0,0-17 0,-4 0 0,-6 0 0,-1-5 0,-8-6 0,5-5 0,-4-5 0,-1 0 0,1 0 0,4 0 0,-4-4 0,9-1 0,-4-4 0,5 0 0,-1 0 0,1 0 0,3-7 0,2 1 0,11-6 0,2 4 0,8-2 0,6 5 0,-4 1 0,3 4 0,-4 0 0,4 0 0,-3 0 0,3 0 0,1 4 0,-4 6 0,4 10 0,-5 4 0,1 7 0,-4-1 0,-1 0 0,-5 0 0,0 0 0,-5 0 0,0 7 0,-5-6 0,0 5 0,0-5 0,0-1 0,-4-5 0,-2-2 0,-7-5 0,-1 0 0,-4-4 0,0-1 0,-1-3 0,-4-1 0,7-4 0,-6 0 0,8-5 0,0 0 0,2 0 0,3 0 0,1 0 0,0 0 0,3 0 0,2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95 100 24575,'-7'0'0,"-1"0"0,1 0 0,-1 3 0,-3-2 0,2 10 0,-3-6 0,4 10 0,0-6 0,3 2 0,-2 1 0,6-4 0,-2 8 0,3-7 0,0 6 0,0-2 0,0 3 0,0 1 0,0-1 0,0-3 0,0 7 0,0-10 0,0 10 0,0-11 0,0 6 0,0-2 0,0 3 0,0 1 0,0-4 0,3 2 0,1-6 0,1 2 0,2-3 0,-3-1 0,3 0 0,1-2 0,-1-2 0,0-3 0,1 0 0,3 3 0,-2-2 0,3 3 0,-1-4 0,-2 0 0,6 0 0,-6 0 0,2 0 0,1 0 0,0 0 0,5-4 0,-4-4 0,2-1 0,-6-3 0,3 0 0,0 3 0,-3-3 0,2 4 0,-3-4 0,0 4 0,0-8 0,-1 7 0,2-6 0,-1 2 0,-4-4 0,4-4 0,-7-2 0,3-10 0,-4 4 0,0-3 0,0-1 0,0 9 0,0-8 0,0 14 0,0 1 0,-4 1 0,0 7 0,-8 1 0,-1 5 0,-3-1 0,3 3 0,-8-3 0,8 1 0,-9 2 0,5-7 0,1 7 0,3-2 0,-3-1 0,8 3 0,-8-3 0,7 4 0,1 0 0,5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24575,'-9'8'0,"2"3"0,7-3 0,0 6 0,0-5 0,0 2 0,0-4 0,0 1 0,0-1 0,0 1 0,0 2 0,7-5 0,-2 4 0,10-8 0,-3 6 0,10-6 0,-9 3 0,8-4 0,-9 0 0,1 0 0,3 0 0,-4 0 0,5 0 0,0 0 0,-1 0 0,-3-4 0,-2 4 0,-3-4 0,-1 1 0,0-1 0,-3-4 0,0 1 0,-1-1 0,-2-3 0,6-2 0,-6-4 0,2 0 0,-3 1 0,0-1 0,0 4 0,0-3 0,0 4 0,0-1 0,0-2 0,0 6 0,0-3 0,-7 1 0,2 2 0,-11-3 0,3 4 0,1 3 0,-4-2 0,3 6 0,-8-3 0,3 4 0,-8 0 0,3 8 0,-1 7 0,-4 15 0,7 5 0,-10 7 0,11-7 0,-6 5 0,8-16 0,4 3 0,2-11 0,7-3 0,-2-1 0,6-5 0,-2-3 0,3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39 24575,'-14'13'0,"-4"-1"0,8 3 0,-3 4 0,-5 13 0,4-3 0,-2 9 0,3-9 0,3 16 0,0-15 0,0 14 0,5-15 0,1-1 0,4-2 0,0-12 0,0 6 0,0-11 0,0 2 0,0-3 0,0-1 0,3 0 0,10-2 0,0-2 0,9-3 0,-1 0 0,-3-4 0,8-5 0,-7-15 0,9-1 0,-8-14 0,1-3 0,-7-6 0,-3 1 0,-1-6 0,0 12 0,-4 0 0,-1 3 0,-5 14 0,0-3 0,0 10 0,0 4 0,-8 5 0,-1 1 0,-8 6 0,0-3 0,1 4 0,-6 0 0,4 0 0,-4 12 0,4 4 0,4 11 0,0 6 0,5-4 0,4 3 0,1-4 0,4-6 0,0 5 0,0-17 0,0 2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24575,'8'0'0,"-2"0"0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24575,'16'0'0,"2"0"0,4 0 0,16 0 0,-12 0 0,32 0 0,-8 0 0,20 0 0,-20 0 0,15 0 0,-14 0 0,5 0 0,-3 0 0,-7 0 0,-10 0 0,3 0 0,-6 0 0,-9 0 0,8 0 0,-10 0 0,1 0 0,-2 0 0,-8 0 0,2 0 0,-6 0 0,2-3 0,-3 2 0,-1-2 0,1 3 0,-1 0 0,1-3 0,0-6 0,0-14 0,-3 11 0,0-5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24575,'0'36'0,"0"8"0,0-9 0,0 16 0,0-15 0,0 10 0,0-7 0,0-5 0,0-6 0,0-11 0,0-5 0,0-8 0,0-1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24575,'4'3'0,"-1"10"0,-3 11 0,0 4 0,0 32 0,0-21 0,0 50 0,0-21 0,0 11 0,0-17 0,0-10 0,0 3 0,0-6 0,0 4 0,0-23 0,0 1 0,0-17 0,0 2 0,0-9 0,0-6 0,0 2 0,0-6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24575,'0'4'0,"0"-1"0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24575,'0'13'0,"0"-2"0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24575,'0'16'0,"0"7"0,0 11 0,0 6 0,0 0 0,0 6 0,0 1 0,0 7 0,0-7 0,0 5 0,0-11 0,0 0 0,0-3 0,0-9 0,0-6 0,0-2 0,0-13 0,0 4 0,0-5 0,0-3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3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24575,'0'-13'0,"0"0"0,0-11 0,0 5 0,0-5 0,9 6 0,1 0 0,4 4 0,3 0 0,-8 6 0,14 3 0,-13 1 0,13 4 0,-10 0 0,5 0 0,-5 0 0,5 0 0,-9 0 0,4 8 0,-4 7 0,1 9 0,0 12 0,0 1 0,1 5 0,-5 2 0,-2-9 0,-4 8 0,0-12 0,0 6 0,0-7 0,0 0 0,0 6 0,-9-4 0,-2 4 0,-10 0 0,1-9 0,-1 8 0,3-16 0,3 0 0,2-2 0,4-7 0,1 2 0,-1-4 0,1-3 0,0-2 0,0 1 0,-1-3 0,1 2 0,0 1 0,0-3 0,3-1 0,2-5 0,3-7 0,0-2 0,0 0 0,0-3 0,0 7 0,0-7 0,4 3 0,0 0 0,5-3 0,0 7 0,-1-3 0,-3 5 0,2 3 0,-2-2 0,3 6 0,0-3 0,1 4 0,-1 0 0,0 0 0,1 0 0,-1 0 0,0 4 0,1 5 0,3 4 0,-2 6 0,7-2 0,-7 2 0,3-1 0,-4-4 0,0-1 0,-1-5 0,0 0 0,1 0 0,-1 1 0,0-5 0,0 0 0,1-4 0,-1 0 0,0 0 0,1 0 0,-1 0 0,-4-8 0,0 6 0,-4-7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24575,'0'16'0,"0"-2"0,0 17 0,0-1 0,0 9 0,0 1 0,0 0 0,0 0 0,0 0 0,0-6 0,0-1 0,0-11 0,0 0 0,0-1 0,0-7 0,0 6 0,0-7 0,0-1 0,0 4 0,0-7 0,0-1 0,0-5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24575,'0'4'0,"0"-1"0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24575,'11'0'0,"-3"0"0,-5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24575,'8'0'0,"-1"0"0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24575,'0'27'0,"0"8"0,0-6 0,0 17 0,0-4 0,0 4 0,0 0 0,0-5 0,0 5 0,0-11 0,0 3 0,0-4 0,0 0 0,0-10 0,0 2 0,0-17 0,0 8 0,0-13 0,0-1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24575,'0'2'0,"0"8"0,0 11 0,0 12 0,0-4 0,0 15 0,0-1 0,0 4 0,0-1 0,0-7 0,0-5 0,0-1 0,0-11 0,0-4 0,0-7 0,0-3 0,0-1 0,0 1 0,0-1 0,0 1 0,0-1 0,0 0 0,0 5 0,0 0 0,0 5 0,0-1 0,0 1 0,0 0 0,0-5 0,3 0 0,-2-5 0,2 1 0,-3-1 0,0 1 0,0-17 0,-5-22 0,4 10 0,-5-9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24575,'-8'0'0,"-8"0"0,6 0 0,-15 0 0,15 0 0,-15 0 0,6 4 0,-3-3 0,4 7 0,7-4 0,-1 4 0,7-1 0,-6 1 0,6 0 0,1-1 0,-3 1 0,7 4 0,-7-4 0,3 3 0,0-3 0,0-1 0,4 0 0,0 1 0,0-1 0,0 4 0,13 3 0,-2 7 0,15-1 0,-3 2 0,0-5 0,-2 1 0,-4-2 0,0-3 0,-1-1 0,-3-4 0,-2 0 0,-3 0 0,-1-4 0,1-1 0,-1-3 0,-3 0 0,0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24575,'-5'0'0,"12"0"0,17 0 0,16 0 0,8 0 0,5 0 0,8 0 0,0 0 0,16 0 0,1 0 0,18 0-924,1 0 924,-44 0 0,0 0 0,-1 0 0,0 0 0,1 0 0,-1 0 0,0 0 0,0 0 0,1 0 0,-1 0 0,30 0 0,9 0 0,-11 0 0,1 0 0,4 0 0,-15 0 0,-1 0 0,-6 0 0,-9 0 0,-2 0 0,-11 0 924,11 0-924,-10 0 0,3 0 0,-5 0 0,-5 0 0,3 0 0,-9 4 0,9-3 0,-9 3 0,4-4 0,-6 4 0,0-3 0,-4 3 0,3-4 0,-3 0 0,-1 4 0,4-4 0,-8 4 0,8 0 0,-3-3 0,-1 3 0,5 0 0,-5-3 0,6 7 0,-1-7 0,0 3 0,1-4 0,-1 5 0,-4-4 0,3 3 0,-4-4 0,6 0 0,-1 0 0,1 0 0,-1 0 0,0 0 0,1 0 0,-1 0 0,0 0 0,-4 0 0,3 0 0,-8 0 0,3 0 0,-4 0 0,-4 0 0,2 0 0,-6 0 0,2 0 0,-3 0 0,-1 0 0,-3 0 0,-1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24575,'15'0'0,"1"0"0,0 0 0,1 0 0,0 0 0,-5 0 0,4 0 0,1 0 0,-3 0 0,6 0 0,-12 0 0,-1 3 0,-4 1 0,-3 3 0,-7 1 0,-7 4 0,-20 8 0,-8 1 0,0 4 0,-8-4 0,14-6 0,-10 4 0,6-4 0,6 1 0,6-3 0,6-4 0,10-5 0,0 0 0,11-7 0,-2 2 0,6-2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43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108 451 24575,'-36'9'0,"4"3"0,14 48 0,10-25 0,-5 48 0,13-49 0,0 9 0,0-13 0,8 8 0,7-12 0,5 6 0,9-16 0,-9-3 0,8-3 0,-8-1 0,4 1 0,-6-5 0,0-1 0,0-4 0,-4 0 0,3 0 0,-8-4 0,4-5 0,1-10 0,-4-1 0,5-9 0,-6 4 0,1 0 0,0-4 0,-1 14 0,-4-3 0,-1 9 0,0 1 0,-4 10 0,4 4 0,-4 16 0,0-2 0,0 9 0,5-4 0,0-1 0,4 0 0,1-6 0,-1 1 0,4-5 0,1-1 0,0-4 0,3 0 0,-7-4 0,2-1 0,-3-4 0,-1 0 0,0 0 0,1-4 0,-1-5 0,1-5 0,0-4 0,-4-6 0,-1 4 0,-4-4 0,0 1 0,0 3 0,0-4 0,0 10 0,0 1 0,0 5 0,-12-5 0,1 3 0,-6 2 0,-1-1 0,9 8 0,-9-7 0,4 3 0,-4 0 0,4 1 0,1 0 0,5 3 0,-1-7 0,1 7 0,3-6 0,2 3 0,3-5 0,0 1 0,0 0 0,13-6 0,-1 4 0,17-5 0,-5 6 0,7-2 0,-1 1 0,-5 5 0,3 0 0,-8 5 0,4 0 0,-6 0 0,-4 0 0,3 0 0,-8 4 0,5 10 0,-9 7 0,-1 9 0,-4 0 0,0-5 0,0 4 0,0-5 0,0 7 0,0-7 0,0-4 0,0-3 0,0-8 0,0 4 0,0-5 0,0 0 0,0-7 0,0-6 0,0-9 0,0-10 0,0 5 0,5-10 0,0 9 0,4-4 0,0 10 0,4 1 0,-3 4 0,2 1 0,1 3 0,-3 1 0,2 4 0,-3 0 0,-1 0 0,1 14 0,-5-3 0,5 13 0,-8-6 0,7 0 0,-7 1 0,7-5 0,-4-2 0,5-3 0,-1-1 0,0 0 0,0 1 0,5-5 0,1 0 0,4-4 0,6 0 0,1-5 0,1-9 0,5-15 0,-8-10 0,5-6 0,-7 1 0,-3-7 0,-2 5 0,-5-4 0,0 6 0,0 0 0,-5 0 0,-1 0 0,-5-7 0,0 5 0,0-5 0,-5-6 0,-1 21 0,-8-7 0,4 24 0,-7 5 0,7 1 0,-3 8 0,5 1 0,3 15 0,2 11 0,3 13 0,0 16 0,0 1 0,0 15 0,0 19 0,0 4-805,0 6 805,-1-43 0,2-3 0,3 16-126,-1-6 1,2-1 125,6-5 0,-4-4 0,-1 1 0,6 11 0,6 7 0,-5-2 0,8-21 0,-9 4 795,3-24-795,-6 4 261,0-17-261,0 0 0,-1-5 0,0-3 0,0-1 0,0-8 0,-4-10 0,4-7 0,-2-15 0,-1 4 0,0-10 0,-5 10 0,0-8 0,0 8 0,0-2 0,0 4 0,0 5 0,0 1 0,-13 9 0,1-2 0,-11 6 0,4 2 0,-5 5 0,5 4 0,-5 0 0,6 0 0,4 0 0,1 0 0,4 0 0,5-4 0,0-5 0,4-5 0,0-4 0,13-1 0,5-7 0,14-1 0,6-1 0,-4-4 0,2 10 0,-4-4 0,-7 10 0,-2-2 0,-9 8 0,-1 1 0,-5 2 0,0 6 0,1-3 0,-5 7 0,0 2 0,-4 2 0,0 4 0,0-2 0,4 7 0,1-7 0,3 4 0,1-9 0,3 0 0,-3-4 0,8 0 0,2 0 0,1 0 0,3 0 0,-4-8 0,-1-2 0,0-9 0,1 1 0,0-6 0,-1 4 0,2-9 0,0-2 0,-4-1 0,-1-4 0,0 6 0,-4 0 0,3 4 0,-4-2 0,-5 8 0,0-4 0,-5 6 0,0-1 0,0 5 0,0 1 0,0 5 0,-7 3 0,1 1 0,-10 4 0,2 0 0,0 9 0,-4 6 0,7 10 0,-3 0 0,8-2 0,-2-4 0,7-1 0,-3 0 0,4-4 0,0-1 0,0-5 0,0 1 0,4-1 0,0 0 0,5-3 0,-1-2 0,5-3 0,-4 0 0,4 0 0,0 0 0,-4 0 0,4 0 0,-5 0 0,0 0 0,0-3 0,0 2 0,0-2 0,-4 22 0,0 12 0,-4 22 0,0 22 0,0 5-541,0 15 541,6 1 0,-5-17 0,5 13 0,-6-21 0,0 6 0,0-17 0,0-15 0,0-14 0,0-8 0,0-9 0,-19-5 541,6-5-541,-22-9 0,8-11 0,1-11 0,-1-12 0,5-5 0,5 0 0,6 0 0,6 0 0,5 6 0,0 2 0,0 5 0,0 1 0,8 5 0,17-5 0,2 14 0,20-9 0,-10 9 0,1-6 0,4 5 0,-10-2 0,10 7 0,-15-2 0,3 0 0,-12-1 0,1-8 0,-4-2 0,5-12 0,-9-1 0,5-6 0,0 0 0,-4-6 0,4 4 0,-9 1 0,2 3 0,-7 2 0,3 7 0,-5 5 0,0 15 0,-7 9 0,-4 13 0,-3 8 0,-7 26 0,9 3 0,0 7 0,7-4 0,5-6 0,0-7 0,0-5 0,0-8 0,0-4 0,0-5 0,3-2 0,6-3 0,5 0 0,0 0 0,3 0 0,-7-1 0,2-3 0,-3 2 0,-1-6 0,-3 7 0,-2-4 0,-3 5 0,0 3 0,0 2 0,0 5 0,-8-1 0,-2 0 0,-9-4 0,5 4 0,-3-8 0,7 3 0,-3-5 0,5-3 0,-1-1 0,5-4 0,0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73 24575,'0'-7'0,"0"0"0,0 0 0,0-1 0,0 1 0,-4 0 0,4 0 0,-7-1 0,3 4 0,-4-3 0,1 7 0,-1-4 0,0 4 0,1 0 0,-5 0 0,3 0 0,-6 0 0,2 0 0,-4 0 0,0 0 0,1 4 0,-1 1 0,0 7 0,0-3 0,1 3 0,3-4 0,1 0 0,5-1 0,3 0 0,-3 1 0,6 0 0,-6-1 0,6 1 0,-2-1 0,-1 5 0,3-4 0,-3 8 0,4-8 0,0 4 0,0-5 0,0 5 0,0-3 0,0 2 0,0-3 0,4-1 0,0 1 0,8-1 0,-4-2 0,8 2 0,-8-6 0,4 3 0,-1-4 0,-2 0 0,3 0 0,-5 0 0,1 0 0,-1 0 0,5 0 0,0 0 0,1-4 0,3 0 0,-8-4 0,4 0 0,-5 4 0,1-3 0,-1 6 0,-6-2 0,-6 3 0,-7 3 0,-5 2 0,0 3 0,0 4 0,-4 2 0,3 3 0,-4-3 0,9 1 0,-2-5 0,5 5 0,-2-6 0,8 3 0,-3-5 0,6 1 0,-2-1 0,3 0 0,0 0 0,3-3 0,1 3 0,4-7 0,-1 4 0,1-1 0,4 2 0,-4-1 0,8 3 0,-8-6 0,4 6 0,-1-6 0,2 6 0,-1-6 0,4 6 0,-7-6 0,6 3 0,-6-4 0,2 0 0,1 0 0,-4 0 0,4 0 0,-5 0 0,1 0 0,-1 0 0,1 0 0,-1-3 0,-3-1 0,-1 0 0,-3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24575,'0'7'0,"0"5"0,0 9 0,0 5 0,0-3 0,0 0 0,0-2 0,0 0 0,0-3 0,0 4 0,0-6 0,0 6 0,0-9 0,0 8 0,0-13 0,0 4 0,0-5 0,0-3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24575,'4'-4'0,"-1"0"0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24575,'-8'0'0,"1"0"0,-4 0 0,2 0 0,-3 0 0,5 0 0,-1 0 0,1 0 0,3 3 0,1 5 0,3 5 0,0 3 0,0 6 0,0 0 0,0 6 0,0 5 0,0 1 0,0 5 0,0 7 0,0 1 0,0 7 0,0-1 0,0-5 0,0 4 0,0-11 0,0 5 0,0-7 0,0 1 0,0-6 0,0-1 0,0-6 0,0-4 0,0-2 0,0-4 0,0-5 0,0 0 0,0-5 0,0 1 0,0-1 0,0 1 0,0-1 0,3-3 0,1-1 0,7-3 0,-2 0 0,6 0 0,-2 0 0,3 0 0,1 4 0,0-3 0,-5 6 0,4-6 0,-8 6 0,4-7 0,-5 7 0,1-6 0,-1 2 0,-3 0 0,0-2 0,-4 3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24575,'2'4'0,"4"-1"0,14-3 0,3 0 0,4 0 0,-5 0 0,0 0 0,-6 0 0,6 0 0,-8 0 0,6 0 0,-12 0 0,4 0 0,-5 0 0,-3 4 0,-1 8 0,-3 7 0,0 8 0,0 1 0,0-1 0,0 6 0,0-4 0,0 9 0,0-4 0,0 6 0,0 0 0,0 0 0,0 6 0,0-5 0,0 5 0,0-6 0,0-6 0,0-1 0,0-6 0,0-4 0,0 3 0,0-12 0,0 6 0,0-7 0,0-1 0,0 0 0,0-5 0,0 1 0,0-1 0,0 1 0,0-1 0,0 1 0,0-1 0,0 1 0,0-1 0,-3 0 0,-1-3 0,-4 3 0,1-7 0,-1 4 0,-3-1 0,-2-2 0,0 3 0,-3 0 0,8-3 0,-8 2 0,8-3 0,-4 4 0,4-4 0,1 4 0,3-7 0,0 2 0,4-2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24575,'-22'0'0,"2"0"0,-13 0 0,11 0 0,0 4 0,10-3 0,0 6 0,4-7 0,1 4 0,-1-1 0,1-2 0,2 6 0,-1-7 0,5 7 0,-2-3 0,3 3 0,0 0 0,0 0 0,0 0 0,0 1 0,0-1 0,0 5 0,0 5 0,0 5 0,0 6 0,0 4 0,0 9 0,0 13 0,0 1 0,0 13 0,0 2 0,0 9-767,0 16 767,0-42 0,0 0 0,-3 5 0,-1 1 0,1 9 0,-2 1-698,-2-1 1,0 2 697,-1 4 0,1 0 0,0 1 0,-1-1 0,-3 0 0,0 0 0,6 5 0,0 0-891,-5-4 0,0 0 891,5 9 0,2 0 0,-1-3 0,-1 0 0,-2 4 0,0 2 0,6-2 0,1 2 0,-4 4 0,1 0-971,2-4 1,2 1 970,-1 9 0,0 0 0,0-9 0,0-1 0,0 4 0,0 0 0,0-4 0,0-2 0,0-5 0,0 0 0,0 0 0,0-1-106,0-9 1,0-3 105,0-11 0,0-2 0,0 2 0,0-2 978,0 27-978,5 14 0,-4-16 0,5-2 1655,-1-15-1655,-4-7 2263,4-9-2263,-5-12 1044,0-1-1044,0-11 156,0-4-156,0-7 0,0-17 0,0 16 0,0 6 0,0 16 0,0 27 0,5-3 0,1 7 0,0 4 0,5 20-754,-4 5 754,0-36 0,0 1 0,-1-4 0,1 0 0,-1-1 0,1 2 0,0 2 0,-1 2 0,1 0 0,0 1 0,0-1 0,-1 0 0,1 1 0,0-3 0,0 26 0,-4-31 0,0-2 0,2 18 0,-4 18 0,5-29 0,-6-4 0,0-17 0,0-2 0,0-11 754,3 0-754,-2-6 0,6-3 0,-6 2 0,6-6 0,-7 7 0,7-8 0,-6 8 0,6-8 0,-7 4 0,7-5 0,-6 1 0,6-1 0,-6 1 0,5-1 0,-5 1 0,6-4 0,-3 3 0,3-6 0,1 2 0,-1-3 0,5 4 0,1-4 0,3 4 0,6-4 0,6 0 0,1 0 0,9 0 0,-4 0 0,6 0 0,0 0 0,0 0 0,-6 0 0,-2 0 0,-9 0 0,-2 0 0,-8 0 0,-2 0 0,-3 0 0,-1 0 0,-3 0 0,0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1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24575,'16'0'0,"8"0"0,5 0 0,-1 0 0,-2 4 0,-8 1 0,-1 0 0,-5-1 0,-1-1 0,-2-2 0,2 3 0,-3-4 0,-4 3 0,2 1 0,-5 4 0,2-1 0,-3 0 0,0 0 0,0 5 0,0-4 0,0 8 0,0-3 0,0 8 0,0-3 0,0 8 0,0-3 0,0 10 0,0 1 0,0 6 0,0 6 0,0 1 0,0 7 0,0 0 0,0 0 0,0 6 0,0-4 0,0 28 0,0-18 0,0 13 0,0 5 0,0-10 0,0 21 0,0-23-279,0-22 0,0 1 279,6 25 0,-5-24 0,-1 1 0,6 33 0,0 10 0,-5-28 0,5-9 0,0-1 0,-4-6 0,4 1 0,0 3 0,-5 10 0,5 13 0,-6-9 0,0-16 0,0-14 0,0-12 0,0-5 558,0 11-558,0 12 0,0 16 0,0 8 0,0 25-718,-3-41 1,-1 2 717,3 12 0,1 3 0,-3 3 0,-1 0 0,0 6 0,1-1 0,2-3 0,0-1 0,-2 5 0,-1-1 0,4-5 0,0 0 0,0-1 0,0 1 0,0 1 0,0-1 0,0-5 0,0 0 0,0 0 0,0-2 0,0-3 0,0-2 0,0 2 0,0-1 0,0 0 0,0 0 0,0-3 0,0-3-338,0 35 338,0 8 0,0-26 0,0 21 0,0-16 0,0-2 0,0-7 0,0-1 0,0-6 0,0-3 0,0-6 1409,0 0-1409,0-7 364,0-1-364,0-11 0,0-2 0,0-6 0,0 0 0,0 1 0,0-6 0,0 0 0,0-6 0,0 1 0,0 4 0,0-7 0,0 6 0,0-7 0,0 4 0,0-1 0,-3 1 0,2 4 0,-3-3 0,0 4 0,3-6 0,-3 1 0,1-1 0,2 1 0,-3-4 0,4-2 0,0 1 0,0-4 0,0 8 0,0-4 0,-4 5 0,3 0 0,-2-1 0,3 6 0,0 0 0,0 1 0,0 3 0,0-3 0,0 10 0,0-5 0,0 5 0,0-5 0,0-1 0,0 0 0,0 1 0,0-1 0,0 0 0,0 1 0,0-6 0,0 5 0,0-10 0,0 10 0,0-10 0,0 8 0,0-7 0,0-2 0,0-5 0,0-3 0,0-1 0,0 1 0,0-1 0,0 1 0,0-1 0,0 1 0,0-1 0,0 0 0,0 1 0,0-1 0,0 0 0,0 0 0,0 0 0,0 1 0,0-1 0,0 0 0,0 1 0,0-1 0,0 5 0,-4-4 0,3 8 0,-2-3 0,0-1 0,2 4 0,-3-8 0,4 4 0,-3-5 0,2 1 0,-2-1 0,-1-3 0,0-1 0,-3-3 0,-1 0 0,-3 0 0,-2 0 0,-4 0 0,-4 0 0,-2 0 0,-4 0 0,-1 4 0,-5-3 0,-1 8 0,-1-4 0,-3 5 0,9-1 0,-10 1 0,15-1 0,-7 0 0,13-1 0,0 1 0,2-5 0,8 0 0,-4-4 0,5 0 0,0-7 0,3 5 0,0-5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1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24575,'-7'0'0,"0"0"0,-1 0 0,-3 0 0,2 0 0,-7 0 0,8 0 0,-4 0 0,0 0 0,4 0 0,-4 0 0,5 4 0,3 0 0,1 3 0,3 5 0,0 0 0,0 5 0,-9 4 0,7 2 0,-6 4 0,8 1 0,0 4 0,0 2 0,0 6 0,0 0 0,0 0 0,0 6 0,0-5 0,0 5 0,0-6 0,0 0 0,0-6 0,0-1 0,0-11 0,0 0 0,0-10 0,0 0 0,0-5 0,0 1 0,0 0 0,3-4 0,1-1 0,4-3 0,-1 0 0,1 0 0,-1 3 0,5-2 0,0 2 0,5-3 0,0 4 0,-1-3 0,1 3 0,-5-1 0,4-2 0,-7 2 0,2-3 0,-3 0 0,-1 0 0,1 0 0,-1 0 0,-3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43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24575,'4'0'0,"-1"0"0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24575,'-15'0'0,"3"0"0,-3 0 0,6 0 0,-7 0 0,8 0 0,-8 0 0,7 3 0,-3 6 0,4 3 0,0 1 0,4 7 0,-7-6 0,9 7 0,-5-4 0,7-1 0,0-3 0,0 2 0,0-6 0,0 2 0,0-3 0,0 0 0,3-4 0,10-1 0,1-3 0,7 0 0,-4 0 0,4 0 0,-3 0 0,3 0 0,-4 0 0,-4 0 0,2 0 0,-6 0 0,2 0 0,-3 0 0,-7 0 0,-9 0 0,-6 0 0,-6 7 0,4 3 0,-1 6 0,0 1 0,4 0 0,1-5 0,0 0 0,3-4 0,1 0 0,1-1 0,7 1 0,-4-1 0,4 0 0,0 0 0,0 0 0,0 1 0,0-1 0,0 1 0,0-1 0,0 1 0,0-1 0,4 1 0,0-4 0,3-1 0,1 1 0,3-3 0,2 2 0,4-3 0,-1 0 0,1 0 0,-1 0 0,-3 0 0,3 0 0,-4 0 0,1-3 0,-2-2 0,-3 1 0,-1-3 0,5 6 0,-4-5 0,4 5 0,-8-3 0,-1 4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24575,'0'11'0,"0"14"0,0-5 0,0 18 0,0-9 0,0-1 0,0-2 0,0-12 0,0 6 0,0-12 0,0 4 0,0-4 0,0-1 0,0 0 0,0-2 0,0-2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24575,'0'4'0,"0"-1"0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24575,'0'4'0,"0"-1"0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24575,'-12'0'0,"1"0"0,-2 0 0,-2 0 0,3 0 0,-1 7 0,-2-2 0,6 7 0,-3 0 0,4-3 0,4 2 0,-3 1 0,6 0 0,-6 1 0,6 3 0,-3-8 0,4 8 0,0-8 0,0 8 0,0-3 0,0-1 0,0 4 0,0-4 0,0 1 0,0-1 0,0-5 0,0 1 0,0-1 0,0 1 0,0-1 0,0 0 0,0 1 0,0-1 0,3 0 0,2-3 0,2-1 0,0 1 0,1-3 0,-1 2 0,1-3 0,-1 0 0,5 0 0,-3 0 0,6 0 0,-6 0 0,6 0 0,-6-3 0,3-2 0,-5-2 0,1 2 0,-4-1 0,-4 5 0,-4-3 0,-7 4 0,-2 4 0,-4 1 0,0 11 0,3-1 0,-2 6 0,7-4 0,-4-1 0,5 1 0,0-5 0,3 4 0,2-7 0,-1 6 0,3-6 0,-3 2 0,4-3 0,0-1 0,0 1 0,0-1 0,0 1 0,4-4 0,0-1 0,7-3 0,2 0 0,8 0 0,-3 0 0,3 0 0,-4 0 0,-1 0 0,1 0 0,0 0 0,-1 0 0,-3 0 0,3 0 0,-8 0 0,4 0 0,-8 0 0,-1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44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24575,'0'7'0,"0"1"0,0 1 0,0-1 0,0 0 0,0-3 0,0-2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24575,'0'11'0,"0"2"0,0 3 0,0 6 0,0-5 0,0 9 0,0-8 0,0 0 0,0-7 0,0 1 0,0-4 0,0 0 0,0-4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24575,'4'0'0,"-1"0"0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24575,'0'-11'0,"0"13"0,0 22 0,0 23 0,0 3 0,0 25 0,0-10 0,0 28-551,0-40 1,0 2 550,0 4 0,0 2 0,0 11 0,0 2 0,0-6 0,0 1-1172,0 8 0,0 5 1172,0-11 0,0 4 0,0 1-909,-1-3 1,1 1 0,1 2 908,0 11 0,2 2 0,0 0 0,0-5 0,0-1 0,1 0 0,2 3 0,0 0 0,0-4 0,-2-14 0,-1-3 0,0 3 0,1 19 0,-1 4 0,-1-3 0,-2-16 0,0-2 0,0 2 0,0 12 0,0 3 0,0 0 0,0 1 0,0 1 0,0-3 0,0-11 0,0-3 0,0-3 0,0 15 0,0-3-400,0 3 0,0-7 400,0 18 0,0-33 0,0 1 0,0 34 523,0-10-523,0-17 1930,0-15-1930,0-9 3040,0-7-3040,0-4 1127,4-2-1127,-3-11 350,3-5-350,0-1 0,-4-7 0,4 2 0,-4-3 0,0-7 0,0-6 0,0-12 0,0-1 0,0-8 0,0 15 0,0-1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24575,'3'4'0,"2"2"0,7 11 0,2 4 0,3-3 0,-3 14 0,2-8 0,-5 4 0,2 3 0,-1-15 0,-1 15 0,-3-17 0,-1 0 0,-2-3 0,-1-7 0,-1 3 0,-3-6 0,0-6 0,8-12 0,-2-1 0,11-8 0,-3 3 0,4-4 0,0-1 0,1 1 0,-1 0 0,5-2 0,-4 6 0,9-5 0,-9 5 0,4-1 0,-5-2 0,-5 12 0,3-7 0,-8 12 0,4-2 0,-4 7 0,-4-3 0,2 6 0,-5-10 0,3 10 0,-4-7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24575,'0'-6'0,"0"12"0,0 7 0,0 9 0,0-1 0,0 2 0,4 4 0,5-4 0,0 3 0,7-8 0,-10 8 0,9-12 0,-9 11 0,10-15 0,-3 11 0,3-16 0,1 6 0,-4-6 0,2-1 0,-2 3 0,-1-6 0,4 3 0,-7-4 0,6 0 0,-6 0 0,6 0 0,-6 0 0,7 0 0,-4 0 0,1 0 0,2 0 0,-2-4 0,3 0 0,1-9 0,0 4 0,-4-7 0,2 7 0,-2-3 0,4 0 0,0-1 0,4-1 0,-3 2 0,3-1 0,1 4 0,0-4 0,6 4 0,-1 0 0,0 4 0,1-4 0,-1 8 0,6-3 0,-5 4 0,5 0 0,-5 0 0,-1 0 0,6 0 0,-9 0 0,8 0 0,-10 0 0,1 0 0,-2 0 0,-4 4 0,-1 1 0,-3 3 0,-1 4 0,0-4 0,-3 8 0,3-3 0,-4 4 0,1-1 0,-1 6 0,1-4 0,-1 3 0,1-4 0,-1-5 0,0 4 0,-1-8 0,-2 8 0,2-7 0,-7 2 0,4-3 0,-4-1 0,0 1 0,3-4 0,-2-7 0,2-6 0,-3-7 0,0 0 0,4-6 0,1-1 0,4 1 0,0-5 0,4 5 0,0-1 0,5 1 0,-5 6 0,2-1 0,-2 0 0,4 4 0,0-3 0,-1 3 0,6 0 0,0 0 0,6 4 0,-1-4 0,-4 3 0,3 1 0,-4 1 0,6 3 0,-1 0 0,0 1 0,1 4 0,-6 0 0,4 0 0,-3 0 0,0 0 0,-2 0 0,-4 0 0,-1 0 0,1 0 0,0 0 0,-5 3 0,4 2 0,-4 3 0,1 0 0,3 0 0,-4 0 0,5 0 0,0 0 0,-1 1 0,1-1 0,-1 0 0,1 1 0,0 3 0,4-3 0,-3 3 0,3-3 0,8 3 0,-9-2 0,9 2 0,-13-4 0,1 1 0,-1-5 0,1 0 0,4-4 0,-3 4 0,4-3 0,-1 2 0,-3-3 0,3 0 0,-4 0 0,4 0 0,-3 0 0,3 0 0,-4 0 0,0 0 0,-1 0 0,-3 0 0,3 0 0,-4 0 0,5 0 0,-1 0 0,1 0 0,5-4 0,0-1 0,1-4 0,3 0 0,-3 0 0,-1-3 0,12-2 0,-10 0 0,6-2 0,-4 6 0,2-7 0,1 7 0,4-9 0,-6 9 0,-5-6 0,5 6 0,-14-2 0,8 3 0,-13 5 0,4-3 0,-8 2 0,3-2 0,-6 2 0,2 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24575,'0'5'0,"0"7"0,0 23 0,0 14 0,0 7 0,0 11 0,0-4 0,0 22 0,0-25 0,0 23 0,0-27 0,0 13 0,0 1 0,0-19 0,0 6 0,0-26 0,0 3 0,0-12 0,0-10 0,0 0 0,0-5 0,0 1 0,0-4 0,0-1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24575,'16'0'0,"7"0"0,12 0 0,4-4 0,1 2 0,0-2 0,0 0 0,-6 2 0,-1-2 0,-6 4 0,1 0 0,-1 0 0,-8 0 0,1 0 0,-12 0 0,4 0 0,-8 0 0,-1 0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24575,'0'5'0,"0"-2"0,0 24 0,0-7 0,0 19 0,0-5 0,0 6 0,0 6 0,0-5 0,0 11 0,0-11 0,0 12 0,0-12 0,0 0 0,0-3 0,0-14 0,0 8 0,0-14 0,0 3 0,0-4 0,0-5 0,0 0 0,0-5 0,0 0 0,0 1 0,0-1 0,0 1 0,0-1 0,0 0 0,0 1 0,0-1 0,0 1 0,0-1 0,0 1 0,0-1 0,0-3 0,0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2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24575,'0'21'0,"0"22"0,0-19 0,0 46 0,0-40 0,0 56 0,0-48 0,0 54 0,0-15 0,0 17 0,0-32 0,0-1 0,0 36-230,0-25 1,0 2 229,0-13 0,0 1 0,0 12 0,0 2 0,0-7 0,0 0 0,0 1 0,0 0 0,0-1 0,0 1 0,0 4 0,0 1 0,0-5 0,0 1 0,0 9 0,0 0 0,0-9 0,0 0 0,0 10 0,0-1 0,-1-13 0,2-2 0,2-5 0,0 0 0,-3 12 0,1-3 0,5 12 0,-6-12 0,0 1 0,0 12 0,0-24 0,0-2 0,0 13 0,5 22 0,-3-36 0,3 14 0,-5-2 0,0-7 0,0-1 0,0-3 459,0-4-459,0-5 0,5-3 0,-4-6 0,4 2 0,-5-9 0,0 10 0,0-3 0,0 6 0,0 6 0,0-4 0,0 11 0,0-11 0,0 3 0,0-6 0,0-7 0,0 0 0,0-6 0,0 0 0,0 10 0,0-7 0,0 13 0,0-8 0,0 0 0,0-3 0,0-5 0,0-6 0,0-1 0,0-9 0,0-1 0,0-5 0,0 0 0,0 0 0,0-1 0,0 1 0,0 4 0,0 7 0,0 6 0,0 5 0,0 0 0,0-1 0,0 1 0,0-6 0,0-5 0,0-6 0,0-5 0,0 0 0,0 0 0,0 5 0,0 12 0,0 2 0,0 15 0,0-10 0,0 4 0,0-6 0,0-5 0,0-2 0,0-5 0,0-4 0,0-5 0,0-6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18 234 24575,'0'7'0,"0"0"0,0 0 0,8-4 0,-3 4 0,11-6 0,-4 2 0,5-3 0,0 0 0,-5 0 0,4 0 0,-4 0 0,5 0 0,0 0 0,-1 0 0,1 0 0,-4 0 0,2 0 0,-6-3 0,2-2 0,-3-2 0,-1-1 0,1 0 0,-1 1 0,1-1 0,-1 1 0,1-1 0,0 0 0,-1-3 0,1 2 0,-3-3 0,1 5 0,-5-1 0,2 0 0,-3 1 0,0-1 0,0-4 0,0 0 0,0-1 0,0-3 0,0 3 0,0-3 0,0 3 0,0 1 0,-3 5 0,-1-1 0,-4 4 0,-4 0 0,0 4 0,-5 0 0,0 0 0,0 0 0,1 0 0,-1 0 0,0 0 0,0 0 0,1 0 0,-6 4 0,8 1 0,-11 8 0,15 0 0,-11 4 0,12 0 0,-8 4 0,8-3 0,-4 3 0,8-4 0,-2-1 0,2 9 0,0-7 0,1 2 0,4-4 0,0-8 0,0 4 0,0-5 0,0 1 0,4-4 0,-4-1 0,3-3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42 176 24575,'0'-11'0,"0"2"0,0-11 0,0 6 0,-4-8 0,7 10 0,-6-4 0,10 3 0,1 0 0,1 5 0,3-4 0,-4 11 0,3-14 0,-2 13 0,3-6 0,-1 8 0,-2 0 0,2 0 0,-3 0 0,-1 0 0,1 0 0,-1 4 0,1 4 0,0 5 0,-3 8 0,-1-3 0,-4 8 0,0 2 0,0 1 0,0 9 0,0-9 0,0 9 0,0-9 0,0 15 0,0-8 0,0 16 0,-9-11 0,2 12 0,-8-6 0,4 1 0,-4-2 0,4-7 0,-3-4 0,5-7 0,0-7 0,1-4 0,0-4 0,0-2 0,0-3 0,0-1 0,1-3 0,-1 0 0,1-4 0,-1 0 0,0 0 0,1 0 0,0-4 0,2-4 0,2-5 0,3-8 0,0 3 0,0-4 0,0 5 0,0 1 0,0-6 0,0 4 0,0-3 0,0-1 0,0 4 0,4-3 0,0 8 0,1 1 0,1 5 0,-2 2 0,4 2 0,-1 3 0,1 0 0,-1 0 0,0 0 0,2 12 0,-1-1 0,0 10 0,1 0 0,-1-3 0,1 4 0,0-1 0,3-3 0,-3-1 0,7-1 0,-4-4 0,1 1 0,2-1 0,-2-4 0,0 0 0,-2-4 0,1 0 0,-4-4 0,8 0 0,-8 0 0,8 0 0,-11 0 0,3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24575,'-11'0'0,"3"0"0,-4 0 0,-5 0 0,3 0 0,-3 7 0,-4 3 0,7 7 0,-4 5 0,5 1 0,1-1 0,2 0 0,1-6 0,-2 1 0,9 0 0,-5-5 0,7 4 0,0-8 0,0 4 0,0-5 0,3 1 0,2-1 0,6 1 0,-2-3 0,6-2 0,-2-3 0,-1 0 0,4 0 0,-3 0 0,-1 0 0,0 0 0,-5 0 0,1 0 0,-1-3 0,1-1 0,0-4 0,-4 1 0,-7 2 0,-6 2 0,-7 3 0,-5 4 0,1 15 0,-7 3 0,6 11 0,2-5 0,2-5 0,7 3 0,-2-8 0,3 3 0,5-8 0,0-2 0,4-3 0,0-1 0,0 1 0,0 0 0,0-1 0,7 1 0,2-4 0,13 0 0,0-4 0,1 0 0,3 0 0,-8 0 0,8 0 0,-8 0 0,8 0 0,-8 0 0,3 0 0,-8 0 0,3 0 0,-8-3 0,4-2 0,-5 1 0,1-7 0,0 2 0,1-18 0,-4 15 0,-1-6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 24575,'-7'0'0,"0"0"0,-5 0 0,3 0 0,-6 0 0,2-3 0,0 2 0,-2-3 0,6 7 0,-7-2 0,11 6 0,-10-6 0,10 5 0,-7-1 0,5-1 0,3 2 0,-7-5 0,12 2 0,0-3 0,11 0 0,5 0 0,-1 0 0,1 0 0,4 0 0,-3 0 0,-1 0 0,-1-4 0,-3 3 0,-1-6 0,4 6 0,-8-6 0,4 7 0,-5-4 0,1 4 0,-1 0 0,1-3 0,-4 5 0,-1 3 0,-3 7 0,0 5 0,0-1 0,0 1 0,0 4 0,0-3 0,0 8 0,0-8 0,0 8 0,0-3 0,0-1 0,0 5 0,0-10 0,0 5 0,0-1 0,0-3 0,0 8 0,0-3 0,0-1 0,0 4 0,4-3 0,-3 4 0,7-4 0,-7 3 0,2-8 0,-3 8 0,0-8 0,0 8 0,0-4 0,0 6 0,0-1 0,0 0 0,0 0 0,0 1 0,0-1 0,4-4 0,-3-6 0,3-5 0,-4-5 0,0 1 0,0-1 0,0 1 0,0-1 0,3 0 0,-2 1 0,2-1 0,-3 0 0,0 0 0,0 1 0,0-1 0,-4-4 0,-4 0 0,-5-3 0,1 0 0,-4 0 0,-1 0 0,-1 0 0,-4 0 0,5 0 0,5 0 0,0 0 0,4 0 0,1 0 0,-1 0 0,4-3 0,1-5 0,3-9 0,0 6 0,0-1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29 24575,'0'-7'0,"0"0"0,0 0 0,-6 3 0,-3 0 0,-3 4 0,-4 0 0,4 0 0,-5 0 0,1 4 0,-1 0 0,9 8 0,-7 1 0,10-1 0,-7 0 0,8-1 0,-7 2 0,9 4 0,-5-5 0,7 4 0,0-8 0,0 8 0,0-7 0,0 2 0,0 1 0,0-4 0,0 8 0,3-8 0,1 4 0,4 0 0,0-4 0,-1 4 0,1-5 0,0 5 0,4-3 0,-4 2 0,4-3 0,-4 0 0,-1-4 0,1-1 0,-1-3 0,1 0 0,-1 0 0,1 0 0,-1 0 0,1 0 0,-1 0 0,1 0 0,-1 0 0,-3-3 0,-1-1 0,-3-4 0,0 1 0,0-1 0,0 1 0,0 0 0,0 0 0,-3 3 0,-5 0 0,-5 4 0,-3 0 0,-1 0 0,0 0 0,4 0 0,-2 0 0,6 4 0,-7 0 0,8 4 0,-4 0 0,8 3 0,-3-2 0,6 3 0,-6-5 0,6 1 0,-2-1 0,3 1 0,0-1 0,0 1 0,0-1 0,0 1 0,0-1 0,0 1 0,3-1 0,2 1 0,2-1 0,1 1 0,-1-1 0,1-2 0,-1 1 0,1-2 0,-1 4 0,5-4 0,0 3 0,1-3 0,3 1 0,-8-2 0,8-3 0,-4 0 0,5 0 0,-5 0 0,4 0 0,-3 0 0,-1 0 0,4 0 0,-8 0 0,8 0 0,-7-3 0,-1 2 0,-5-2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24575,'0'11'0,"0"-3"0,0 4 0,0-5 0,0 1 0,0-1 0,0 1 0,0-1 0,0 0 0,0 1 0,0-11 0,0-13 0,0-19 0,0-19 0,0-16 0,0 6 0,5-5 0,6 8 0,1 12 0,4-4 0,-7 18 0,0 7 0,0 7 0,-1 8 0,-1 5 0,1 4 0,-1 4 0,-3 13 0,3 2 0,-2 12 0,4 6 0,1-4 0,-1 9 0,1-9 0,-1 9 0,1-9 0,-1 9 0,1-9 0,-1 4 0,4-6 0,-3-4 0,3 3 0,-5-12 0,0 2 0,0-8 0,-1-1 0,-2 1 0,-2-10 0,-3-9 0,4-10 0,-3-7 0,8-5 0,-4 5 0,0-5 0,3 0 0,-3 4 0,5-4 0,-1 6 0,3 4 0,-2 2 0,6 4 0,-7 0 0,2 5 0,-3 0 0,0 8 0,-1-3 0,1 6 0,-1-5 0,1 5 0,-1-6 0,0 3 0,0 0 0,0 1 0,0 3 0,0 0 0,0 7 0,-3 2 0,4 12 0,-7 7 0,7 6 0,-2 6 0,4 0 0,-5 0 0,4-6 0,-4-1 0,4-6 0,-4-4 0,3-2 0,-7-8 0,6-2 0,-6-3 0,5-1 0,-5 1 0,6-1 0,-6 1 0,5-1 0,-5 5 0,6-4 0,-6 4 0,5-5 0,-5 1 0,2-4 0,-3-1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24575,'0'-11'0,"0"-1"0,0-10 0,0-1 0,0-4 0,4-1 0,1 1 0,4 4 0,0-3 0,-4 8 0,-1-3 0,-1 8 0,-2 1 0,2 5 0,-3-1 0,3 4 0,1 1 0,3 3 0,0 6 0,1 3 0,0 7 0,-4-3 0,4 2 0,-4-2 0,4-1 0,0 4 0,0-7 0,0 2 0,-1-3 0,1-1 0,-4 1 0,3-1 0,-7 1 0,4-1 0,-4 1 0,0-1 0,0 0 0,0 1 0,3-4 0,-2 2 0,2-2 0,0 0 0,1-1 0,3-3 0,0 0 0,0-3 0,1-5 0,0-10 0,1 0 0,-1-3 0,1 0 0,0-2 0,-1 0 0,1 2 0,-1 4 0,0 4 0,0 2 0,0 3 0,-1 4 0,1-3 0,-1 6 0,0-2 0,1 3 0,-4 6 0,-1 3 0,-3 7 0,0 0 0,0 6 0,0 0 0,3 1 0,-2 3 0,7-8 0,-8 8 0,8-8 0,-4 3 0,5-4 0,-5-5 0,3 0 0,-6-5 0,3 1 0,-4-1 0,0-3 0,0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46 24575,'0'-7'0,"-4"-4"0,0 6 0,-8-6 0,7 7 0,-10-1 0,6 2 0,-8 3 0,-5 0 0,5 0 0,-10 0 0,9 12 0,-10 5 0,8 10 0,-8 3 0,12-3 0,-7 2 0,14-6 0,-5 3 0,10-12 0,0 6 0,4-12 0,0 8 0,0-7 0,0 2 0,0-3 0,0-1 0,3-3 0,1-1 0,8-3 0,0 0 0,5 0 0,4 0 0,-3 0 0,4 0 0,-1 0 0,-3 0 0,3 0 0,-8 0 0,-2 0 0,-3 0 0,-1 0 0,1 0 0,-1 0 0,-6 0 0,-9 4 0,-6 4 0,-6 5 0,-1 5 0,2 3 0,1-2 0,2 2 0,6-4 0,-2-1 0,4 1 0,-1 0 0,5-5 0,-4 4 0,7-8 0,-3 8 0,4-7 0,0 2 0,0-3 0,0-1 0,0 1 0,0-1 0,7-3 0,2 0 0,11-4 0,3 0 0,10 0 0,-4 0 0,-1 0 0,-2 0 0,-8 0 0,3-4 0,-4-1 0,-5-3 0,0 0 0,-4-4 0,0 0 0,0-5 0,-3 8 0,-2 1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24575,'16'0'0,"2"0"0,5 0 0,3-4 0,-8-1 0,3-4 0,-9 4 0,4 2 0,-7 3 0,2-4 0,1 4 0,-4-4 0,3 4 0,-7 3 0,0 5 0,-4 9 0,0 5 0,0 6 0,0-1 0,0 0 0,0 6 0,0-5 0,0 11 0,0-10 0,4 3 0,1-4 0,0-1 0,3 0 0,-7 1 0,7-1 0,-7 6 0,7-4 0,-7 4 0,7-6 0,-7 0 0,8 1 0,-8-1 0,7 1 0,-3-1 0,4-4 0,-4-2 0,-2 0 0,1-3 0,-3 4 0,3-6 0,-1 1 0,-2-1 0,3 1 0,-1-4 0,-2 2 0,2-6 0,-3 2 0,0-3 0,0-1 0,0 1 0,0-1 0,0 1 0,0-1 0,0 0 0,0 0 0,0 0 0,-7 1 0,-7 0 0,-9 1 0,-4 0 0,-6 5 0,-1-3 0,-1 3 0,7-2 0,6-2 0,6 2 0,3-4 0,1-4 0,5 0 0,3-4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34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26 177 24575,'-8'-4'0,"11"0"0,9 4 0,23 0 0,10 0 0,15 0 0,17 0 0,-15 0 0,3 0-832,-9 0 0,3 0 832,31 0 0,4 0-1100,-16 0 0,1 0 1100,15 0 0,2 0 0,-1 0 0,-1 0 0,-4 0 0,-2 0 0,-5 0 0,-1 0-568,-1 0 1,-2 0 567,-8 0 0,-2 0 0,1 0 0,0 0 0,-7 0 0,-1 0 0,-2 0 0,-3 0-121,27 0 121,16 0 0,-36 0 0,21 0 0,-17 0 0,-1 0 1357,-14 0-1357,-2 0 2214,-14 0-2214,6 0 1388,-17 0-1388,9 0 161,-15 0-161,8 0 0,-8 0 0,4 0 0,-1 5 0,-8-4 0,7 3 0,-8 0 0,0-3 0,-2 3 0,-3-4 0,-1 0 0,10 0 0,2 0 0,16 0 0,2 0 0,21-5 0,21-2 0,9-7-517,-32 7 0,1 1 517,-4-2 0,-1 1 0,38-1 0,-26 2 0,-1-1 0,6 0-276,-11 1 0,1-1 276,20 0 0,7-5 0,-10 11 0,-10-5 0,-8 1 0,1 3 0,-8-3 1004,-1 5-1004,-7 0 582,-1 0-582,1 0 0,-6-5 0,4 4 0,-10-3 0,4 4 0,-11-4 0,4 3 0,-14-3 0,8 4 0,-14 0 0,4 0 0,-5 0 0,0 0 0,-3-8 0,-1-2 0,6 0 0,18 2 0,23 8 0,26 6 0,-6 1 0,20 6 0,-20 0 0,-19-6 0,-1-1 0,16 1 0,25 4 0,-30-9 0,14 9 0,-7-9 0,-2 8 0,-8-8 0,-6 8 0,-3-4 0,-12 0 0,-2 3 0,-11-8 0,4 4 0,-14-5 0,8 0 0,-14 4 0,8-4 0,-7 4 0,3-4 0,-5 0 0,0 0 0,-3-3 0,-2 5 0,-3 9 0,0 13 0,0 20 0,0 0 0,0 14 0,0-13 0,0 13 0,0-9 0,0 10 0,0-9 0,6 7 0,0-4 0,1 6 0,3 11 0,-8-1 0,3-4 0,-5 26 0,0-39 0,3 3 0,0-1 0,-2-1 0,5-4 0,0 2 0,1 13 0,1 21 0,3-8-350,-7-25 0,0 0 350,9 31 0,-6-26 0,1-1 0,4 23 0,-4-28 0,-2 1 0,2 37 0,-2 0-243,-1-4 243,-4-15 0,5 9 0,-2-17 0,-2-10 0,2-22 0,-4 6 691,0 11-691,0 24 0,0 16-1135,0 9 1135,0-36 0,0 5 0,0 27 0,0 2 0,0-17 0,0 2-878,0-3 0,0 6 0,0-5 878,0 11 0,0-3 0,0 11 0,0 1 0,0 4 0,0-2 0,0-21 0,0-2-671,0 6 1,0-2 670,0-9 0,0-4-449,0-16 1,0 1 448,0 26 0,0-3 0,0-1 309,0 3 0,0-2-309,0-14 0,0-8 0,0 2 0,0 9 2327,0 13-2327,0-10 1524,0-11-1524,0-4 1178,0-10-1178,0 0 555,0-10-555,0-1 57,0-2-57,0-10 0,0 10 0,0-9 0,0 3 0,0-5 0,0 0 0,0 0 0,0-4 0,0-1 0,0-5 0,0 0 0,0 0 0,0 0 0,-3-3 0,-2-1 0,-11-4 0,1 0 0,-8 0 0,1 0 0,-3 0 0,-5 0 0,0 0 0,-10 0 0,-6 0 0,-10 0 0,3 0 0,-5 0 0,-13 0 0,15 0 0,-28 0 0,4 0 0,-10 6-300,38-6 1,-1 1 299,1 5 0,0 0 0,-45-4 0,40 1 0,-1 0 0,4-2 0,0-2 0,-10 1 0,-1 0-655,6 0 0,-1 0 655,-8 0 0,0 0 0,12 0 0,1 0 0,-12 0 0,0 0-389,15 0 1,1 0 388,-11 0 0,-1 0 0,-36 0 0,12 0 0,29 0 0,2 0 0,-11 0 0,2 0 0,2 0 0,3 0 0,-1 0 0,0 0 0,6 0 0,5 0 0,-2 0 0,-11 0 535,-28-11-535,26 8 1294,-29-19-1294,44 19 857,-44-14-857,44 16 0,-31-10 0,28 4 0,-14-4 0,8-1 0,-2 6 0,4-4 0,1 8 0,-2-3 0,9 5 0,-7 0 0,14 0 0,-7 0 0,7 0 0,0 0 0,6 0 0,0 0 0,13 0 0,0 0 0,13-3 0,2-7 0,1 5 0,-14-3 0,-20 8 0,-12 0 0,-15 0 0,8 0 0,-7 5 0,15-4 0,-22 9 0,3-2 0,-10-1 0,-1-1 0,12-6 0,-2 0 0,-14 0 0,29 0 0,-17 0 0,29 0 0,-9 0 0,-3-5 0,8 4 0,0-9 0,13 4 0,0 0 0,8 2 0,4 0 0,-4 3 0,9-3 0,-3 0 0,4 3 0,0-3 0,0 4 0,-4 0 0,2 0 0,-2 0 0,4 0 0,0 0 0,0 0 0,0 0 0,1 0 0,-6 0 0,4 0 0,-3 0 0,5 0 0,-1 0 0,0 0 0,-4 0 0,3 0 0,-4 0 0,1 4 0,3 1 0,-4 4 0,6-4 0,-1 3 0,0-7 0,1 7 0,3-7 0,-2 2 0,2-3 0,1 0 0,-4 0 0,8 0 0,-4 0 0,5 0 0,0 0 0,0 0 0,0 0 0,0 0 0,0 0 0,3-6 0,2-4 0,3-6 0,0-7 0,0 4 0,0-8 0,0 3 0,4-5 0,2-5 0,3 9 0,-4-8 0,3 14 0,-3 1 0,0 1 0,2 8 0,-6-3 0,6 7 0,-6 2 0,2 3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24575,'0'11'0,"0"1"0,0 10 0,0 0 0,0 1 0,0 3 0,0-4 0,0 1 0,0-2 0,0-4 0,0-5 0,0 0 0,0-5 0,0-6 0,0-9 0,0-5 0,0-7 0,0 3 0,0 4 0,0 2 0,0 3 0,0-2 0,0-3 0,0-2 0,4-2 0,1 0 0,3 1 0,0 3 0,0-3 0,0 8 0,0-4 0,-1 4 0,-3 1 0,3 2 0,-3-1 0,3 5 0,0-2 0,1 3 0,-1 0 0,0 0 0,0 0 0,0 0 0,1 0 0,-4 3 0,2 1 0,-5 4 0,6-1 0,-3 5 0,1 1 0,2-1 0,-6 4 0,6-4 0,-6 5 0,2-5 0,0 0 0,-2-5 0,3 1 0,-4-1 0,3-2 0,1-2 0,3-3 0,0 0 0,1-7 0,0-3 0,0-11 0,1 3 0,0-8 0,3 8 0,2-8 0,-1 8 0,-1 0 0,0 2 0,-3 8 0,2-4 0,-3 5 0,-1 2 0,1-2 0,-1 7 0,0-4 0,0 4 0,0 0 0,0 0 0,0 0 0,-3 8 0,-1 1 0,1 8 0,-3 4 0,6-3 0,-6 8 0,7-8 0,-7 3 0,2-8 0,-3 2 0,0-6 0,0 3 0,0-5 0,0 0 0,0-3 0,0-1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8 318 24575,'-4'-3'0,"1"-10"0,3-1 0,0-12 0,0 3 0,0 1 0,0-4 0,3 3 0,2 0 0,4 2 0,-5 8 0,3 2 0,-6 3 0,6 4 0,-3-3 0,3 7 0,0-4 0,1 4 0,-1 0 0,0 0 0,0 0 0,1 0 0,-1 4 0,-3 9 0,3 0 0,-2 9 0,3-6 0,0 1 0,1 0 0,-5-5 0,3 0 0,-6-5 0,6 0 0,-4-2 0,4-2 0,1-3 0,-1-7 0,1-2 0,0-7 0,0-1 0,0 0 0,1-4 0,-1 3 0,1-8 0,0 8 0,-4 0 0,2 3 0,-6 6 0,6 1 0,-6 1 0,5 6 0,-5-5 0,5 5 0,-2-2 0,4 3 0,-4-4 0,3 4 0,-3-4 0,3 4 0,1 0 0,-1 0 0,0 0 0,0 7 0,-3 2 0,0 6 0,-4 7 0,0-5 0,0 10 0,3-10 0,-2 9 0,3-12 0,-4 7 0,3-13 0,-2 4 0,2-5 0,-3 1 0,0-4 0,0-1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8 270 24575,'-4'3'0,"1"1"0,3 3 0,0 0 0,0-25 0,0-1 0,4-25 0,6 4 0,1 6 0,3 1 0,-5 5 0,-1 5 0,1 6 0,-5 5 0,0 5 0,-1-1 0,1 4 0,3 0 0,0 4 0,1 0 0,-1 0 0,1 0 0,-1 4 0,1 0 0,-1 7 0,2 7 0,-1 0 0,1 3 0,0 0 0,-1-3 0,1 4 0,-2-10 0,-2 4 0,2-8 0,-3 4 0,0-5 0,3 1 0,-3-4 0,3-1 0,0-3 0,0 0 0,1-12 0,0 2 0,0-12 0,0 6 0,1-1 0,-1 0 0,-3 4 0,2 2 0,-3-1 0,4 3 0,-3-2 0,1 3 0,-2 0 0,4 1 0,-1 3 0,0 0 0,0 4 0,0 0 0,0 0 0,1 0 0,-1 0 0,0 4 0,-3 0 0,3 7 0,-3 1 0,4 5 0,1 4 0,-4-3 0,3 3 0,-4-4 0,1-1 0,2 1 0,-6-4 0,6-2 0,-6-3 0,2-1 0,-3 1 0,0-1 0,3-3 0,1-1 0,3-3 0,1 0 0,-4 0 0,-1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24575,'0'6'0,"0"1"0,0 17 0,0-6 0,0-1 0,4 4 0,-3-12 0,15 13 0,-5-13 0,6 3 0,4-3 0,-8-5 0,9 4 0,-6-4 0,1 5 0,4-5 0,2 0 0,0-4 0,3 0 0,-8 0 0,3 0 0,1 0 0,-5 0 0,10 0 0,-5-4 0,1-5 0,3-5 0,-3-3 0,-1-1 0,4 0 0,-8 1 0,8 3 0,-8 1 0,4 5 0,-6-1 0,6 0 0,-4 5 0,3-4 0,0 7 0,-3-7 0,8 8 0,-8-4 0,8 4 0,-8 0 0,8 0 0,-8 0 0,8 0 0,-8 0 0,8 4 0,-3 1 0,4 4 0,-4 0 0,3 0 0,-8-1 0,8 1 0,-8 0 0,3-1 0,0 5 0,-3 0 0,4 4 0,-6-4 0,1 3 0,0-7 0,-1 3 0,1 0 0,-1-2 0,-3 1 0,3-3 0,-8 0 0,8 0 0,-4 0 0,0-4 0,-1 3 0,-4-6 0,1 6 0,-1-4 0,-3-1 0,-1-4 0,-3-9 0,0-2 0,0-8 0,4 3 0,1-8 0,3 8 0,5-8 0,-3 3 0,12-1 0,-8 3 0,7 3 0,-4 2 0,0-1 0,4 3 0,-3 2 0,3 3 0,-4 1 0,4 3 0,-3-2 0,8 6 0,3-7 0,5 7 0,6-8 0,-1 7 0,1-6 0,0 6 0,0-6 0,0 6 0,-1-2 0,-4 4 0,3 0 0,-4 0 0,0 0 0,5 0 0,-5 0 0,6 0 0,6 0 0,-5 0 0,5 0 0,-6 0 0,0 0 0,0 4 0,-1 2 0,13 8 0,-9-3 0,9 3 0,-12-4 0,-1 0 0,-5-1 0,5-4 0,-5 4 0,5-8 0,1 8 0,0-8 0,6 3 0,-5-4 0,5 0 0,0 0 0,2 0 0,6 0 0,-1 0 0,1 0 0,-6 0 0,4 0 0,-11 0 0,5 0 0,-6 0 0,-6 0 0,-1 0 0,-6 0 0,-4-4 0,3 3 0,-8-2 0,3-1 0,-4 3 0,-1-6 0,1 6 0,7-7 0,-6 7 0,2-3 0,-4 1 0,-8 2 0,8-3 0,-7 1 0,6-2 0,-2 1 0,3-4 0,-3 4 0,3-5 0,-4 1 0,5 0 0,0 3 0,-5-2 0,4 2 0,-8-2 0,8-2 0,-4 1 0,5 0 0,-4 0 0,2 0 0,-6 0 0,6 0 0,-7 0 0,3 4 0,-3-3 0,-1 6 0,1-2 0,-4 0 0,3 2 0,-7-6 0,4 6 0,-4-2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34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24575,'0'3'0,"0"3"0,0 6 0,0 4 0,0-4 0,0 5 0,0 4 0,0-3 0,0 3 0,0-4 0,4 0 0,4-1 0,1-3 0,11 3 0,-10-7 0,10 3 0,-7-4 0,4 1 0,4-5 0,-3 0 0,-1-4 0,-5 0 0,4 0 0,-2 0 0,12 0 0,-8 0 0,13 0 0,-7 0 0,9-4 0,0-6 0,-4 0 0,4-8 0,-6 3 0,0 1 0,1-3 0,-6 3 0,4 0 0,-3-2 0,4 5 0,-4-2 0,9 4 0,-8 0 0,14-1 0,3 0 0,0 0 0,11-1 0,-4 5 0,-1-3 0,5 3 0,-11 1 0,5-4 0,-6 7 0,12-2 0,-9 4 0,3 0 0,-7 0 0,-5 0 0,6 4 0,-1 6 0,3 11 0,-6 5 0,5 6 0,-9 4 0,4-4 0,-9 8 0,1-9 0,-7 2 0,-2-4 0,-2-7 0,-8 0 0,3-6 0,-4-3 0,0-1 0,-4-5 0,-1 1 0,-3-7 0,0-6 0,0-12 0,0-1 0,-4-9 0,3 5 0,-3-1 0,4-3 0,0 8 0,0-4 0,0 5 0,0 1 0,0-1 0,4 0 0,4 1 0,10-2 0,0 5 0,8 0 0,-8 0 0,8 3 0,-4 2 0,1 0 0,3 7 0,-8-6 0,8 6 0,-3-3 0,4 4 0,0 0 0,1 0 0,-1 0 0,1 0 0,4 0 0,-3 0 0,10 0 0,-11 0 0,11 0 0,-5 0 0,5 0 0,1 0 0,5 5 0,-3 0 0,10 6 0,-11-1 0,12 1 0,-12-1 0,11 5 0,-10-4 0,4 4 0,-7 0 0,1-4 0,6 8 0,-4-8 0,10 5 0,-4-11 0,5 0 0,-5-5 0,4 0 0,-11 0 0,12 0 0,-12-4 0,-1-5 0,-1-7 0,-11-2 0,5 3 0,-10-2 0,3 3 0,-8-3 0,3 0 0,-5-4 0,-3 8 0,-2-2 0,-3 7 0,-1 1 0,-3-4 0,0 2 0,-4 2 0,0 3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36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8 803 24575,'-4'13'0,"1"-4"0,3 18 0,0-7 0,0 19 0,0-5 0,0 0 0,0 5 0,0-15 0,0 7 0,0-13 0,0 4 0,0-10 0,0-7 0,0-20 0,0-16 0,0-17 0,0-12 0,0-11 0,0 13 0,0-9 0,0 19 0,0-6 0,0 12 0,0 3 0,0 16 0,0 6 0,0 5 0,0 4 0,6 4 0,-1 1 0,10 15 0,3-1 0,1 15 0,8-1 0,4 5 0,1 6 0,10-3 0,-3 4 0,8-4 0,-2-1 0,7 0 0,-9-5 0,3-2 0,-12-10 0,-1-1 0,-6-5 0,-8-1 0,1-3 0,-11 2 0,2-6 0,-6-4 0,-2-17 0,-3-8 0,0-12 0,0-6 0,0-8 0,0-2 0,0-12 0,0 13 0,0-29 0,0 17 0,0-5 0,0 5 0,0 18 0,0-12 0,0 14 0,0 6 0,0 8 0,0 15 0,0 1 0,0 10 0,0-1 0,0 4 0,0 1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40.8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24575,'0'16'0,"0"2"0,0 4 0,0 10 0,0-3 0,0 6 0,0 9 0,0-8 0,0 10 0,0 0 0,0-5 0,0 5 0,0-12 0,0-1 0,0-5 0,0-10 0,0-1 0,0-6 0,0-3 0,0-2 0,0-19 0,0-6 0,0-11 0,0 2 0,0 1 0,0-6 0,0 4 0,0-4 0,0 6 0,0 4 0,4 1 0,1 1 0,3 7 0,1-6 0,2 11 0,-2-3 0,7 3 0,1 5 0,1 0 0,3 4 0,-4 0 0,-8 0 0,-1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42.7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 84 24575,'-12'4'0,"3"9"0,-7 6 0,5 14 0,-3 1 0,9 6 0,0-6 0,5-1 0,0-6 0,0 6 0,0-9 0,0-1 0,0-7 0,4-8 0,4 4 0,5-7 0,8 2 0,2-6 0,-1 3 0,4-4 0,-12 0 0,6 0 0,-7 0 0,4 0 0,-4-7 0,-1-2 0,-4-13 0,1-1 0,0-10 0,-3-1 0,-2 0 0,-4-5 0,0 5 0,0 0 0,0-5 0,0 10 0,0 1 0,-7 6 0,1 6 0,-10 3 0,3 0 0,-4 5 0,0 3 0,1 2 0,-6 3 0,4 0 0,-3 3 0,4 6 0,0 8 0,3 1 0,-3 8 0,7-3 0,1 4 0,1-4 0,7-6 0,-2-1 0,3-8 0,0 4 0,3-8 0,10-1 0,5-3 0,10 0 0,4 0 0,3 0 0,-1-8 0,4-3 0,-9-7 0,5-7 0,-6 6 0,-4-4 0,-3 5 0,-4 2 0,-4-1 0,2 0 0,-6 4 0,3 2 0,-5 3 0,1 4 0,-4-3 0,-1 9 0,-3 3 0,0 12 0,0 6 0,0 9 0,0-3 0,-4 10 0,3-5 0,-4 0 0,5 5 0,0-11 0,0 5 0,0-5 0,0-6 0,4-1 0,0-8 0,4-1 0,0-5 0,-1-3 0,1 0 0,3-4 0,-2-4 0,4-21 0,-5 4 0,8-30 0,-5 9 0,4-6 0,-5 2 0,5 6 0,-5 6 0,4 6 0,-6 10 0,-3 7 0,1 3 0,-2 4 0,3 0 0,1 11 0,-4 12 0,3 5 0,-2 9 0,5 0 0,-1-5 0,0 5 0,0-5 0,0-1 0,4-4 0,-3-2 0,5-4 0,-6-5 0,7 0 0,-8-4 0,4 0 0,-5-4 0,1-1 0,-1-3 0,1-7 0,-4-6 0,0-15 0,-4-6 0,0-6 0,0 0 0,0 6 0,0 1 0,0 5 0,0 6 0,0 4 0,0 6 0,0 5 0,0-1 0,-4 4 0,0 1 0,-3 3 0,3 0 0,0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46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8 24575,'-2'-4'0,"0"1"0,-8 3 0,-2 0 0,-1 0 0,1 3 0,-4 5 0,11 5 0,-6-1 0,6 4 0,1-3 0,-3 3 0,6 1 0,-3 0 0,0-5 0,4 4 0,-4-8 0,4 4 0,0-5 0,7-3 0,2 0 0,6-4 0,2 0 0,-1 0 0,1 0 0,-5 0 0,0 0 0,-5 0 0,1 0 0,-1 0 0,1 3 0,0 1 0,-4 13 0,-1 1 0,-3 10 0,0 11 0,0-3 0,0 10 0,0-7 0,-4-4 0,-5-2 0,-1-6 0,-3-4 0,4-6 0,1-6 0,0-3 0,1 0 0,-5-4 0,3-1 0,-2-3 0,-1 0 0,3-7 0,-3-3 0,4-6 0,-1-1 0,5 4 0,-4 1 0,8 5 0,-7-1 0,6 0 0,-3 1 0,7 3 0,2 1 0,2 3 0,4 3 0,2 2 0,0 3 0,2 0 0,-2 0 0,-1 0 0,4-3 0,-8-2 0,8-3 0,-7 0 0,2 0 0,1 0 0,-4-3 0,5-10 0,-5-12 0,6-9 0,-2-19 0,2 10 0,-3-16 0,-1 17 0,1-10 0,-5 10 0,2 2 0,-6 11 0,5 8 0,-6 8 0,3 2 0,-4 16 0,0 6 0,0 13 0,0 9 0,0 1 0,0 6 0,0 0 0,0 0 0,0-1 0,0-4 0,0-3 0,0-4 0,4-6 0,0-5 0,4-1 0,0-7 0,4 2 0,-4-3 0,4-3 0,-5-2 0,1-3 0,3 0 0,-2 0 0,6 0 0,-6 0 0,7 0 0,-4 0 0,1 0 0,-1-8 0,-4-6 0,1-8 0,0-6 0,0-5 0,1-1 0,0-6 0,-5 0 0,4 6 0,-8 1 0,3 5 0,-4 6 0,3 4 0,-2 7 0,2 3 0,-3 10 0,0 8 0,0 11 0,0 7 0,0-1 0,0 0 0,0 1 0,0-1 0,4-4 0,1 3 0,3-12 0,1 6 0,-1-7 0,0-1 0,-1 0 0,1-5 0,3 1 0,-2-4 0,2 0 0,-3-1 0,-1-2 0,1 3 0,-1-4 0,1 0 0,-1 0 0,1-4 0,0-4 0,0-10 0,-3-4 0,3-6 0,-3 1 0,0-1 0,3 6 0,-7-5 0,6 9 0,-6 1 0,3 5 0,-4 5 0,0-1 0,0 7 0,0 6 0,0 12 0,0 11 0,0 0 0,0 11 0,0-11 0,0 5 0,0-10 0,0-2 0,0-4 0,0-5 0,0 0 0,0-5 0,0-6 0,0-5 0,0-9 0,0-8 0,0-2 0,0-10 0,0 9 0,4-8 0,1 9 0,4-4 0,-1 9 0,1-3 0,-1 8 0,4 0 0,-4 5 0,4 1 0,-5 6 0,1-2 0,0 3 0,-1 0 0,0 0 0,-3 3 0,-1 10 0,1 5 0,-3 10 0,3-1 0,-4 0 0,0 1 0,0-6 0,4 0 0,-3-6 0,3-3 0,-4-1 0,0-5 0,0 0 0,3-2 0,1-2 0,3-14 0,1-4 0,1-11 0,-1 3 0,1-3 0,0 3 0,0 1 0,0 0 0,-1 5 0,0 1 0,0 3 0,0 1 0,0 5 0,-1-1 0,1 4 0,-1-3 0,1 6 0,-1-2 0,1-1 0,-1 4 0,1-4 0,-1 4 0,0 0 0,1 0 0,-5 3 0,4 6 0,-6 3 0,3 4 0,-1 1 0,-2 0 0,3 4 0,0-3 0,1 14 0,0-8 0,3 8 0,-2 1 0,3-4 0,1 9 0,-1-9 0,0 4 0,0-10 0,-4-6 0,-1-5 0,-1-5 0,-2 1 0,2-4 0,-3-1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40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 24575,'-8'0'0,"-4"4"0,-7 6 0,3 4 0,-7 1 0,13 2 0,-7-2 0,7-5 0,1 2 0,5-8 0,4 4 0,0 0 0,0 0 0,0 0 0,4 1 0,1-5 0,3 4 0,0-4 0,0 4 0,5 1 0,1 0 0,4 4 0,1-3 0,-5 8 0,3-4 0,-7 4 0,4 6 0,-5-5 0,-3 5 0,-2-1 0,-4-3 0,0 9 0,0-4 0,0 5 0,0 0 0,-5 6 0,-1-4 0,-8-1 0,-2-3 0,2-8 0,0 4 0,0-6 0,4 0 0,-3-4 0,8-1 0,-2-5 0,6 0 0,-3 0 0,7-3 0,6-2 0,10-3 0,1 0 0,3 4 0,-9 1 0,3 4 0,-7-1 0,3 6 0,-4 5 0,1 6 0,-5 11 0,0-5 0,-5 6 0,0-7 0,0 0 0,0 0 0,0-5 0,0 4 0,-5-10 0,4 10 0,-7-4 0,7 0 0,-4 4 0,5-10 0,0 10 0,0-4 0,0 0 0,0-2 0,0 1 0,0-9 0,0 11 0,0-15 0,0 5 0,0-8 0,4 1 0,5-1 0,5 1 0,0-4 0,8-1 0,-7-4 0,1 0 0,-8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47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0 24575,'-16'0'0,"-3"14"0,-16 8 0,13 4 0,-13 25 0,8-16 0,-2 18 0,3-6 0,11 1 0,4-1 0,5-1 0,2 0 0,4-10 0,0 15 0,0-15 0,0 10 0,0-6 0,0-1 0,0 1 0,9 0 0,2 0 0,13-5 0,2 5 0,10-8 0,-4-1 0,3-1 0,-7-15 0,0 8 0,-5-13 0,-6 2 0,-1-4 0,-8-4 0,4 0 0,-5-4 0,-2 0 0,-2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49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31 492 24575,'0'2'0,"0"3"0,0 16 0,0 1 0,0 1 0,0 3 0,0-12 0,0 2 0,0-9 0,0-9 0,0-14 0,-5-12 0,4-12 0,-3-6 0,-5 4 0,7-10 0,-7 11 0,9-12 0,0 12 0,0-5 0,0 6 0,0 5 0,0 2 0,0 11 0,0 0 0,0 10 0,0 0 0,0 4 0,0 1 0,0 0 0,3 0 0,1 3 0,7 1 0,7 3 0,0-4 0,8 3 0,-4-3 0,1 4 0,3 0 0,-3 0 0,4 0 0,-4 0 0,-2 0 0,-8 0 0,2 0 0,-6 0 0,2 4 0,-6 4 0,-2 4 0,-3 10 0,0-4 0,0 8 0,-8-4 0,-8 7 0,-3-2 0,-9-2 0,10-4 0,-4-3 0,5-5 0,0-1 0,1-4 0,3 0 0,-3 0 0,8 0 0,-8-4 0,7 3 0,-2-6 0,3 2 0,1-3 0,6-6 0,6-3 0,7-3 0,5 0 0,4 3 0,-3 0 0,4 1 0,-6 3 0,1 1 0,-1 4 0,1 0 0,0 0 0,-1 0 0,1 0 0,0 0 0,-1 7 0,1 3 0,0 6 0,-4 6 0,-1-4 0,-3 3 0,-1-4 0,1 4 0,-1-3 0,-3-1 0,-1-1 0,-4-4 0,0 1 0,0 3 0,0-4 0,0 1 0,-8 2 0,-6-5 0,-8 6 0,-6-6 0,1 3 0,-1-3 0,5-5 0,-3 3 0,8-7 0,-3 3 0,4-4 0,0 0 0,4 0 0,2 0 0,-1 0 0,4 0 0,-4 0 0,5 0 0,3 0 0,0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50.1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14 24575,'3'-8'0,"1"2"0,12 6 0,-2 0 0,12 0 0,-8 0 0,13 5 0,-7 4 0,16 11 0,-14 10 0,9 7 0,-8 5 0,-5-1 0,1-5 0,-12-3 0,2-6 0,-8 1 0,-1-6 0,-4 0 0,0-6 0,0 1 0,0 0 0,0-5 0,-7 0 0,1 0 0,-6-3 0,8 2 0,-3-3 0,3-1 0,-4 1 0,1-1 0,2 0 0,-1 0 0,5 1 0,-2-1 0,-1 1 0,3-1 0,-2 5 0,0-4 0,2 4 0,-3-1 0,4-2 0,-3 2 0,2-3 0,-2-1 0,0 1 0,2-1 0,-6-3 0,3-1 0,0-6 0,1 2 0,3-2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51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24575,'1'0'0,"12"0"0,12 0 0,14 0 0,-10 0 0,3 0 0,-4 0 0,-1 0 0,1 0 0,-6 0 0,-5 0 0,-8 0 0,-6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51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24575,'-5'0'0,"14"0"0,10 0 0,12 0 0,-12 0 0,6 0 0,-11 0 0,7 0 0,-8 0 0,-2 0 0,-7 0 0,-1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56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211 55 24575,'0'-7'0,"0"-4"0,0 2 0,-3 1 0,-2-3 0,-6 10 0,-2-7 0,0 8 0,-3 0 0,-1 0 0,-1 0 0,-4 0 0,10 0 0,-4 8 0,7-3 0,-6 10 0,6-6 0,-3 2 0,8-3 0,-3 4 0,6-4 0,-3 4 0,4-5 0,0 1 0,0-1 0,0 1 0,0-1 0,0 1 0,0 3 0,3-2 0,6 3 0,8-4 0,1 1 0,8 4 0,-3-3 0,4 3 0,0-4 0,-4 3 0,-2 2 0,-7 7 0,-2 2 0,-3 4 0,-4 0 0,-1 1 0,-4-1 0,0 0 0,0-5 0,-3 0 0,-6-6 0,-9-2 0,0 1 0,-8-5 0,3 3 0,-4-4 0,4 0 0,2-5 0,4 0 0,0-4 0,5 0 0,0 0 0,4-7 0,4-7 0,0-9 0,4-5 0,0 6 0,0 0 0,0 2 0,0 6 0,3 3 0,1 11 0,4 8 0,3 4 0,-1 10 0,6 0 0,-2 1 0,0 3 0,2-8 0,-7 3 0,7-4 0,-7-4 0,2-2 0,-3-3 0,-1-4 0,1-1 0,-1-3 0,5 0 0,-3 0 0,6-4 0,-2-4 0,5-15 0,-1-1 0,3-15 0,-1 5 0,1-6 0,-1 6 0,-4-5 0,-1 10 0,-5-4 0,0 6 0,0 4 0,-4 1 0,-1 10 0,-4-4 0,0 8 0,0 2 0,0 16 0,3 3 0,2 14 0,4-5 0,0 6 0,0-1 0,0 0 0,0-4 0,0-2 0,3-4 0,-3-4 0,6-1 0,-6-5 0,3 1 0,-5-4 0,0-1 0,1-3 0,-1 0 0,1 0 0,-1 0 0,1 0 0,-1 0 0,1-3 0,0-5 0,-4-10 0,4-4 0,-3-1 0,4-3 0,-1 3 0,-3 0 0,3-3 0,-6 8 0,5-3 0,-6 8 0,3-3 0,-4 7 0,0-2 0,3 7 0,-2 4 0,2 8 0,-3 9 0,0 1 0,0 8 0,0-3 0,4-1 0,1 4 0,3-8 0,0-1 0,0-5 0,0-4 0,-1-1 0,5-3 0,0 0 0,5-4 0,-4 0 0,2 0 0,-2 0 0,3-4 0,-3-1 0,-1-7 0,-4 0 0,0-5 0,1 0 0,-1 0 0,-4-4 0,0 3 0,0 0 0,-4 3 0,4 6 0,-4-2 0,0 3 0,0 0 0,0 7 0,0 11 0,0 8 0,0 9 0,0 6 0,0-4 0,0 9 0,0-9 0,0-1 0,0-7 0,-4-4 0,3-5 0,-3 0 0,4-4 0,-3-4 0,2-7 0,-2-11 0,3-8 0,0-5 0,0-1 0,0 1 0,4 0 0,0 4 0,5 1 0,-1 6 0,4-1 0,-3 4 0,7 1 0,-7 4 0,6 4 0,-6-3 0,6 6 0,-6-2 0,2 3 0,-3 0 0,-1 0 0,1 0 0,-1 0 0,1 3 0,0 5 0,0 10 0,-3 0 0,-1 3 0,0 0 0,-3-7 0,3 2 0,-4-8 0,0 0 0,0-1 0,0 1 0,3-4 0,1-4 0,0-8 0,3-5 0,-3-4 0,5 1 0,-5 3 0,4-3 0,-4 3 0,4 1 0,0-4 0,0 7 0,4-3 0,-4 5 0,4-1 0,-5 0 0,1 4 0,-1-3 0,1 6 0,-1-5 0,1 5 0,-1-3 0,1 4 0,-1 0 0,0 0 0,-3 4 0,2 4 0,-5 0 0,7 8 0,-7-3 0,2-1 0,1 4 0,-3-8 0,3 4 0,-4-5 0,0 1 0,3-1 0,-2 1 0,2-1 0,-3-3 0,0-1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56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202 1 24575,'-15'3'0,"-7"11"0,-2 7 0,4 7 0,-9 13 0,12-6 0,-4 11 0,3-6 0,6 0 0,-2-1 0,8 1 0,2 6 0,4-5 0,0 0 0,0 3 0,0-8 0,0 16 0,0-10 0,5 10 0,9-15 0,-1 8 0,15-8 0,-7-7 0,4 3 0,-3-14 0,-5 2 0,0-8 0,-5-1 0,4-4 0,-8 0 0,4-4 0,-5 0 0,-2-4 0,-2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58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25 301 24575,'0'11'0,"0"6"0,0 1 0,0 8 0,0-3 0,0 10 0,0-4 0,0 3 0,0-4 0,0-6 0,3-4 0,-2-3 0,2-6 0,-3-4 0,0-10 0,0-18 0,0-7 0,-4-16 0,2-2 0,-7 1 0,8-6 0,-8 6 0,8-1 0,-4 2 0,5 11 0,0 2 0,0 11 0,0-5 0,0 14 0,0-8 0,0 12 0,0-2 0,0 3 0,0 1 0,3 3 0,5 1 0,4 3 0,10 0 0,-4 0 0,8 0 0,-8 0 0,8 0 0,-8 0 0,8 0 0,-8 0 0,-1 0 0,-1 4 0,-8 0 0,4 4 0,-5-1 0,1 1 0,-4-1 0,3 1 0,-7-1 0,4 1 0,-4-1 0,0 5 0,0-4 0,0 8 0,-4-3 0,-4 3 0,-5 1 0,0-1 0,-3 1 0,-2 0 0,0-4 0,-3 4 0,-1-8 0,-1 4 0,1-1 0,0-2 0,5 2 0,1-4 0,3 0 0,-3-3 0,8 1 0,6-8 0,8-3 0,14-8 0,2-1 0,6-3 0,-6 7 0,4-3 0,-8 4 0,8 0 0,-8 4 0,3 1 0,1 4 0,-4 0 0,3 0 0,-4 0 0,-1 0 0,1 4 0,0 4 0,-4 5 0,-1 4 0,-4 0 0,-3-1 0,-2 1 0,-3 4 0,0 2 0,0 4 0,-7-4 0,-3 3 0,-8-3 0,-4 0 0,-2-1 0,-3-4 0,-1 1 0,1-5 0,-6-1 0,4-3 0,-4-5 0,6-1 0,4-4 0,1 0 0,5 0 0,5 0 0,0 0 0,8 0 0,0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59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1 246 24575,'0'-11'0,"0"3"0,3-8 0,2 7 0,3-2 0,-4 3 0,3-4 0,-3-1 0,5-3 0,-1-1 0,-3 1 0,2-1 0,-6 5 0,6-3 0,-6 6 0,3-3 0,-1 5 0,-2-1 0,6 1 0,-3 0 0,-1 0 0,4 3 0,-7 1 0,3 3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00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7 24575,'3'-4'0,"1"1"0,7 11 0,2 1 0,3 4 0,-3 2 0,3-2 0,-7 4 0,3 0 0,-4-5 0,-3 4 0,2-4 0,-6 1 0,3 3 0,-4-8 0,0 8 0,0-4 0,0 5 0,0 0 0,0 4 0,-4-3 0,-5 3 0,0 1 0,-4 0 0,1 1 0,2 3 0,-3-3 0,4-1 0,0 0 0,1-6 0,0-3 0,3 3 0,-2-8 0,6 4 0,-5-5 0,5 1 0,-3-1 0,4 0 0,-3-2 0,-1-2 0,-3-3 0,0 0 0,3 0 0,1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4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1 119 24575,'0'-8'0,"0"0"0,0-4 0,0 2 0,0-3 0,0 5 0,0 0 0,0-1 0,4 1 0,0-1 0,4 1 0,1 3 0,3-2 0,-2 5 0,7-2 0,-3 4 0,0 0 0,3 0 0,-8 0 0,4 0 0,-4 0 0,-1 0 0,0 4 0,1 5 0,-5 16 0,5-4 0,-8 20 0,3-8 0,-4 11 0,0 0 0,0-7 0,0 6 0,0-12 0,0 6 0,0-12 0,0-6 0,0-7 0,0-3 0,0 3 0,0-10 0,0-12 0,0-11 0,4-7 0,1-1 0,5 4 0,0 0 0,0-4 0,-1 4 0,1 0 0,-1 1 0,1 1 0,-1 3 0,0 0 0,0 8 0,-1 3 0,1 1 0,-1-1 0,0 5 0,1-4 0,-1 7 0,0-2 0,0 3 0,1 0 0,-5-4 0,3 3 0,-2-2 0,-1 6 0,-1 1 0,-3 9 0,5 6 0,-4 12 0,3 1 0,-4 10 0,0 3 0,0 7 0,0 0 0,0-1 0,0-13 0,0-2 0,0-11 0,0-6 0,0-6 0,0-5 0,0 0 0,4-3 0,0-1 0,4-4 0,1 0 0,-1 0 0,0 0 0,0 0 0,1-4 0,-1-1 0,5-8 0,-7 8 0,2-4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01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1 24575,'3'7'0,"1"4"0,8 6 0,8 12 0,-5-4 0,10 13 0,1 0 0,-7 17 0,12 2 0,-12 18 0,-2-10 0,7 28 0,-16-33 0,9 30 0,-10-32 0,-4-7 0,0 1 0,3 23 0,-5-23 0,-2-2 0,-10 21 0,-2 7 0,-9-22 0,-5 10 0,-7-15 0,-1 5 0,-3-6 0,6-13 0,7-7 0,3-8 0,9-9 0,-3-1 0,8-5 0,-4-2 0,4-2 0,1-3 0,-1 0 0,1 0 0,3 0 0,1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02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1 24575,'0'11'0,"8"-3"0,-2 13 0,6-7 0,-3 12 0,-1-8 0,1 8 0,0-8 0,0 8 0,-5-3 0,4-1 0,-7 0 0,6-6 0,-6 1 0,3 0 0,-4-1 0,0 1 0,0 4 0,0 2 0,0 4 0,0-4 0,0-2 0,-4 1 0,3-9 0,-7 8 0,4-13 0,-1 4 0,-2 0 0,3-4 0,-4 4 0,0-1 0,0-2 0,3 6 0,-2-6 0,3 7 0,-4-8 0,0 4 0,4-5 0,-3 1 0,3-1 0,0 1 0,-3-1 0,6 1 0,-2-1 0,-1-3 0,4 3 0,-4-4 0,1 5 0,-1-1 0,0 0 0,-3 1 0,3-1 0,-1 1 0,-1-4 0,5 3 0,-6-3 0,3 3 0,0 1 0,-3-1 0,6 1 0,-5-1 0,5 0 0,-2-6 0,3 1 0,0-5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05.3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8 24575,'-6'-4'0,"1"0"0,-6 12 0,0 1 0,1 8 0,-2-1 0,0 1 0,2 4 0,-6-3 0,6 8 0,-6-11 0,10 10 0,-5-6 0,2 8 0,-1-8 0,1 6 0,2-11 0,2 7 0,-3-4 0,-1 4 0,1-7 0,-1 6 0,1-7 0,0 4 0,3-1 0,-2-3 0,2 2 0,1-2 0,0 4 0,1-5 0,2 4 0,-6-8 0,6 8 0,-6-7 0,7 2 0,-4-3 0,4 3 0,0-2 0,0 6 0,0-2 0,0 4 0,0-1 0,0 1 0,0 0 0,0-1 0,0 1 0,0 0 0,0-1 0,0 1 0,0 4 0,0-3 0,0 3 0,0-4 0,0 0 0,0 4 0,0-3 0,4 3 0,1 1 0,3-5 0,1 5 0,0-1 0,-1-3 0,5 15 0,-4-13 0,4 14 0,-5-17 0,1 5 0,-1-6 0,0 1 0,0-4 0,-3-2 0,2-3 0,-7 3 0,7-2 0,-3 2 0,0-3 0,3-1 0,-2 5 0,2-4 0,1 8 0,0-3 0,0 3 0,1 1 0,-1-5 0,0 0 0,0 0 0,-1-4 0,1 4 0,-1-5 0,1 1 0,3-1 0,-2 5 0,7-3 0,-3 3 0,7 4 0,-2-2 0,-2 2 0,0 0 0,-8-8 0,8 4 0,-7-4 0,2 0 0,-3-1 0,-1 1 0,1-1 0,-1 1 0,-3-1 0,3 1 0,-6-1 0,5 1 0,-5-1 0,6-3 0,-6 3 0,2-3 0,0 0 0,-2 3 0,6-3 0,-3-1 0,3 1 0,0-4 0,-3-4 0,0 3 0,-4-2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06.8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57 209 24575,'-4'6'0,"1"2"0,3 8 0,0-1 0,0-2 0,0-2 0,0-10 0,0-11 0,4-8 0,1-15 0,8 4 0,3-9 0,-2 9 0,4-4 0,-8 6 0,3 4 0,-5 6 0,-3 5 0,-2 4 0,-3 7 0,0 10 0,-7 5 0,1 12 0,-7-3 0,4 4 0,0-4 0,-4 3 0,7-4 0,-6 1 0,7-2 0,-3 1 0,-1-4 0,0 3 0,4-4 0,-2-5 0,3 4 0,-4-8 0,0 8 0,0-7 0,3 2 0,2-3 0,0-4 0,2-7 0,2-11 0,0 5 0,3-3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20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24575,'-12'0'0,"0"0"0,-9 0 0,-2 0 0,-5 0 0,-5 0 0,9 0 0,-3 0 0,10 0 0,5 0 0,-4 0 0,11 3 0,-3 1 0,8 3 0,0 5 0,0 5 0,0 6 0,0 4 0,5 12 0,1 10 0,5 13 0,1 15 0,0 10-669,-8-30 0,-1 2 669,4 5 0,-1 2 0,-5 12 0,-1 2-1012,4 6 0,-1 1 1012,-3 0 0,0 1 0,0 8 0,0 3-1035,0-16 1,0 3-1,0-1 1035,0-6 0,0 0 0,0 2 0,0 16 0,0 3 0,0-1 0,0-9 0,0-2 0,0 0 0,0 2 0,1-1 0,-2 1-965,-1 4 1,-1 1 0,0 0 964,0 0 0,-1 1 0,0-4 0,-1-17 0,-1-2 0,0 2-400,-1 14 0,1 3 0,0-4 400,3-17 0,1-2 0,-1 1 0,-3 14 0,0 2 0,2-2 0,2-7 0,2-2 0,0-1-91,-4 26 1,0-2 90,3-5 0,2-2 670,-1-8 0,0-5-670,0-19 0,0-1 1268,0 2 0,0-3-1268,0 9 2713,0 19-2713,0-29 2272,0-9-2272,0-23 1371,3-7-1371,2-28 508,-1 20-508,0-10 0,-4 25 0,0 9 0,0 2 0,0 10 0,0 10 0,0 15 0,0 1 0,0-1 0,0-2 0,0-6 0,0 8 0,0-1 0,0 1 0,0-1 0,0-6 0,0-3 0,0-12 0,0-2 0,0-6 0,0 0 0,0-1 0,0 1 0,0 0 0,0 6 0,0-11 0,0 10 0,0-11 0,0 0 0,0-1 0,0-6 0,0 1 0,0-6 0,3 0 0,-2-10 0,3 4 0,-4-8 0,0 8 0,0-7 0,0 2 0,0-3 0,0-1 0,0 1 0,0-1 0,0 1 0,0-1 0,0 1 0,0-1 0,0 1 0,0-1 0,0 1 0,0-1 0,0 1 0,0 3 0,0-2 0,0 6 0,0-6 0,0 3 0,0-5 0,0 1 0,0-1 0,0 1 0,3-1 0,-2 1 0,3-1 0,-1 1 0,-2-1 0,6 4 0,-3-3 0,3 3 0,1-3 0,3 0 0,6 0 0,11-4 0,7 5 0,5-8 0,-1 8 0,7-8 0,-5 8 0,5-4 0,-6 10 0,-6-5 0,-1 8 0,-10-4 0,-2-1 0,-8-1 0,-2-4 0,-3-1 0,-4 1 0,-1-4 0,-3-1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2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59 125 24575,'-7'0'0,"-1"7"0,-4 2 0,3 13 0,-4 0 0,8 1 0,1 9 0,4-9 0,0 10 0,0-5 0,0-1 0,0-4 0,0 3 0,0-8 0,0 3 0,3-8 0,5 2 0,10-5 0,4 2 0,6-3 0,-6 0 0,4-4 0,-8-1 0,8-4 0,-8 0 0,4 0 0,-6-4 0,-3-5 0,3-4 0,-7-3 0,4-6 0,-1-1 0,-1-4 0,2-1 0,-4 1 0,0 4 0,0-3 0,-5 8 0,4-3 0,-7 4 0,3 0 0,-4 0 0,0 1 0,0-1 0,0 4 0,0-3 0,0 4 0,0-5 0,0 0 0,0 0 0,0 5 0,0-4 0,-4 3 0,-4 0 0,-6 1 0,-2 4 0,-1 3 0,0 1 0,-4 4 0,-2 0 0,-5 0 0,6 0 0,-4 8 0,7 6 0,-4 10 0,5 3 0,3 6 0,2 1 0,3 0 0,5-13 0,1-9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22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24575,'-4'2'0,"0"4"0,4 14 0,0 8 0,0 6 0,0 12 0,0-5 0,0 10 0,0-9 0,0 4 0,0 0 0,0-10 0,0 3 0,0-12 0,0-4 0,0-6 0,0-5 0,0-5 0,0 1 0,0-1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23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24575,'0'7'0,"0"10"0,0 15 0,0 8 0,0 0 0,0 6 0,0 1 0,0 7 0,0-6 0,0 4 0,0-5 0,0 1 0,0-8 0,0-12 0,0-6 0,0-6 0,0-3 0,0-1 0,0-25 0,0 12 0,0-16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24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7 24575,'7'-4'0,"-2"1"0,11 3 0,-4 0 0,0 0 0,3 0 0,-2 0 0,3 0 0,0 0 0,-3 3 0,-2 6 0,-3 8 0,1 6 0,-4 4 0,-1 0 0,-4 1 0,0-1 0,0 0 0,0 1 0,0-1 0,-4 6 0,-2-5 0,-7 5 0,-2 0 0,-4-4 0,4 4 0,-2-6 0,3-4 0,-3-2 0,0-4 0,0-1 0,5-3 0,-4-1 0,3-4 0,0-3 0,-2-2 0,6-3 0,-3 0 0,5 0 0,-1-7 0,3-3 0,-2-11 0,6 3 0,-4-8 0,5 3 0,0 0 0,0 2 0,0 4 0,0 4 0,0 2 0,0-1 0,4 7 0,0-6 0,4 10 0,-1-2 0,1 3 0,-1 0 0,1 0 0,-1 0 0,1 0 0,-1 0 0,5 7 0,-3 2 0,3 8 0,-4 4 0,4-3 0,-2 8 0,6-8 0,-3 4 0,4-6 0,0-3 0,-5-1 0,4-4 0,4 0 0,-2-3 0,2-2 0,-4-3 0,-8-3 0,8-2 0,-3-11 0,1 1 0,-2-6 0,0 4 0,-2-4 0,2-2 0,-3-5 0,-3 13 0,-2 3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1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24575,'0'11'0,"0"1"0,0 0 0,0 4 0,0-3 0,0 3 0,0-3 0,0 3 0,0-4 0,0 1 0,0-2 0,0-3 0,0-1 0,0 1 0,0-1 0,0 1 0,0-1 0,3-3 0,1-1 0,0 1 0,-1 0 0,0-1 0,-2 4 0,2-3 0,0 3 0,-2 0 0,2 0 0,0 1 0,-2-1 0,2 1 0,1-1 0,-3 1 0,2-1 0,-3 1 0,3-1 0,-2-2 0,3-2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0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24575,'0'-8'0,"0"-5"0,5-1 0,9-1 0,-3 2 0,7 4 0,-5 4 0,-4-2 0,8 6 0,-7-3 0,2 4 0,-4 0 0,0 4 0,1 0 0,-5 9 0,0-4 0,-4 8 0,0-3 0,0 5 0,0-1 0,0 0 0,0 1 0,0-1 0,0 0 0,0-4 0,0-1 0,0-5 0,0 0 0,0 0 0,-4-3 0,0-1 0,-4-4 0,0 0 0,4 3 0,-3-2 0,9 0 0,-1-6 0,7 1 0,0-4 0,1 7 0,-1-6 0,0 6 0,0-6 0,1 6 0,-1-3 0,0 4 0,0 0 0,1 0 0,-1 0 0,0 0 0,0 0 0,1 0 0,-5 4 0,3 0 0,-6 4 0,3 5 0,-4 1 0,0 0 0,0 3 0,0-8 0,0 4 0,0-5 0,0 0 0,0 1 0,0-1 0,0 0 0,0-1 0,-4 1 0,-5-3 0,-1 2 0,-3-6 0,1 3 0,2-4 0,-3 0 0,5 0 0,-1 0 0,1 0 0,0 0 0,-5 0 0,3 0 0,-3 0 0,0 0 0,4 0 0,-8 0 0,7 0 0,-3 0 0,5 0 0,-1 0 0,1 0 0,0 0 0,4-4 0,0 4 0,4-4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4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 24575,'0'-8'0,"0"0"0,0 0 0,0 0 0,0 0 0,13-1 0,-1 4 0,16 1 0,-12 4 0,11 0 0,-12 0 0,9 0 0,-10 0 0,3 0 0,-7 0 0,2 0 0,-3 0 0,-5 7 0,0 8 0,-4 3 0,0 11 0,0 2 0,0 1 0,0 10 0,-5-10 0,0 4 0,-1-6 0,-3-5 0,4-2 0,0-9 0,-3-1 0,7-5 0,-3 1 0,4-1 0,0 0 0,0 1 0,0-1 0,4 0 0,10-3 0,2-2 0,13 2 0,-5-4 0,1 3 0,4-4 0,-9 0 0,3 0 0,-9 0 0,-1 0 0,-5 0 0,4 0 0,-3 0 0,-4 0 0,-14 4 0,-5 1 0,-4 4 0,5-1 0,5 1 0,-1 3 0,0 2 0,0 4 0,-1 1 0,5-1 0,-3 0 0,3 1 0,-5 4 0,5-3 0,-4 9 0,8-4 0,-8 5 0,7 0 0,-2 0 0,4 6 0,0-9 0,0 8 0,0-10 0,0-1 0,0 0 0,0-6 0,0 1 0,0-6 0,0 0 0,0 0 0,0-4 0,0 4 0,0 0 0,0 1 0,4 0 0,-3 3 0,6-3 0,-6 4 0,3 0 0,-4 1 0,0-1 0,0 0 0,0 1 0,0-6 0,0 5 0,0-1 0,0-2 0,-3 1 0,-7-7 0,1-1 0,-4 1 0,0 0 0,4-5 0,-4 0 0,5-4 0,-1 4 0,1-3 0,0 2 0,0-3 0,0 0 0,0 0 0,0 0 0,0 0 0,0 0 0,0 0 0,-1 0 0,5 0 0,0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2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24575,'0'15'0,"0"0"0,0 2 0,0 10 0,0-8 0,0 8 0,0-14 0,0 2 0,0-6 0,0 6 0,0-6 0,0-10 0,0-8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24575,'0'11'0,"0"8"0,0 12 0,0 8 0,0-11 0,0 5 0,0-10 0,0 3 0,0-8 0,0 3 0,0-8 0,0 3 0,4-8 0,-3 4 0,6-1 0,-6-2 0,2 2 0,-3-3 0,4 3 0,-3-2 0,3 2 0,-4-3 0,0 0 0,0-1 0,0 1 0,3-1 0,-2 1 0,2-7 0,-3-6 0,0 0 0,0-2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24575,'7'0'0,"4"0"0,-2 0 0,6 0 0,-2 0 0,0 0 0,2 0 0,-2 0 0,3 0 0,1 0 0,-4 0 0,-2 0 0,-3 0 0,-1 0 0,1 0 0,-1 0 0,1 0 0,-1 0 0,-3 6 0,-1-1 0,-3 10 0,0-2 0,0-1 0,0 4 0,0-3 0,0 3 0,0 1 0,0 0 0,0-5 0,0 4 0,0-4 0,0 1 0,0 2 0,-7-2 0,2 0 0,-7 2 0,3-2 0,1 4 0,-4-5 0,2 4 0,-1-7 0,3 3 0,0-5 0,0 1 0,1-1 0,-1 1 0,1-4 0,-1-1 0,0-3 0,1 0 0,-1 0 0,0 0 0,1 0 0,-1 0 0,4-3 0,-3-1 0,6-4 0,-2 1 0,3 0 0,0-1 0,0 1 0,3 3 0,1 1 0,3 3 0,1 0 0,-1 0 0,1 0 0,-1 3 0,1 1 0,0 4 0,-1 3 0,1-2 0,0 6 0,0-6 0,4 7 0,-4-8 0,8 4 0,-7-4 0,6 0 0,-2 0 0,-1-3 0,0-2 0,-5-3 0,1 0 0,-1 0 0,1 0 0,-1 0 0,1-3 0,0-10 0,-4 6 0,0-5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6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24575,'3'0'0,"3"0"0,6 0 0,4 0 0,-4 0 0,5 0 0,-4 0 0,-2 0 0,1 0 0,-4 0 0,4 0 0,-5 0 0,1 0 0,-4 3 0,-1 1 0,-3 8 0,0 0 0,0 5 0,0-1 0,-3 1 0,-2-4 0,-3-2 0,4-3 0,1-1 0,-1 1 0,6-4 0,-1-1 0,10-3 0,2 0 0,3 0 0,-3 0 0,-1 0 0,-1 0 0,-2 0 0,2 0 0,-7 4 0,0 4 0,-4 4 0,0 5 0,0-1 0,0 6 0,-8-5 0,-1 1 0,-8-2 0,5-7 0,-4 6 0,3-6 0,1 3 0,-4-4 0,3 0 0,-4 0 0,1-3 0,3 2 0,-3-6 0,4 2 0,-1-3 0,1 3 0,4-2 0,1 3 0,3-4 0,1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7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7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24575,'0'10'0,"0"-5"0,0 1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3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20 200 24575,'0'11'0,"0"8"0,0 0 0,0 8 0,0-4 0,0 3 0,0-4 0,0 0 0,0-5 0,0-15 0,0-26 0,0-6 0,0-12 0,0 3 0,-9 5 0,7 0 0,-7 1 0,9 5 0,0 5 0,0 2 0,0 8 0,0 2 0,6 7 0,3 0 0,3 4 0,3 8 0,-2 1 0,4 8 0,0 4 0,0 1 0,1 6 0,0-2 0,1 2 0,-2-6 0,0 0 0,-4-6 0,-1 1 0,-4-5 0,0 0 0,-1-5 0,1 1 0,-1-4 0,-3-7 0,-1-11 0,-3-7 0,0-7 0,0 1 0,0 0 0,0-1 0,0 1 0,0 4 0,0 1 0,-3 6 0,2 3 0,-3 1 0,4 5 0,0-1 0,0 1 0,0-1 0,0 1 0,0 0 0,0 0 0,0 0 0,0 3 0,0 1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4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24575,'2'0'0,"8"0"0,12 0 0,5 0 0,0 0 0,1-8 0,-6 5 0,4-5 0,-8 5 0,8 2 0,-12-3 0,3 4 0,-10 0 0,5 0 0,-4 0 0,4 7 0,-4 3 0,-3 11 0,-2 7 0,-3 6 0,0 27 0,0-16 0,0 37 0,0-17 0,0 1 0,0 32-703,0-28 703,0-13 0,0-1 0,0 12-146,0 22 146,0-24 0,0 13 0,0-2 0,0-7 0,0-1 0,0-7 0,0-2 0,6 1 0,0-5 0,5 4 697,-1-6-697,1 0 152,-5 0-152,3-7 0,-3 5 0,4-10 0,-4 4 0,-2-6 0,1-1 0,-4 7 0,8-4 0,-8 10 0,3-11 0,-4 0 0,4-8 0,-3-15 0,3-1 0,-4-1 0,0 8 0,0 10 0,0 12 0,0 1 0,0 22 0,0 11-568,-3-29 1,0 4 567,2 8 0,0 1 0,-2 5 0,0 1 0,3 3 0,0 2-874,0 4 0,0 1 874,0-5 0,0 1 0,0 9 0,0-1 0,0-8 0,0-1 0,0 10 0,0 0 0,0-4 0,0-1 0,3 1 0,1 0 0,-4 4 0,1-1 0,6-12 0,-1-2-617,-5-10 0,0 1 617,5 17 0,1-4-420,0-4 420,-4 0 0,2-1 0,5-1 0,-9 20 866,5-18-866,-1-2 1669,-4-13-1669,4 6 1393,-5-7-1393,0-7 524,0-1-524,0-12 85,0-5-85,0-12 0,0 0 0,0 7 0,0 7 0,0 29 0,-5 6 0,3 30 0,-9-8 0,10-7 0,-10 1 0,10-17 0,-5 12 0,6-15 0,0-7 0,0-15 0,0-1 0,0-10 0,0 3 0,0-4 0,0 5 0,0 1 0,0 6 0,0-1 0,0 1 0,0-6 0,0-1 0,0-6 0,0-4 0,0-2 0,0-4 0,0-4 0,0 2 0,0-2 0,0 4 0,0-1 0,0 1 0,0-1 0,0 1 0,0 0 0,0-1 0,0 1 0,0-1 0,0 6 0,0-4 0,0 8 0,-4-8 0,3 8 0,-2-8 0,3 8 0,0-8 0,0 3 0,0-8 0,0 2 0,0-6 0,0 3 0,0-5 0,0 1 0,0-1 0,0 1 0,0-1 0,0 1 0,0-1 0,0 0 0,0 12 0,0-4 0,0 9 0,0-12 0,0 0 0,0-5 0,0 1 0,0-1 0,0 1 0,0-1 0,0 1 0,0-1 0,-3-3 0,-2-1 0,-2-3 0,-5 0 0,4 0 0,-8 0 0,-1 0 0,-6 0 0,-5 0 0,1 0 0,-1 0 0,1 0 0,-1-4 0,1-1 0,4-4 0,2 4 0,4-2 0,4 6 0,2-3 0,3 4 0,4-3 0,1 2 0,3-2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54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24575,'0'16'0,"0"-3"0,0 9 0,0-6 0,0 1 0,0 0 0,0-5 0,0 8 0,0-1 0,0 4 0,0 8 0,0-7 0,0 9 0,0 0 0,0 1 0,4 0 0,5-1 0,5-5 0,3-9 0,7 7 0,-2-15 0,7 11 0,-2-11 0,-4 1 0,3-3 0,-3 0 0,-1 0 0,0-4 0,-6-2 0,1-3 0,0 0 0,-1 0 0,6 0 0,-5 0 0,5-3 0,-1-6 0,3-10 0,17-14 0,-9 6 0,8-5 0,-13 14 0,2-6 0,-2 9 0,2-8 0,-2 13 0,-4-3 0,3 4 0,-4 0 0,1 4 0,3 1 0,-8 4 0,8 0 0,-3 0 0,4 0 0,0 0 0,6 0 0,-4 0 0,9 0 0,-4 0 0,1 0 0,3 0 0,-9 0 0,4 4 0,-11 1 0,4 4 0,-8-1 0,4 5 0,-6 0 0,1 3 0,4 2 0,-2 3 0,3-2 0,-4 7 0,7 4 0,-5-1 0,1 6 0,-8-8 0,-3 1 0,-1-1 0,0 0 0,0-4 0,0 3 0,-1-8 0,-3 8 0,2-12 0,-6 6 0,2-11 0,-3 2 0,0-3 0,0-7 0,0-6 0,0-7 0,0-10 0,0 4 0,0-8 0,0 8 0,0-3 0,4 4 0,5-5 0,0 4 0,12-4 0,-7 5 0,13-1 0,-5 0 0,6 4 0,-1-3 0,0 7 0,6-8 0,-4 7 0,9-3 0,-3 4 0,4 0 0,1 0 0,6 0 0,-4 0 0,10-1 0,-11 5 0,11 1 0,-10 1 0,10 3 0,-4-4 0,20 5 0,-17 0 0,23 0 0,-24 0 0,10 0 0,-6 0 0,0 0 0,0 0 0,-7 0 0,-1 0 0,-11 0 0,3 0 0,-4 5 0,12 1 0,-5 4 0,12 5 0,-6 1 0,7 1 0,-6 3 0,4-9 0,-11 8 0,5-3 0,-6 0 0,-6 2 0,5-8 0,-10 4 0,3-5 0,-4 0 0,4 1 0,-3-1 0,4-4 0,-6-1 0,6-4 0,-4 0 0,15 0 0,-8 0 0,10 0 0,0-9 0,16-5 0,-11-7 0,31-9 0,-37 8 0,22-11 0,-20 11 0,7-9 0,-5 3 0,4 1 0,-9-5 0,2 10 0,13-12 0,-13 6 0,7-6 0,-13 7 0,-10 4 0,3 3 0,-6 2 0,-4 1 0,-6 3 0,-5 2 0,-5 5 0,1-1 0,-4 1 0,-1-4 0,-3-2 0,0 5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8 24575,'-2'-4'0,"-14"0"0,-4 4 0,-17 0 0,5 0 0,-9 0 0,4 0 0,3 0 0,4 0 0,7 0 0,-1 0 0,11 0 0,0 0 0,5 0 0,0 0 0,4 4 0,0 0 0,4 4 0,-3-4 0,2 4 0,-3-4 0,4 4 0,0 5 0,0 6 0,0-1 0,0 11 0,0 0 0,0 2 0,0 8 0,0-2 0,5 4 0,-4 9 0,8 11 0,-7-12 0,3 14 0,-5-24 0,0 7 0,0-8 0,0-5 0,0-8 0,0-3 0,0-8 0,0-2 0,0-4 0,3-3 0,1-2 0,4 1 0,0 0 0,5 1 0,0 2 0,1-6 0,2 7 0,-2-7 0,8 3 0,-2 0 0,2-3 0,7 3 0,-4-4 0,11 0 0,-6 0 0,-5 0 0,2 0 0,-12 0 0,7 0 0,-13 0 0,4 0 0,-5 0 0,0 0 0,-4 0 0,0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55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 24575,'-7'0'0,"-4"0"0,-2 0 0,-8 0 0,3 0 0,-8 0 0,3 0 0,-5 0 0,6 0 0,-5 0 0,9 0 0,-3 0 0,4 0 0,0 0 0,5 0 0,-4 0 0,8 0 0,-4 0 0,8 3 0,1 10 0,-4 0 0,5 19 0,-6-8 0,8 9 0,0-6 0,0 6 0,0 1 0,0 6 0,0-6 0,0 5 0,0-5 0,0 6 0,0-1 0,0 1 0,0 0 0,0-6 0,0-1 0,0-6 0,0 1 0,0-6 0,0-4 0,0-3 0,0-6 0,0 2 0,0-3 0,0-1 0,3-3 0,1-1 0,4-3 0,-1 0 0,1 0 0,3 0 0,2 0 0,3 0 0,6 0 0,0 0 0,11 0 0,-4 0 0,4 0 0,0 0 0,-4 0 0,-1 0 0,-7 0 0,-4 0 0,-5 0 0,0 0 0,-5 0 0,-3 0 0,0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5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24575,'11'0'0,"6"0"0,6 0 0,4 0 0,-4 0 0,3 0 0,-12 0 0,6 0 0,-11 0 0,2 0 0,-3 0 0,3 0 0,-5 0 0,1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3:5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1 575 24575,'0'-10'0,"0"-11"0,0-16 0,0-14 0,0 9 0,0-5 0,0-6 0,0 18 0,0-10 0,0 21 0,0-3 0,0 14 0,0-2 0,3 10 0,1 6 0,4 8 0,4 7 0,-3 1 0,8 5 0,-3 0 0,4 5 0,5 2 0,-3-1 0,9 7 0,-9-6 0,10 7 0,-6-13 0,0 5 0,2-9 0,-7 3 0,2-5 0,-4-1 0,-1-3 0,-3-1 0,-1-4 0,-5-1 0,1 1 0,-4-1 0,2-2 0,-5-5 0,3-8 0,-4-15 0,0-7 0,0-23 0,-6-3 0,1 0 0,-7-11 0,6 18 0,-4-12 0,5 13 0,-1 2 0,1 12 0,2 5 0,2 8 0,-3 8 0,4 5 0,0 4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01.1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24575,'0'0'0,"0"8"0,0 16 0,0 9 0,0 1 0,0 12 0,0-4 0,0 4 0,0-7 0,0 8 0,0-12 0,0 4 0,0-16 0,0 3 0,0-12 0,0 2 0,0-8 0,0-1 0,0 1 0,0-11 0,0-2 0,0-16 0,0-1 0,0-11 0,0 4 0,0-10 0,0 5 0,5-1 0,0 2 0,8 6 0,1-1 0,4 6 0,-1 4 0,-4 2 0,3 7 0,-4-3 0,5 7 0,-4 1 0,2 4 0,-2 0 0,-1 0 0,-3 0 0,-6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02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78 7 24575,'-3'-7'0,"-5"7"0,-5 10 0,3 4 0,-5 8 0,9-1 0,-7 2 0,8-1 0,1 0 0,4-6 0,0 6 0,0-4 0,0-1 0,0-1 0,0-4 0,0 1 0,0 2 0,0-6 0,7-1 0,2-1 0,8-6 0,0 2 0,4-3 0,-3 0 0,3 0 0,1 0 0,-4 0 0,-1 0 0,-5 0 0,-5 0 0,1 0 0,-1 0 0,1 0 0,-1 0 0,1 0 0,-4-7 0,3-2 0,-6-13 0,2-1 0,-3-4 0,0-1 0,0 6 0,0-5 0,0 9 0,0-3 0,0 8 0,0-3 0,-7 7 0,2-2 0,-7 3 0,0 3 0,4 2 0,-8 3 0,7 0 0,-6 0 0,2 0 0,0 0 0,-2 0 0,1 12 0,-3 3 0,3 8 0,0 3 0,6-8 0,-1 3 0,5-12 0,0-1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03.6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0 107 24575,'0'24'0,"0"0"0,0 9 0,0-5 0,0 11 0,0-5 0,0-4 0,0 1 0,0-13 0,0 4 0,0-10 0,0-1 0,4-7 0,0-1 0,7-3 0,2 0 0,4-3 0,-4-11 0,3-5 0,-5-8 0,6 0 0,-7-1 0,3 1 0,-4 4 0,-1 1 0,1 6 0,-5-1 0,0 4 0,-1 5 0,-2 1 0,3 9 0,-4 3 0,0 12 0,0 1 0,0 8 0,0-8 0,4 8 0,-3-8 0,6 3 0,-2-8 0,3 3 0,0-8 0,0 8 0,-1-8 0,1 4 0,0-5 0,-1 1 0,1-1 0,-1 1 0,1-1 0,-1-2 0,1-2 0,-1-3 0,1 0 0,-1-3 0,1-10 0,1-12 0,1-9 0,0-12 0,-4 4 0,3-10 0,-8 11 0,4-6 0,-5 13 0,0 1 0,0 10 0,0 6 0,0 5 0,0 5 0,0 2 0,0 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07.2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14 24575,'0'-7'0,"-6"3"0,-3 1 0,-7 3 0,-11 0 0,8 4 0,-9 9 0,7-2 0,5 14 0,-5-14 0,12 9 0,-7-10 0,10 5 0,-5-6 0,11 3 0,-4-5 0,4 0 0,0 1 0,3-4 0,5-1 0,5-3 0,8 0 0,-3 0 0,4 0 0,-6 0 0,-3 4 0,2 0 0,-6 4 0,3 0 0,-5 3 0,-2 2 0,-2 8 0,-3-3 0,0 8 0,0-8 0,0 8 0,-3-8 0,-6 8 0,-5-8 0,-3 3 0,0-8 0,0 3 0,1-7 0,-1-1 0,0-4 0,4-4 0,-2 0 0,6 0 0,-3 0 0,8-7 0,-3-3 0,6-2 0,-6 0 0,6 4 0,-3 1 0,7 5 0,2 7 0,6 4 0,2 6 0,4-5 0,4 2 0,-3-4 0,8 1 0,-8 0 0,8 0 0,-8-5 0,3 0 0,-4-4 0,-4 0 0,2 0 0,-6 0 0,3-12 0,0-3 0,-1-18 0,3-1 0,-5-6 0,1 0 0,0 0 0,0 1 0,0 4 0,-1 2 0,-4 6 0,3 4 0,-7 5 0,3 7 0,-4 3 0,0 10 0,0 8 0,0 12 0,0 5 0,0 0 0,0 6 0,0-4 0,0 3 0,3-9 0,2 3 0,4-8 0,0 8 0,3-8 0,-3-1 0,7-1 0,-4-7 0,1 2 0,-2-3 0,-3 0 0,3 0 0,-2-1 0,3-2 0,-5-2 0,1-3 0,3 0 0,-2 0 0,2 0 0,-3-3 0,0-5 0,0-10 0,1-5 0,0-10 0,0 4 0,1-4 0,-5 0 0,3 5 0,-7-1 0,3 8 0,-4 8 0,0 2 0,0 3 0,0 7 0,0 5 0,0 13 0,0 6 0,0 0 0,0-2 0,0-4 0,0-1 0,0 1 0,3-4 0,2-2 0,2-3 0,1-1 0,-1 1 0,1-4 0,-1 2 0,1-5 0,-1 3 0,1-4 0,-1 0 0,1 0 0,-1 0 0,1 0 0,-1 0 0,1 0 0,-1-8 0,1 3 0,0-11 0,0-1 0,-3-1 0,3-4 0,-7 5 0,2 1 0,-3-1 0,4 0 0,-3 0 0,3 5 0,-4 0 0,0 5 0,0 6 0,0 11 0,0 8 0,0 15 0,0 1 0,0 0 0,0-1 0,0-6 0,0-5 0,0-4 0,0-7 0,0-3 0,0-1 0,0 1 0,0-10 0,0-8 0,0-12 0,0-1 0,0-3 0,0 3 0,0 1 0,0 0 0,4 5 0,0 1 0,4-1 0,0 4 0,4-3 0,-3 8 0,7-4 0,-4 7 0,1-2 0,-2 6 0,1-6 0,-4 6 0,4-2 0,-5 3 0,1 0 0,-1 6 0,-3 3 0,3 7 0,-6 5 0,7-3 0,-7 3 0,2-8 0,1-1 0,-4-5 0,4 1 0,-4-1 0,0 1 0,0-1 0,0-6 0,0-5 0,0-4 0,0-7 0,0 2 0,3-3 0,2-1 0,3 0 0,1 0 0,-1 1 0,0-1 0,0 4 0,0-2 0,0 6 0,0-3 0,-1 8 0,1-3 0,-1 6 0,1-2 0,-1 3 0,1 0 0,-1 0 0,1 0 0,-1 0 0,1 0 0,-1 3 0,1 10 0,1 6 0,0 3 0,0 4 0,-1-3 0,-3 4 0,0-4 0,-5-2 0,0-4 0,0-4 0,0-2 0,0-3 0,0-1 0,0 1 0,0-4 0,0-1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08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228 7 24575,'-3'-4'0,"-1"1"0,-7 10 0,-3 7 0,-10 21 0,4 1 0,-12 23 0,9-10 0,1 6 0,1 4 0,9-10 0,-10 26 0,14-17 0,-3 10 0,11-7 0,0-6 0,0 20 0,0-24 0,0 16 0,14-19 0,4 5 0,14 1 0,1-5 0,-2-7 0,0-6 0,-7-12 0,-2-2 0,-5-9 0,-4-1 0,-2-4 0,-3-1 0,-1-3 0,-3-13 0,0 6 0,-4-10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10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 1 24575,'0'20'0,"0"1"0,0 6 0,0 12 0,0 3 0,0 5 0,0-1 0,0 0 0,0 9 0,0 0 0,0 6 0,0-14 0,0-1 0,0-6 0,0-14 0,0 0 0,0-14 0,0 1 0,0-2 0,-7-6 0,6-10 0,-5-4 0,2-8 0,3-4 0,-3-2 0,0-4 0,3-1 0,-3 5 0,4-3 0,0 8 0,0-3 0,0 8 0,0 1 0,0 5 0,0-1 0,0 1 0,0-1 0,0 1 0,3 3 0,2-3 0,6 3 0,7-1 0,4-3 0,5 3 0,1-4 0,-1 4 0,1-3 0,-1 7 0,-5-7 0,5 7 0,-14-3 0,8 0 0,-13 3 0,4-2 0,-5 3 0,1 0 0,-4-3 0,-1-1 0,-3-8 0,0 0 0,4-5 0,-3 0 0,3-4 0,-4-2 0,0-5 0,0 6 0,0-5 0,0 9 0,0-3 0,0 4 0,0 4 0,0-2 0,0 6 0,0-2 0,0 10 0,0 13 0,0 7 0,0 11 0,0 3 0,0-4 0,0 9 0,0-4 0,0 6 0,0 0 0,4 0 0,-3-6 0,4-1 0,-2-11 0,-2 5 0,3-10 0,-4 1 0,0-3 0,0-6 0,0 2 0,0-3 0,0-4 0,0-1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12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0 24575,'0'11'0,"0"8"0,-4-9 0,0 10 0,0-7 0,-4 0 0,8-2 0,-4 1 0,1 0 0,2 8 0,-3-6 0,4 0 0,0-2 0,0 1 0,0 3 0,0 1 0,0 0 0,0-1 0,0-3 0,0 2 0,0-2 0,0 0 0,3 2 0,-2-2 0,6-1 0,-2 0 0,2-5 0,1 1 0,-4-1 0,2 1 0,-1-1 0,2-2 0,0-2 0,1-3 0,-1 0 0,1 0 0,-1 0 0,1 0 0,-1 0 0,5 0 0,-4 0 0,8-4 0,-7-4 0,7-2 0,-7-1 0,2-1 0,-3 3 0,0-7 0,4 4 0,-3-1 0,3-3 0,-4 3 0,-4-3 0,0-1 0,-4 0 0,0-4 0,0 3 0,0-4 0,0 5 0,0 1 0,0-1 0,-3 4 0,-2-2 0,-7 6 0,3 0 0,-7 2 0,8 6 0,-8-7 0,7 7 0,-6-3 0,6 4 0,-7 0 0,8 0 0,-4 0 0,4 0 0,1 0 0,-1 0 0,1 0 0,3 0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4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24575,'49'0'0,"-31"0"0,67 0 0,-61 0 0,31 0 0,-21 0 0,6 0 0,3 0 0,-18 0 0,10 0 0,-20 0 0,3 0 0,-9 0 0,-1 0 0,0 0 0,-4 0 0,0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12.9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39 24575,'-4'-3'0,"1"-1"0,3-3 0,-8 2 0,3-5 0,-7 8 0,4-6 0,1 8 0,-1 0 0,1 0 0,-1 4 0,1 0 0,3 3 0,0 1 0,4 3 0,0-2 0,0 2 0,0-3 0,0-1 0,0 1 0,3-4 0,1-1 0,3-3 0,1 0 0,-4 0 0,-1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13.8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24575,'15'12'0,"-3"10"0,5 2 0,-7 9 0,14 6 0,-12-3 0,18 16 0,-18-16 0,12 8 0,-14-15 0,8 4 0,-8-10 0,-1-6 0,-2-5 0,-3-5 0,0 1 0,0-4 0,-4-1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14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0 24575,'0'19'0,"-5"10"0,0-5 0,-1 14 0,-2-4 0,2 6 0,-4 0 0,5-6 0,-4-2 0,8-4 0,-7-1 0,3-4 0,0-2 0,2 0 0,3-3 0,0-1 0,0-10 0,0-4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16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10 24575,'6'4'0,"3"-1"0,11-3 0,2 0 0,6 0 0,-1-4 0,1 3 0,-10-7 0,7 8 0,-11-4 0,3 4 0,-5 0 0,-5 0 0,-6 0 0,-6 0 0,-7 0 0,-10 4 0,4 5 0,-8 5 0,8-1 0,-3 3 0,-1-2 0,4-1 0,-3 3 0,8-7 0,-3 3 0,8-4 0,-4 0 0,4-4 0,1 2 0,-1-5 0,0 3 0,1-4 0,-1 0 0,1 0 0,-1 0 0,1 0 0,0 0 0,0 0 0,0 0 0,-1 0 0,1 0 0,3-3 0,8-2 0,5-3 0,8 0 0,4-1 0,-3 0 0,8 0 0,-8 1 0,3 3 0,-4-3 0,0 7 0,-1-6 0,-3 6 0,-2-3 0,-3 1 0,-1 2 0,1-3 0,-1 4 0,-3 3 0,-1 6 0,-7 8 0,-1 5 0,-4 6 0,-1 4 0,-3-3 0,2 10 0,-3-5 0,4 0 0,1-1 0,0-10 0,4-2 0,-2-8 0,6-2 0,-2-3 0,-1-1 0,3-9 0,-2-4 0,3-2 0,0 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1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24575,'7'4'0,"1"4"0,0 9 0,5 6 0,-3 4 0,7-4 0,-3 3 0,-1-12 0,-1 2 0,-4-4 0,-1-7 0,-2 6 0,2-11 0,-7 4 0,4-4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21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22 221 24575,'0'11'0,"0"1"0,0 10 0,0-4 0,0 8 0,0-3 0,0 4 0,0 0 0,0-4 0,0-2 0,0-4 0,0-5 0,0 4 0,0-8 0,0 4 0,0-5 0,0 0 0,0 3 0,0-2 0,0 7 0,0 2 0,0 1 0,0 8 0,0-8 0,0 8 0,0-12 0,0 6 0,0-11 0,0 2 0,0-3 0,0-7 0,0-6 0,0-12 0,0-6 0,0-10 0,0-1 0,0-12 0,0 4 0,0-10 0,0 11 0,0-12 0,0 12 0,0-5 0,-8 11 0,6 2 0,-6 6 0,8-1 0,0 5 0,0 2 0,0 8 0,0 2 0,0 3 0,0 0 0,-3 4 0,2-3 0,1 6 0,4-2 0,3 3 0,1-3 0,-1 2 0,-3-6 0,3 6 0,-3-5 0,3 5 0,1-6 0,3 3 0,2-5 0,8 5 0,-3-4 0,9 7 0,-10-2 0,10 3 0,-10 0 0,10 0 0,-10 0 0,5 0 0,-10 0 0,0 0 0,-5 3 0,1 1 0,-4 8 0,-1 0 0,-3 1 0,0 2 0,0-2 0,0 0 0,-3 2 0,-2-2 0,-7 0 0,3 3 0,-7-4 0,3 1 0,0 3 0,-3-7 0,3 3 0,0-4 0,-3 1 0,8-2 0,-4 1 0,4-4 0,1 0 0,-1-1 0,0-2 0,1 2 0,-1-3 0,1 0 0,3 3 0,-3-2 0,7 6 0,-7-3 0,3 0 0,0 3 0,3-6 0,9 2 0,5-3 0,3 0 0,1-4 0,4-1 0,2 1 0,4-5 0,-4 8 0,3-3 0,-3 4 0,-1 0 0,4 0 0,-8 0 0,3 0 0,-4 4 0,0 9 0,-4 1 0,1 18 0,-1-8 0,-3 9 0,4 0 0,-5-5 0,0 5 0,1-5 0,-5-1 0,-1-4 0,-4 3 0,0-8 0,0 3 0,0-4 0,0-5 0,-8 4 0,-1-7 0,-8 6 0,0-5 0,-4 2 0,3 0 0,-3-2 0,-1 2 0,4-4 0,-3-3 0,4 3 0,-4-7 0,3 2 0,-9-3 0,10 0 0,-12 0 0,10 0 0,-5 0 0,11 0 0,2 0 0,3 0 0,1 0 0,2 0 0,2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22.7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24575,'2'0'0,"0"3"0,12 2 0,-5 6 0,6 2 0,-2 4 0,4 0 0,-4 4 0,4 2 0,-2 10 0,3-5 0,-2 17 0,-3-15 0,-2 21 0,-1-9 0,0 6 0,0-8 0,0-1 0,-5-5 0,3 0 0,-7-1 0,4-10 0,-5-2 0,0 1 0,0-5 0,0 9 0,0-3 0,0 10 0,0-4 0,0 9 0,-9-9 0,3 9 0,-7-9 0,0-2 0,3-5 0,2-6 0,1-3 0,2 3 0,-3-8 0,4 4 0,-3-5 0,2 5 0,1-4 0,-4 8 0,4-8 0,-4 4 0,0 0 0,1-4 0,-1 4 0,0-5 0,0 1 0,4-1 0,-3 1 0,3-1 0,-3 0 0,0-3 0,3 2 0,-2-5 0,5 6 0,-6-7 0,6 0 0,-2 0 0,3-3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23.8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24575,'7'0'0,"4"0"0,2 0 0,3 0 0,1 0 0,-4 0 0,-2 0 0,-3 0 0,-1 0 0,0 0 0,-3 0 0,-1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41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24575,'-14'0'0,"2"0"0,2 0 0,-2 0 0,3 0 0,-2 0 0,3 0 0,0 0 0,1 0 0,-1 0 0,4 3 0,1 10 0,3 5 0,0 9 0,0 13 0,0 2 0,0 11 0,0 16 0,5-5 0,2 21 0,-1-6-535,6 16 535,-5 1-519,-1-43 0,1 0 519,-3 4 0,-1 0 0,4 2 0,-2 0 0,-4 4 0,0 0 0,2-5 0,0 1 0,-3 3 0,0 0 0,0-3 0,0-1 0,3 0 0,0 1 0,-2-2 0,-1 0 0,3 1 0,0-1 0,1 2 0,-2-1 0,-1 5 0,0 1 0,2-1 0,0 0 0,1 0 0,-2 0 0,-1 0 0,0 0 0,2-5 0,0 1 0,-3 3 0,0-1 0,3-7 0,0 0 0,-2 4 0,-1-1-83,3-3 1,0-2 82,-3 30 0,0 10 0,6-20 0,-6-20 0,1 0 0,5 19 0,-1 28 0,-4-16 0,10 0 0,-10-28 0,-1 0 0,5 27 0,-5 12 0,0-21 0,0 9 0,0-10 0,0 15 0,0-8 0,0-2 0,0-15 0,0 5 0,0-11 502,0 4-502,0-6 1057,0 0-1057,0-1 179,0 1-179,0 7 0,0-6 0,0 6 0,0-7 0,0 0 0,0-7 0,0 5 0,0-10 0,0 10 0,0 7 0,0-8 0,0 12 0,0-21 0,0 24 0,0-8 0,0 19 0,0 0 0,0 2 0,0-7 0,0 4 0,0-14 0,-5 7 0,4-13 0,-4 4 0,1-25 0,3 10 0,-8-16 0,4 3 0,0-4 0,-3-1 0,7 6 0,-3-4 0,4 9 0,-4-9 0,3 4 0,-3-11 0,4 0 0,0-10 0,0 0 0,0-18 0,0 16 0,0-6 0,0 20 0,0 4 0,0 4 0,0-3 0,0 10 0,0-11 0,3 0 0,2-6 0,3-6 0,0 1 0,0-4 0,0-2 0,0-3 0,-1-1 0,5 1 0,0 0 0,5-3 0,5-2 0,-5 1 0,5-3 0,-6 3 0,6-4 0,-4 0 0,3 0 0,-4 0 0,-5 3 0,4-2 0,-8 2 0,4-3 0,-4 3 0,-1-2 0,1 6 0,-1-3 0,0 0 0,-3 3 0,2-7 0,-5 7 0,3-6 0,-4 2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42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24575,'11'0'0,"1"0"0,5 0 0,0 0 0,-5 0 0,0 0 0,-5 0 0,-3 0 0,-1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2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24575,'-4'4'0,"-4"5"0,7 5 0,-11 0 0,10 15 0,-15-12 0,15 17 0,-14-14 0,14 9 0,-10-10 0,6 10 0,1-4 0,0 0 0,-3-6 0,6-1 0,-6-4 0,8 4 0,0 0 0,0-4 0,0 9 0,-8-8 0,6 8 0,-7 1 0,9-4 0,0 3 0,0 1 0,0-5 0,0 10 0,0-9 0,0 3 0,0-5 0,0 1 0,0 4 0,0-3 0,0 8 0,0-8 0,0 9 0,0-10 0,0 10 0,0-9 0,0 9 0,0-10 0,0 10 0,0-9 0,0 8 0,0-8 0,0 4 0,5 7 0,0-9 0,5 10 0,-1-14 0,0 6 0,5-5 0,-4 5 0,7-6 0,-6 6 0,2-5 0,1 1 0,-4-3 0,3-3 0,-4 5 0,1-1 0,-1 0 0,0 0 0,0-4 0,-4 4 0,2-9 0,-2 7 0,-1-6 0,4 2 0,-8-4 0,4-4 0,-4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47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24575,'36'0'0,"9"0"0,5 0 0,9 0 0,-12 0 0,7 0 0,0 0 0,-6 0 0,-8 0 0,-12 0 0,-10 0 0,-3 0 0,-6 3 0,-1 1 0,-5 8 0,-3 0 0,0 1 0,0 2 0,0-6 0,0 2 0,0 1 0,0-4 0,0 4 0,0-4 0,0-1 0,0 1 0,0-1 0,0 1 0,0-1 0,0 5 0,0 0 0,0 5 0,0 4 0,0 2 0,0 4 0,0 1 0,0 4 0,0 16 0,0 1 0,0 19 0,0-6 0,0 15 0,0 3-380,0-29 1,0 2 379,0 46 0,0-41 0,0-1 0,0 32 0,0 5 0,0-16 0,0 9 0,6-1 0,-6-34 0,1 0 0,10 39 0,-8-39 0,1 0 0,8 34 0,-5 9 0,4 1 0,-10-44 0,0 1 0,4 0 0,1-1 0,-5 1 0,0 0 0,2 5 0,-1-2 0,-2 29 0,4-16 0,-1 0 0,-1 12 0,1-26 0,1 0 0,2 28 0,-5-11 0,5-19 0,0-1 0,-5 18 0,8-5 0,-1 0 0,-5 1 0,4-12 0,1 0 0,-1 15 0,-1-6 0,4-9 0,-9-13 0,7-13 759,-7-11-759,3-19 0,-4 15 0,0-3 0,0 24 0,0 6 0,0 13 0,0 19 0,0 9 0,0-29 0,0 0-425,0 45 425,0-45 0,0 1 0,0 1 0,0-2 0,0 30 0,0 10 0,0-20 0,0 14 0,0-6 0,0-3 0,0-8 0,0-6 0,0 4 0,0-12 0,0 13 0,0-13 0,0 13 425,0-13-425,0 6 0,0-7 0,0-7 0,4 6 0,2-18 0,-1 10 0,4-11 0,-8 1 0,8 3 0,-4-9 0,0 9 0,3-9 0,-7 9 0,8-3 0,-8-1 0,7-1 0,-6-11 0,2 4 0,-4-12 0,3 3 0,-2-10 0,2 1 0,-3-1 0,0 1 0,0-1 0,0 1 0,0-1 0,0 1 0,0-1 0,0 0 0,0 1 0,0-1 0,0 5 0,0-3 0,0 9 0,0-4 0,0 2 0,0-1 0,0-6 0,0 7 0,0-4 0,0 5 0,0-5 0,0 9 0,0-7 0,0 12 0,0-4 0,0 6 0,0-1 0,0 0 0,0 1 0,0-1 0,0 1 0,0-6 0,0 0 0,0-10 0,0 4 0,0-8 0,0 4 0,0-5 0,0 1 0,0 4 0,0-4 0,0 4 0,0-5 0,0 1 0,0-1 0,0 0 0,0 0 0,0 0 0,0 0 0,0 1 0,0-1 0,0-1 0,0 2 0,0-1 0,0 0 0,0 1 0,0-1 0,0 1 0,0-1 0,0 0 0,0 1 0,0-1 0,0 0 0,0 0 0,0 0 0,0 1 0,0-1 0,0 0 0,-3 0 0,-1-3 0,-8 2 0,0-1 0,-5 0 0,0-2 0,-4 1 0,-2-3 0,-10 4 0,-1-5 0,-6 0 0,0 0 0,0 0 0,0 0 0,0 0 0,6 0 0,6 0 0,6 0 0,5 0 0,5 0 0,0 0 0,4 0 0,1 0 0,3-17 0,1 13 0,3-13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4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24575,'0'7'0,"0"4"0,0 1 0,0 1 0,0 7 0,0-6 0,0 4 0,0-3 0,0-6 0,0 2 0,0 1 0,0-4 0,0 8 0,0-3 0,0 3 0,0 6 0,4-4 0,1 3 0,3-4 0,0-1 0,1 6 0,-1-9 0,4 8 0,-3-9 0,12 2 0,-7-2 0,7-3 0,-4-1 0,0 0 0,-1-3 0,1-1 0,0-4 0,-5 0 0,4 0 0,-8 0 0,4 0 0,-5 0 0,1 0 0,-1-4 0,1-4 0,0-5 0,1-4 0,-1-4 0,-3 3 0,3-8 0,-7 8 0,3-4 0,-4 6 0,0-1 0,0 0 0,0 0 0,0 0 0,0 1 0,-3 3 0,-6 1 0,1 4 0,-11 0 0,9 4 0,-9 1 0,6 3 0,-3 0 0,-1 0 0,0 0 0,0 0 0,1 3 0,-1 2 0,4 3 0,1-3 0,5 1 0,-1-5 0,4-4 0,5-16 0,0 8 0,4-7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24575,'-7'0'0,"0"0"0,-13 0 0,4 0 0,-1 0 0,0 0 0,0 0 0,1 0 0,3 0 0,-3 3 0,7 6 0,-7 4 0,3 3 0,0 6 0,1-4 0,3 3 0,0-4 0,1-1 0,3 1 0,2 0 0,3-5 0,0 4 0,0-8 0,0 8 0,0-7 0,0 2 0,3-3 0,1-1 0,4 1 0,3 0 0,2 0 0,-1-4 0,0 3 0,-1-6 0,2 2 0,0-3 0,-2 0 0,1 0 0,-4 0 0,4 0 0,-5 0 0,5 0 0,-4 0 0,4 0 0,-5 0 0,1 0 0,-7 0 0,-6 0 0,-7 0 0,-4 4 0,-1-3 0,0 6 0,1-2 0,-1 7 0,0-3 0,4 7 0,-3-7 0,7 7 0,-3-7 0,4 2 0,4-3 0,-3-1 0,6 1 0,-2-1 0,3 1 0,0-1 0,0 1 0,3-5 0,1 1 0,8-4 0,-3 0 0,6 0 0,-2 0 0,3 0 0,1 0 0,0 0 0,-5 0 0,4 0 0,-7 0 0,2 0 0,-3 0 0,-1 0 0,1 0 0,-1 0 0,1 0 0,-1 0 0,1 0 0,-1 0 0,1 0 0,-1 0 0,-3 0 0,-1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2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24575,'4'3'0,"-1"5"0,-3 4 0,0 10 0,0-4 0,0 8 0,0-12 0,0 6 0,0-7 0,0-1 0,0 0 0,0-5 0,0 1 0,0-1 0,0-3 0,0-1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2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24575,'0'4'0,"0"-1"0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4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8 24575,'-6'-4'0,"-3"0"0,-2 4 0,-5 0 0,4 0 0,-10 0 0,4 0 0,-3 0 0,4 0 0,0 4 0,0 4 0,0 10 0,4-4 0,0 6 0,1-2 0,6-1 0,-5 1 0,10-3 0,-3-2 0,4 4 0,0-5 0,0 0 0,0-5 0,0 5 0,0-4 0,0 4 0,0-5 0,4-2 0,4 2 0,4-7 0,10 4 0,-4-4 0,3 0 0,-4 0 0,-1 0 0,1 0 0,-4 0 0,2 0 0,-6 0 0,2 0 0,-3 0 0,-1 0 0,-2-3 0,1 2 0,-8-2 0,1 3 0,-11 4 0,0 4 0,-5 5 0,0 4 0,0 4 0,-6 3 0,8-1 0,-8 4 0,13-4 0,-3-1 0,5 0 0,3-10 0,1 0 0,4-5 0,0 1 0,0-1 0,7-3 0,1 0 0,13-4 0,-3 0 0,8 0 0,-8 0 0,8 0 0,-8 0 0,3 0 0,-8 0 0,2 0 0,-6 0 0,2 0 0,-3 0 0,-1 0 0,1 0 0,-4 0 0,-1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24575,'0'-2'0,"0"-15"0,0-6 0,0-15 0,0 4 0,0-1 0,0 3 0,0 4 0,0 5 0,0 6 0,0 5 0,0 5 0,0-1 0,3 4 0,1 1 0,3 3 0,1 3 0,-1 1 0,1 8 0,0 1 0,0 3 0,1 1 0,-1 4 0,1-3 0,3 4 0,-3-6 0,7-3 0,-3 3 0,0-7 0,2 3 0,-6-5 0,6 5 0,-6-3 0,2 2 0,-3-3 0,0-4 0,-1 3 0,1-7 0,-4 1 0,-1-14 0,-3-6 0,0-13 0,0 3 0,0-4 0,0 5 0,0 1 0,0 4 0,0 2 0,0 8 0,0-3 0,0 8 0,0-3 0,0-1 0,0 7 0,0-2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7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24575,'-11'0'0,"1"0"0,2 0 0,-4 0 0,0 8 0,-1 1 0,-3 8 0,7-1 0,-8 6 0,7 0 0,1 1 0,1-2 0,7-4 0,-3-1 0,4-3 0,0-2 0,0 1 0,0-3 0,0 2 0,0-3 0,0-1 0,4-3 0,0 0 0,8-4 0,0 0 0,5 0 0,-1 0 0,1 0 0,-4 0 0,-2 0 0,-3 0 0,-1 0 0,1 0 0,-1 0 0,-6 0 0,-9 3 0,-6 2 0,-6 3 0,4 1 0,-1 3 0,4 1 0,1 3 0,3 1 0,1 0 0,-1-1 0,5 1 0,0-1 0,4 1 0,0-4 0,0-2 0,0-3 0,0-1 0,0 1 0,0-1 0,7-3 0,6 0 0,9-4 0,6 0 0,-6 0 0,4 0 0,-8-4 0,4 3 0,-10-3 0,0 4 0,-5-3 0,1 2 0,-1-2 0,-3 3 0,0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24575,'0'18'0,"0"6"0,0 4 0,0 0 0,0 5 0,0-5 0,0-1 0,0 0 0,0-4 0,0 3 0,0-12 0,0 2 0,0-4 0,0-4 0,0 0 0,0-4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2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24575,'-18'56'0,"-1"-1"0,18-25 0,-11 42 0,7-6 0,18-53 0,5 18 0,-18-21 0,0 12 0,0-7 0,0 9 0,0-1 0,-4-3 0,-6 9 0,-5-10 0,-4 5 0,1-6 0,-1 1 0,1-1 0,-1-4 0,5-1 0,-3-4 0,11-1 0,-6 1 0,8-4 0,-1 2 0,2-3 0,6 0 0,2-1 0,7-3 0,2 0 0,5 0 0,-1 0 0,0 0 0,6 0 0,-5 0 0,10 0 0,-9 4 0,4 1 0,-6 5 0,0-1 0,-4 0 0,-1-1 0,-5 5 0,1 1 0,0 4 0,-4 0 0,-1-4 0,-4-1 0,0-1 0,0 2 0,0 0 0,0 3 0,0-3 0,0 4 0,-4 6 0,-10 4 0,3-7 0,-6 4 0,8-15 0,4 2 0,-2-3 0,6-1 0,-3 0 0,4 0 0,0 0 0,0 0 0,0 1 0,0-1 0,0 0 0,0 0 0,0 1 0,0-1 0,0 0 0,4-3 0,5-2 0,10-3 0,6 0 0,5 0 0,0 0 0,-5 0 0,-2 0 0,-4 0 0,-5 0 0,-2 0 0,-3 0 0,-1 0 0,-4 0 0,0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8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24575,'20'0'0,"1"0"0,7 0 0,-6 0 0,4 0 0,-3 0 0,4 0 0,-4 0 0,-6 0 0,-1 0 0,-8 0 0,1 0 0,-6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4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1 303 24575,'0'-7'0,"0"0"0,0-5 0,0 4 0,0-7 0,0 6 0,0-2 0,0 4 0,0-5 0,0 3 0,0-6 0,0 2 0,0-4 0,0-4 0,0 7 0,0-12 0,0 13 0,0-9 0,0 5 0,0 5 0,0 0 0,0 4 0,0 1 0,0 2 0,0 2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0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24575,'-7'0'0,"0"0"0,-5 0 0,3 0 0,-6 0 0,2 0 0,0 4 0,1 4 0,4 4 0,-4 5 0,7 0 0,-10-1 0,13-3 0,-5-2 0,7-3 0,0-1 0,0 1 0,0-1 0,0 1 0,0-1 0,0 1 0,0-1 0,3-3 0,-3 2 0,7-5 0,-3 3 0,4-4 0,-1 0 0,1 3 0,-1-2 0,1 2 0,-1-3 0,0 0 0,-3 3 0,3-2 0,-9 3 0,1-4 0,-10 0 0,2 3 0,-3 1 0,5 4 0,2-1 0,-1 1 0,5-1 0,-6 5 0,2-4 0,1 8 0,0-4 0,1 1 0,2-2 0,-2-3 0,3 4 0,0-4 0,0 4 0,0-5 0,0 1 0,0-1 0,0 1 0,0-1 0,0 1 0,0-1 0,0 1 0,3-1 0,1-3 0,4 0 0,-1-4 0,1 3 0,-1-2 0,1 2 0,-1-3 0,1 0 0,-1 0 0,1 0 0,-1 0 0,1 0 0,3 0 0,-2-3 0,2-2 0,-6 1 0,-2 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2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29 24575,'-4'-8'0,"4"-1"0,0 8 0,4-6 0,3 6 0,0-2 0,1 3 0,-1 0 0,1 0 0,-1 0 0,1 0 0,-1 0 0,5 0 0,-4 0 0,4 0 0,-4 0 0,-1 0 0,1 0 0,-4 3 0,-1 1 0,-3 3 0,0 1 0,0 4 0,0 5 0,-4 1 0,0 3 0,-5-4 0,1-5 0,0 0 0,4-5 0,-3 1 0,6-1 0,-5 1 0,5-1 0,-6 0 0,3 1 0,-3-1 0,-1 1 0,0-1 0,1 1 0,-1-1 0,1 1 0,2-1 0,-2 0 0,7 1 0,-1-4 0,9 0 0,9-4 0,6-5 0,4 0 0,6-4 0,-4 0 0,3-1 0,1 5 0,-4-3 0,-1 7 0,-7-3 0,-5 4 0,-3 0 0,-2 0 0,-3 0 0,0 0 0,-4 0 0,-1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3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4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24575,'0'4'0,"0"-1"0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4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24575,'0'-3'0,"0"5"0,0-8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18 24575,'-19'0'0,"2"-4"0,-4-1 0,-1 1 0,4 0 0,-8 4 0,8 0 0,-8 0 0,12 0 0,-13 13 0,17 3 0,-13 12 0,13-5 0,-7 3 0,8-8 0,-4 3 0,8-4 0,1-1 0,4-3 0,0 2 0,0-6 0,0 2 0,0-3 0,0 0 0,8-4 0,-3-1 0,11-3 0,-4 0 0,1 0 0,-2 0 0,1 0 0,-4 0 0,4 0 0,-1 0 0,-2 0 0,7 0 0,-8 0 0,4 0 0,-5 0 0,1 0 0,-1-3 0,-3-1 0,0-4 0,-8 5 0,0-1 0,-7 4 0,-7 0 0,0 8 0,-3 1 0,3 12 0,1-3 0,4 4 0,-3-6 0,10-3 0,-5 3 0,10-8 0,-3 4 0,4-5 0,0 1 0,0-1 0,0 1 0,0-1 0,0 1 0,8-4 0,1 3 0,8-7 0,4 4 0,-3-4 0,8 0 0,-3 0 0,-1 0 0,4 0 0,-12 0 0,6 0 0,-11 0 0,3 0 0,-5 0 0,0 0 0,-3 0 0,0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24575,'0'28'0,"0"-1"0,0 6 0,0 1 0,0 6 0,0 6 0,0-10 0,0 3 0,0-16 0,0 3 0,0-13 0,0 4 0,0-10 0,0-3 0,0-1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29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 24575,'0'-13'0,"4"8"0,-4-7 0,12 11 0,-10-6 0,10 6 0,-8-3 0,4 4 0,1 0 0,-1 0 0,0 0 0,0 0 0,0 0 0,0 0 0,-3 4 0,3 5 0,-3 5 0,0 4 0,-1 5 0,-4-3 0,4 4 0,-3-1 0,3-3 0,-4 3 0,0-4 0,0-1 0,0 6 0,0-9 0,0 7 0,0-8 0,0 0 0,0-1 0,0-5 0,0 0 0,0 0 0,0-7 0,0-10 0,0-6 0,4-7 0,1 4 0,5-6 0,-5 4 0,3-3 0,-3 4 0,4 1 0,1-1 0,-1 1 0,0 4 0,0-3 0,-1 7 0,1-7 0,-1 7 0,1-3 0,-1 9 0,1-4 0,-1 7 0,0-6 0,0 6 0,0-3 0,0 4 0,0 0 0,0 0 0,-4 3 0,0 2 0,-4 7 0,0 2 0,0 5 0,0-1 0,0 0 0,0 0 0,0 1 0,0-5 0,0 3 0,0-8 0,0 8 0,0-7 0,0 3 0,0-5 0,0 0 0,0 0 0,0 0 0,0 0 0,0 0 0,3 1 0,-2-1 0,7 5 0,-7-4 0,7 8 0,-7-3 0,3 5 0,-4-5 0,4-2 0,-3-3 0,2-1 0,-3-4 0,0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24575,'15'0'0,"0"0"0,6 0 0,2 0 0,4 0 0,1 0 0,-1 0 0,-5 0 0,5 0 0,-14 0 0,4 0 0,-6 0 0,-6 0 0,3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09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24575,'0'12'0,"0"-8"0,0 24 0,0-9 0,0 14 0,0-5 0,0 5 0,0 0 0,0 1 0,0 6 0,0-11 0,0-2 0,0-6 0,0-7 0,0 2 0,0-9 0,0 0 0,0 1 0,0 3 0,0 1 0,0 5 0,0 0 0,0-1 0,0 1 0,0-1 0,0 1 0,0-5 0,0 0 0,0-5 0,0 1 0,0-31 0,0 19 0,0-23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44 24575,'0'-10'0,"0"-2"0,0 1 0,-4 4 0,-8 4 0,-2 3 0,-7 0 0,4 0 0,0 0 0,0 0 0,5 0 0,-4 3 0,7-2 0,-3 10 0,1-1 0,5 6 0,-9-3 0,13 7 0,-5-6 0,7 8 0,0-1 0,0-3 0,0 3 0,0-4 0,0-5 0,0 0 0,3-4 0,5-1 0,5 1 0,4 1 0,-1-5 0,-3 0 0,2-4 0,-6 0 0,6 0 0,-6 0 0,2 0 0,-3 0 0,-1 0 0,-9 0 0,1 0 0,-9 0 0,2 3 0,-4 2 0,3 6 0,-3 2 0,0 4 0,2 4 0,-6-3 0,6 8 0,2-8 0,0 3 0,7-4 0,-2-4 0,3 2 0,0-6 0,0 2 0,0-3 0,6-4 0,3-1 0,3-3 0,4 0 0,-4 0 0,5 0 0,-1 0 0,-3 0 0,3-3 0,-8 2 0,8-7 0,-11 7 0,2-2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24575,'3'-4'0,"1"1"0,4 3 0,-1 0 0,5 0 0,-4 0 0,8 0 0,-7 0 0,2 0 0,-3 0 0,3 0 0,-2 0 0,2 0 0,-4 0 0,-2 3 0,1 5 0,-1 5 0,0 3 0,-2 6 0,-3-5 0,0 10 0,0-5 0,0 5 0,0 1 0,-4-1 0,-1-4 0,-3-2 0,-5-8 0,4 3 0,-7-7 0,7 3 0,-2-4 0,3-1 0,0 1 0,1-4 0,-1-1 0,1-3 0,-1 0 0,1 0 0,-1 0 0,1 0 0,-1 0 0,4-3 0,1-5 0,3-1 0,0-2 0,0 3 0,0 0 0,3 1 0,2-1 0,6 0 0,2 0 0,3 4 0,1-4 0,0 7 0,-1-3 0,1 4 0,-1 0 0,-3 0 0,3 0 0,-4 0 0,5 0 0,-1 4 0,1 1 0,-4 3 0,2 4 0,-2-4 0,0 8 0,-1-7 0,-5 3 0,1-5 0,0-3 0,-4 0 0,-1-4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2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24575,'20'0'0,"1"0"0,2 0 0,-2 0 0,0 0 0,-3 0 0,4 0 0,-6 0 0,6 0 0,-9 0 0,4 0 0,-10 0 0,1 0 0,-1 0 0,-2 0 0,-2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24575,'0'11'0,"0"1"0,0 15 0,0-7 0,0 11 0,0-13 0,0 14 0,0-13 0,0 13 0,0-18 0,0 11 0,4-16 0,0 8 0,0-6 0,-1-3 0,1 4 0,-3-5 0,2-2 0,-3-2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24575,'4'0'0,"0"0"0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4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24575,'4'0'0,"-1"0"0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24575,'0'96'0,"0"0"0,0-6 0,0-18 0,0-37 0,0-7 0,0-2 0,0-8 0,0 3 0,0-8 0,0 2 0,0-7 0,0 2 0,0-3 0,0 1 0,0-1 0,0 0 0,0 1 0,0-4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31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24575,'17'-4'0,"17"1"0,-18 6 0,9 2 0,-14 3 0,-10 0 0,6 5 0,-6 1 0,3 0 0,0 3 0,-3-3 0,3 4 0,-4 6 0,0-5 0,0 5 0,0-1 0,0-3 0,0 9 0,0 2 0,0 1 0,0 4 0,0-11 0,0-2 0,-4-4 0,3-6 0,-3 0 0,4-5 0,0 1 0,0-1 0,0 0 0,0-1 0,4-3 0,0 0 0,5-4 0,-1 0 0,0 0 0,5 0 0,-4 0 0,4 0 0,-5 0 0,1 0 0,-1 0 0,-7 0 0,-6 4 0,-3 0 0,-4 4 0,7 5 0,-3-3 0,8 2 0,-8-3 0,7-1 0,-3 5 0,4-4 0,0 4 0,0-5 0,0 0 0,0 0 0,0 1 0,0-1 0,0 0 0,0 1 0,0-1 0,0 0 0,0 0 0,0 1 0,0-1 0,0 0 0,4 0 0,-3 1 0,6-1 0,-2 0 0,0 1 0,2 3 0,-6-3 0,6 3 0,-6-4 0,3 0 0,-4 1 0,0 3 0,0 2 0,0 0 0,0 3 0,0-7 0,0 7 0,0-8 0,-4 4 0,-1-5 0,-7 1 0,2-1 0,-7 1 0,7 0 0,-3-4 0,5-2 0,-1-3 0,1 0 0,4 4 0,0-3 0,4 2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24575,'15'0'0,"6"0"0,7 0 0,0 0 0,11 0 0,-5 0 0,0 0 0,5 0 0,-10 0 0,3 0 0,-4 0 0,-6 0 0,0 0 0,-6 0 0,-3 0 0,3 0 0,-8 0 0,0 0 0,-5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22 24575,'4'-6'0,"-9"4"0,0-7 0,-15 8 0,6-2 0,-7 3 0,-1 0 0,4 0 0,-3 0 0,4 0 0,0 3 0,0 6 0,4 3 0,1 5 0,4-4 0,0 2 0,3-6 0,2 2 0,3 1 0,0-4 0,0 4 0,0-5 0,0 1 0,0-1 0,0 5 0,0-3 0,0 2 0,3-3 0,1-1 0,3 1 0,5-1 0,-3 1 0,6 0 0,-2 0 0,-1-3 0,4 2 0,-8-6 0,4 3 0,-4-4 0,-1 3 0,1-2 0,-1 2 0,0-3 0,1 0 0,-1 0 0,1 0 0,-1 0 0,-6 0 0,-9 0 0,-5 0 0,-12 0 0,7 4 0,-3 1 0,-1 7 0,4 6 0,-4 1 0,8 7 0,-2-8 0,6 8 0,-2-8 0,3 3 0,4-4 0,2-5 0,3 4 0,0-8 0,0 4 0,0-5 0,3 1 0,5-4 0,10-1 0,4-3 0,11 0 0,-4 0 0,-1 0 0,-2 0 0,-3 0 0,-1 0 0,0 0 0,-10 0 0,4 0 0,-8 0 0,4 0 0,-4-3 0,-1 2 0,-3-2 0,-1 3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2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1 388 24575,'0'7'0,"0"0"0,0 0 0,0-9 0,0-9 0,0-10 0,0-7 0,0-4 0,0-3 0,0-11 0,0 10 0,0-3 0,0 12 0,0 4 0,0 1 0,0 10 0,0 0 0,0 5 0,0-1 0,3 4 0,1 1 0,3 3 0,1 0 0,-1 4 0,1 0 0,3 4 0,2 3 0,4 7 0,0 0 0,0 3 0,0-4 0,0 0 0,-1-1 0,1 1 0,0-1 0,-1-3 0,-3 3 0,3-7 0,-7 3 0,2-4 0,-3-1 0,-1 1 0,1-4 0,-1 3 0,1-6 0,-4 5 0,2-5 0,-2 5 0,4-2 0,-1 0 0,0 2 0,-3-2 0,3 4 0,-3-4 0,4 3 0,-4-3 0,3 0 0,-7-7 0,4-6 0,-4-11 0,0-8 0,0-1 0,0-10 0,0 10 0,0-4 0,0 6 0,0 4 0,0-3 0,0 12 0,0-6 0,0 11 0,0-2 0,0 3 0,0 0 0,0 1 0,0 3 0,0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1 24575,'-7'0'0,"0"0"0,-5 0 0,-1 0 0,1 0 0,0 0 0,4 0 0,1 0 0,-5 0 0,4 0 0,-8 0 0,7 0 0,-7 0 0,8 0 0,-7 0 0,10 3 0,-2 1 0,7 3 0,0 1 0,0-1 0,0 5 0,0 1 0,0 3 0,0 1 0,0-1 0,0 1 0,0 5 0,0-5 0,0 10 0,0-5 0,5 11 0,-4-4 0,8 9 0,-8 3 0,7 0 0,-6 5 0,2-6 0,-4-1 0,0-4 0,0-7 0,0-7 0,3-8 0,-2-2 0,3-3 0,-4-1 0,0 1 0,0-1 0,0 0 0,0 1 0,3-4 0,-2 2 0,2-1 0,-3 2 0,0 1 0,3-1 0,-2 1 0,6-1 0,-6 1 0,5-1 0,-5 1 0,6-1 0,-3 1 0,0-1 0,3 1 0,-3-1 0,4 1 0,-1-4 0,1-1 0,-1 1 0,1-4 0,-1 4 0,1-1 0,-1-2 0,5 2 0,-4-3 0,8 0 0,-3 4 0,-1-3 0,0 3 0,-5-4 0,1 0 0,-1 0 0,1 0 0,-1 0 0,1 0 0,-1 0 0,-3 3 0,-1-2 0,-3 2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0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1 24575,'-7'0'0,"-4"0"0,-7 0 0,0 0 0,-8 0 0,-2 0 0,-1 0 0,-10 0 0,5 0 0,4 0 0,-7 4 0,18-3 0,-8 8 0,10-9 0,8 7 0,-6-2 0,13 3 0,-13-4 0,13 3 0,-13-7 0,13 7 0,-5-3 0,7 4 0,0-1 0,0 1 0,0 3 0,0 2 0,0 3 0,0 1 0,0 4 0,0-3 0,-4 8 0,3-3 0,-3 4 0,4 1 0,0 4 0,0 3 0,0 11 0,0 8 0,-6 9 0,5 6 0,-9 1 0,9 7 0,-10 2 0,4 8 0,0-1 0,-3-20 0,6-12 0,0 0 0,-2 4-308,2 5 1,2 2 307,2 12 0,0-26 0,0 2 0,0 42 0,0-6 0,0-37 0,0 0 0,0 45 0,0 0 0,0-45 0,0 0 0,0 45 0,0-40 0,0 1 0,0 1 0,0-1 0,0 1 0,0 0 0,0 4 0,0-3 0,0 25 0,-1-30 0,2-1 0,4 21 0,-4 20 0,10-16-102,-5-2 102,1-8 0,3-6 0,-9-2 0,8-7 0,-7-1 612,7 1-612,-8 31 105,4-24-105,0 24 0,-4-31 0,4 0 0,-5-1 0,0-5 0,0-2 0,4-6 0,-3 0 0,4-6 0,-5-1 0,4 0 0,-3 1 0,4 0 0,-1 5 0,-3-5 0,4 6 0,-1 0 0,-3-1 0,3-4 0,1 3 0,-4-4 0,3 6 0,-4 0 0,0-1 0,5 1 0,-4-6 0,3 4 0,-4-9 0,0 4 0,0-6 0,0 1 0,0 4 0,0 20 0,0-8 0,0 20 0,0-23 0,0 12 0,0-12 0,0 11 0,0-10 0,0 10 0,0-11 0,0 0 0,0-3 0,0-9 0,0 9 0,0-9 0,0 4 0,0-6 0,0 0 0,0 1 0,0 4 0,0 3 0,0 4 0,0 1 0,0 0 0,0-6 0,0 4 0,0-9 0,5 10 0,-4-5 0,7 0 0,-3 17 0,0-14 0,4 9 0,-8-13 0,7-5 0,-7 5 0,3-9 0,-4 7 0,0-8 0,0 0 0,0 3 0,0 2 0,0 1 0,0 3 0,0-4 0,0-1 0,0 6 0,0-4 0,0 4 0,0-1 0,0-3 0,0 4 0,0 0 0,0-4 0,0-1 0,0-7 0,0-4 0,0-1 0,0-3 0,0-1 0,0-5 0,0 1 0,0-1 0,0 1 0,0-1 0,0 0 0,0 1 0,0-8 0,0 14 0,0-7 0,0 24 0,0-7 0,0 9 0,0-5 0,0-1 0,0-4 0,0-6 0,0-1 0,3-8 0,-2 4 0,2-5 0,1 1 0,-4-1 0,4 1 0,-1-1 0,-2 1 0,6-1 0,-3 1 0,0-1 0,3 1 0,-3-1 0,3 1 0,1-1 0,-1 1 0,5-4 0,1 3 0,8-6 0,-3 3 0,8-4 0,-4 0 0,6 0 0,5 0 0,-5 0 0,5 0 0,-6 0 0,1 0 0,-1 0 0,-4 0 0,3 0 0,-12 0 0,6 0 0,-11 0 0,2 0 0,-3 0 0,-1 0 0,-3-10 0,-1 7 0,-3-6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0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24575,'28'0'0,"12"0"0,15 0 0,13 0 0,-19 0 0,17 0 0,-9 0 0,4 0 0,0 0 0,-14 0 0,-7 0 0,-7 0 0,-10 0 0,-2 0 0,-8 0 0,-2 0 0,-3 0 0,-1 0 0,-2 3 0,-2 10 0,-3 5 0,0 9 0,0 6 0,0 2 0,0 4 0,0 7 0,-6 16 0,5 1 0,-4 15 0,-1-1 0,5 10-682,-10 2 682,7-38 0,0 2 0,1 0 0,-1 0 0,1 1 0,0 0 0,3 8 0,0 0 0,-3-3 0,0-1 0,2 5 0,1 0-602,-4 5 0,1 0 602,3-3 0,0-1 0,0 4 0,0 0 0,0 0 0,0 0 0,0 1 0,0 0 0,0 5 0,0 0 0,0 1 0,0-1 0,0-1 0,0 1 0,0 0 0,0 0 0,0-6 0,0 0 0,0 0 0,0-1 0,0-4 0,0-2 0,0-2 0,0-1-751,0 33 751,0-25 0,0-3 0,0-2 0,0-5 0,0 0 0,0-8 614,0 7-614,0-15 1195,0-16-1195,0-14 828,0 1-828,0 6 0,0 20 0,0 11 0,0 20 0,0 13-730,0 16 730,0-44 0,0 0 0,0 0 0,0-1 0,0 31 0,0-22 0,0-3 0,0 6 0,0 1 0,0-2-92,0-1 92,0 31 0,0-30 0,0 6 0,0 1 0,0-1 0,5-7 0,-4-1 0,4-7 727,-5-1-727,0 1 95,0-1-95,0-5 0,0-3 0,0 1 0,0-4 0,0 4 0,4-7 0,-2 1 0,2 13 0,-4-10 0,0 16 0,0-11 0,0 5 0,0 1 0,0 0 0,0-7 0,0-6 0,0-8 0,0-6 0,0-5 0,0 0 0,0-1 0,0-3 0,0 8 0,0-8 0,0 8 0,0-8 0,0 8 0,0-8 0,0 16 0,0-10 0,0 11 0,0-8 0,0 0 0,0 1 0,0 5 0,0-4 0,0 3 0,-4-4 0,3-1 0,-7 0 0,7 1 0,-7-6 0,7 4 0,-3-8 0,4 4 0,-3-6 0,2 6 0,-3-4 0,4 3 0,-4-4 0,3-5 0,-3 4 0,4-8 0,0 4 0,0-5 0,0 1 0,0-1 0,0 1 0,0-1 0,0 4 0,0-2 0,0 7 0,0 1 0,0 1 0,0 3 0,0-4 0,0-1 0,0 1 0,0 0 0,0-5 0,0 4 0,0-4 0,0 1 0,0 3 0,0-8 0,0 4 0,0-5 0,0 1 0,0-1 0,0 0 0,0 0 0,0 0 0,0 0 0,0 1 0,0-1 0,0 1 0,0-1 0,0 0 0,0 0 0,0 0 0,0 0 0,-3-3 0,-1 2 0,-4-2 0,1 0 0,-5 3 0,-1-2 0,-4 3 0,-4-3 0,-7 3 0,-7-2 0,-5-1 0,-6 4 0,-1-8 0,-1 9 0,-4-9 0,10 8 0,-4-8 0,12 3 0,1-4 0,10 0 0,2 0 0,4 0 0,0 0 0,4 0 0,-2 0 0,6 0 0,-2 0 0,3 0 0,1 0 0,3-3 0,1-29 0,3 21 0,0-19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10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39 196 24575,'0'19'0,"0"4"0,0-1 0,0 11 0,0-4 0,0 9 0,0-4 0,0 1 0,0 3 0,0-4 0,0 12 0,0-10 0,0 9 0,0-21 0,0 7 0,0-17 0,0 7 0,0-13 0,0 3 0,0-13 0,0-4 0,0-14 0,0-8 0,-4-1 0,3-9 0,-3-3 0,4 0 0,-5-12 0,4 6 0,-4-1 0,1 2 0,2 7 0,-2-1 0,0 10 0,3-2 0,-2 18 0,3-6 0,0 12 0,0-4 0,0 4 0,0 1 0,0-1 0,0 1 0,0-5 0,0 3 0,0-2 0,0 3 0,0 0 0,0 1 0,3-1 0,1 0 0,4 1 0,3-1 0,7-1 0,-1 4 0,5-2 0,-6 6 0,6-3 0,-4 4 0,8 0 0,-8 0 0,3 0 0,0 0 0,-3 4 0,0 0 0,-3 8 0,-6-4 0,3 8 0,-5-4 0,-2 5 0,-1-5 0,-4 4 0,0 1 0,0 1 0,0 8 0,0-8 0,0 8 0,-4-3 0,-6 4 0,0 0 0,-6-4 0,2 3 0,-3-8 0,-1 3 0,1-4 0,1-4 0,-1 3 0,4-7 0,-3 3 0,8-5 0,-4 1 0,0 0 0,0-1 0,-4-2 0,4-2 0,4 1 0,1-4 0,3 4 0,3-7 0,5-2 0,9-3 0,-1 0 0,4 0 0,-8 0 0,8 0 0,-7 4 0,6 0 0,-6 1 0,6 2 0,3-3 0,0 4 0,3 0 0,-4 0 0,4 0 0,-3 0 0,8 0 0,-8 0 0,3 4 0,-4 4 0,-4 10 0,3 0 0,-6 8 0,2-8 0,-3 8 0,0-3 0,0-1 0,-4 4 0,-2-8 0,-3 4 0,0-6 0,0 6 0,0 0 0,0 1 0,-8 3 0,-1-8 0,-5 3 0,-7-3 0,7-2 0,-8 2 0,6-5 0,-1-1 0,-4-4 0,3 1 0,-4-1 0,1-3 0,3-1 0,-4-4 0,5 0 0,1 0 0,-1 0 0,0 0 0,0-4 0,4-4 0,1-6 0,4-2 0,3-8 0,-2 5 0,6-5 0,-3 7 0,4 5 0,0-4 0,0 3 0,0-3 0,0-1 0,0-10 0,0 15 0,0-6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3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24575,'0'15'0,"0"5"0,0-2 0,0 14 0,0-8 0,0 14 0,0-9 0,0 3 0,0-4 0,0-1 0,0-5 0,0-5 0,0-5 0,0-5 0,0 1 0,8 0 0,-3 0 0,11-4 0,-4-1 0,5-3 0,0 0 0,-1 0 0,1 0 0,0 0 0,-1 0 0,1-3 0,-1-6 0,1-4 0,0-3 0,0-6 0,0 4 0,2-14 0,-6 8 0,1-9 0,-5 0 0,1 4 0,-1-9 0,-3 9 0,-2-4 0,-4 6 0,0-1 0,0 6 0,0 0 0,0 9 0,-4-2 0,0 9 0,-8-5 0,3 10 0,-6-2 0,2 3 0,-4 0 0,0 0 0,1 0 0,-6 0 0,4 3 0,-3 2 0,4 7 0,0-3 0,0 12 0,4-7 0,3 7 0,3 0 0,6-3 0,-4 8 0,5-15 0,0 1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4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27 24575,'0'-7'0,"0"6"0,-13 12 0,5 8 0,-10 15 0,12-5 0,-2 3 0,7-4 0,-8 5 0,8-9 0,-3 7 0,4-17 0,0 6 0,0-11 0,0 3 0,0-5 0,0 1 0,6-1 0,3-3 0,7-1 0,5-3 0,-3 0 0,3 0 0,-4 0 0,0 0 0,-1 0 0,1 0 0,0 0 0,-1 0 0,1 0 0,0 0 0,-5 0 0,0 0 0,-5 0 0,1 0 0,-1 0 0,1 0 0,-1 0 0,-2-3 0,1-1 0,-5-8 0,2-1 0,-3-8 0,0-2 0,0-4 0,0-1 0,0 1 0,0-6 0,0-3 0,0 6 0,0 1 0,-3 12 0,-2 4 0,-3 2 0,-3 3 0,2 3 0,-2 2 0,-1 3 0,-1 0 0,-4 0 0,1 0 0,-1 0 0,4 0 0,-3 7 0,4-2 0,-1 11 0,1-3 0,-1 0 0,8-1 0,-6-5 0,10 1 0,-2-4 0,3-1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24575,'0'2'0,"0"4"0,0 13 0,0 4 0,0 4 0,0 0 0,0 1 0,0-1 0,0 1 0,0-1 0,0-4 0,0 3 0,0-12 0,0 11 0,4-12 0,4 1 0,5-4 0,3-5 0,1-1 0,4 0 0,-3-4 0,8 0 0,-8 0 0,8 0 0,-8-4 0,3-4 0,-4-5 0,-1-4 0,2-5 0,-5 0 0,4-6 0,-6 1 0,2-6 0,-3-2 0,-5-5 0,0 6 0,-5 1 0,0 6 0,0-1 0,0 5 0,-8 2 0,-6 8 0,-9 0 0,1 8 0,-5 1 0,5 4 0,-1 0 0,-3 0 0,8 0 0,-4 3 0,5 11 0,-1 4 0,4 10 0,4-13 0,6-3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3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24575,'23'28'0,"21"32"0,-28-33 0,22 38 0,-28-43 0,4 15 0,-4-12 0,0 0 0,0 4 0,-1-10 0,1 10 0,-1-9 0,1 9 0,-5-10 0,4 5 0,-8-6 0,7-4 0,-3 3 0,-1-7 0,4 7 0,-6-8 0,5 4 0,-6 0 0,3-4 0,0 9 0,-3-5 0,3 6 0,-4 4 0,0-3 0,0 9 0,0-10 0,0 10 0,0-4 0,0 0 0,0 4 0,0-4 0,0 5 0,0 0 0,-4 0 0,-2-5 0,-4 3 0,-4 11 0,-2-6 0,-4 10 0,4-12 0,-2-7 0,2 5 0,-2-9 0,3 3 0,-3-4 0,8-5 0,-7-1 0,7-5 0,-3 1 0,5-1 0,0 0 0,0-3 0,3-1 0,2-4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6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24575,'4'0'0,"-1"0"0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0:5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33 330 24575,'0'-11'0,"8"-4"0,-3 3 0,12-10 0,-3-6 0,1-1 0,3-4 0,-8 6 0,3 4 0,-5 1 0,0 10 0,0 0 0,0 4 0,-4 7 0,-1 1 0,-6 8 0,-1-1 0,-4 0 0,-4 5 0,0 1 0,-6 8 0,1 2 0,3-1 0,-4 4 0,9-8 0,-8 8 0,7-8 0,1 8 0,1-8 0,4 4 0,-1-6 0,1 1 0,4 0 0,0-1 0,0-3 0,0 2 0,0-6 0,0 3 0,0-5 0,0 1 0,0-1 0,3 1 0,2-1 0,2-3 0,4 3 0,-2-3 0,6 1 0,-6 1 0,7-5 0,-8 6 0,8-6 0,-4 2 0,5-3 0,-4 0 0,2 0 0,-2 0 0,3 0 0,-3 0 0,3 0 0,-4 0 0,1 0 0,2 0 0,-6 0 0,2 0 0,1 0 0,-4 0 0,4 0 0,-4 0 0,-1-3 0,1 2 0,-4-10 0,3 2 0,-3-8 0,1 0 0,3-4 0,-3-2 0,0-4 0,3-1 0,-7 1 0,8-6 0,-8 4 0,3-9 0,-4 9 0,0-4 0,0 0 0,0 9 0,0-8 0,0 14 0,0-4 0,0 5 0,0 5 0,-3 0 0,-6 4 0,-3 4 0,-5 0 0,0 4 0,0 0 0,-4 0 0,3 0 0,-4 0 0,6 0 0,3 0 0,-3 4 0,7 4 0,-7 1 0,7 7 0,1-3 0,1 0 0,6-2 0,-3-3 0,1-1 0,2 1 0,-2-1 0,3-2 0,0-2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93 120 24575,'-12'-4'0,"1"0"0,4 4 0,0 0 0,-1 0 0,1 0 0,-1 0 0,1 0 0,3 4 0,-3 4 0,6 5 0,-3 14 0,4-4 0,-4 10 0,3-5 0,-3-6 0,4 4 0,0-8 0,0 4 0,0-10 0,0 0 0,0-1 0,7-5 0,6 1 0,9-7 0,1 0 0,3 0 0,-3 0 0,-1 0 0,0-7 0,-5-8 0,0-2 0,-3-10 0,-2 5 0,-3-6 0,0 1 0,1-1 0,-5-5 0,-1 4 0,-4 1 0,0 2 0,0 8 0,0 0 0,-4 3 0,-1 2 0,-7 0 0,3 1 0,-7 7 0,4 2 0,-5 3 0,0 0 0,0 0 0,1 0 0,-1 7 0,0 7 0,7-3 0,2 1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7 277 24575,'-4'6'0,"1"3"0,3 2 0,0 5 0,0-8 0,0 13 0,0-12 0,0 12 0,0-13 0,4 4 0,0-8 0,7 3 0,7-6 0,-5 2 0,13-3 0,-13 0 0,9 0 0,-1 0 0,-4-3 0,1 2 0,-7-10 0,-3-3 0,1-4 0,0-13 0,-4 6 0,-1-13 0,-4 9 0,0-10 0,0 11 0,0-11 0,0 11 0,0-1 0,-7 8 0,1 4 0,-10 4 0,3 1 0,-4 4 0,5 3 0,-4 1 0,3 4 0,1 0 0,-4 0 0,6 18 0,-3 4 0,-1 18 0,7 6 0,-6-5 0,12 11 0,-4-11 0,5 5 0,0-12 0,0-13 0,0-9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1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24575,'8'0'0,"-1"0"0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2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24575,'11'0'0,"0"0"0,-3 0 0,-1 0 0,-3 0 0,0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2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24575,'4'0'0,"-1"0"0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34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0 24575,'-31'0'0,"2"0"0,16 0 0,0 0 0,4 0 0,-3 0 0,3 0 0,-3 0 0,8 0 0,0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1 311 24575,'0'-33'0,"0"-15"0,14 4 0,-11-4 0,26 7 0,-16 6 0,7 4 0,-10 4 0,-7 24 0,-3 4 0,0 19 0,0-2 0,0 8 0,0-3 0,0 4 0,0 5 0,0-3 0,4 4 0,1-6 0,4 0 0,0 0 0,0 1 0,-3-6 0,1-5 0,-6-5 0,2-4 0,-3-1 0,3 1 0,-2-1 0,3 1 0,-4-4 0,0-1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4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0 171 24575,'4'-11'0,"16"-15"0,-5 14 0,18-16 0,-5 13 0,6-4 0,6 4 0,0 0 0,0 5 0,-1 0 0,-5 5 0,5 0 0,-15 5 0,7 0 0,-17 0 0,7 0 0,-13 0 0,3 0 0,-3 0 0,-4 0 0,-1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5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34 24575,'-7'0'0,"0"4"0,-1 4 0,0 4 0,0 5 0,0-4 0,3 7 0,2-6 0,3 12 0,0-8 0,0 8 0,0-3 0,0 4 0,0 0 0,0-4 0,0-2 0,0 1 0,0-9 0,0 4 0,0-10 0,7 1 0,-2-4 0,16 0 0,-3-4 0,15 0 0,-13-7 0,13-14 0,-18-4 0,10-15 0,-6 11 0,-4-9 0,-1 3 0,-9 1 0,0-5 0,-5 15 0,0-7 0,0 13 0,0-4 0,-8 9 0,-1 5 0,-13 4 0,4 4 0,-3 0 0,-1 0 0,4 4 0,-4 9 0,4 6 0,0 8 0,0 0 0,8-11 0,1-4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24575,'4'0'0,"0"0"0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126 179 24575,'-12'12'0,"7"-6"0,-7 14 0,8-7 0,-1 4 0,1-1 0,4 1 0,0 0 0,0-1 0,0 5 0,0-3 0,0 4 0,0-6 0,0 1 0,0 0 0,0-1 0,0 0 0,4-7 0,4-2 0,9-7 0,1 0 0,3 0 0,0 0 0,2 0 0,-1 0 0,5-8 0,-10-2 0,6-12 0,-10 4 0,3-4 0,-6 1 0,2-2 0,-7-4 0,-1-6 0,-4-1 0,0-13 0,0 6 0,0-5 0,-8 12 0,-2 1 0,-8 11 0,1 4 0,-5 10 0,-6 4 0,-1 4 0,-9 0 0,7 24 0,-5 6 0,4 23 0,5-5 0,0 11 0,15-33 0,2 4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24575,'17'-5'0,"-6"2"0,-7 3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8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24575,'-4'4'0,"1"-1"0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0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1 194 24575,'0'-20'0,"0"-1"0,0-6 0,0-1 0,4 1 0,-3 4 0,3 2 0,0 4 0,-3 11 0,2 2 0,-3 16 0,0 5 0,0 1 0,4 8 0,1-3 0,0 4 0,4 0 0,-5-4 0,5 3 0,0-3 0,0-1 0,-1-1 0,1-4 0,-5-4 0,4 2 0,-7-6 0,6 2 0,-6-3 0,2-1 0,-3 5 0,0-4 0,0 8 0,0-7 0,0 6 0,0-6 0,0 6 0,0-6 0,0 3 0,0-5 0,0 1 0,0-1 0,0-3 0,0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0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24575,'7'0'0,"10"0"0,6 0 0,14 0 0,-13 0 0,14 0 0,-14 0 0,8 0 0,-19 0 0,4 0 0,-6 0 0,-2 0 0,-1-3 0,-5 3 0,-3-3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18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0 24575,'-4'18'0,"-2"-4"0,-7 10 0,-2-6 0,5 6 0,-6-5 0,6 5 0,-10-1 0,6-3 0,-5 9 0,9-14 0,-4 7 0,5-12 0,0 2 0,5-3 0,-4-1 0,4-4 0,-4 4 0,-1-7 0,1 6 0,0-2 0,-1-1 0,1 3 0,0-6 0,-1 7 0,1-7 0,0 2 0,3 1 0,-2-3 0,3 3 0,-4-4 0,4-4 0,0 0 0,4-9 0,0-1 0,0-4 0,0 4 0,0-4 0,0 4 0,0 0 0,0 2 0,0 3 0,0 1 0,0 0 0,0-1 0,0 1 0,0 0 0,0-1 0,0 1 0,0 0 0,4 0 0,0 3 0,4 2 0,0 3 0,-1 0 0,2 0 0,-1 0 0,0 0 0,0 0 0,0 0 0,1 3 0,-1 2 0,0 3 0,1 5 0,-1-4 0,1 8 0,0-3 0,0 5 0,0-1 0,0 0 0,0 0 0,0 1 0,1-1 0,-1 0 0,0 1 0,0-5 0,0 3 0,-1-8 0,1 4 0,-1-5 0,0 1 0,-3-1 0,2-3 0,-6 2 0,7-6 0,-8 6 0,8-6 0,-8 6 0,8-6 0,-4 6 0,4-3 0,0 4 0,-1 0 0,1-4 0,-4-1 0,-1-3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1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95 100 24575,'-7'0'0,"-1"0"0,1 0 0,-1 3 0,-3-2 0,2 10 0,-3-6 0,4 10 0,0-6 0,3 2 0,-2 1 0,6-4 0,-2 8 0,3-7 0,0 6 0,0-2 0,0 3 0,0 1 0,0-1 0,0-3 0,0 7 0,0-10 0,0 10 0,0-11 0,0 6 0,0-2 0,0 3 0,0 1 0,0-4 0,3 2 0,1-6 0,1 2 0,2-3 0,-3-1 0,3 0 0,1-2 0,-1-2 0,0-3 0,1 0 0,3 3 0,-2-2 0,3 3 0,-1-4 0,-2 0 0,6 0 0,-6 0 0,2 0 0,1 0 0,0 0 0,5-4 0,-4-4 0,2-1 0,-6-3 0,3 0 0,0 3 0,-3-3 0,2 4 0,-3-4 0,0 4 0,0-8 0,-1 7 0,2-6 0,-1 2 0,-4-4 0,4-4 0,-7-2 0,3-10 0,-4 4 0,0-3 0,0-1 0,0 9 0,0-8 0,0 14 0,0 1 0,-4 1 0,0 7 0,-8 1 0,-1 5 0,-3-1 0,3 3 0,-8-3 0,8 1 0,-9 2 0,5-7 0,1 7 0,3-2 0,-3-1 0,8 3 0,-8-3 0,7 4 0,1 0 0,5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3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130 148 24575,'-9'8'0,"2"3"0,7-3 0,0 6 0,0-5 0,0 2 0,0-4 0,0 1 0,0-1 0,0 1 0,0 2 0,7-5 0,-2 4 0,10-8 0,-3 6 0,10-6 0,-9 3 0,8-4 0,-9 0 0,1 0 0,3 0 0,-4 0 0,5 0 0,0 0 0,-1 0 0,-3-4 0,-2 4 0,-3-4 0,-1 1 0,0-1 0,-3-4 0,0 1 0,-1-1 0,-2-3 0,6-2 0,-6-4 0,2 0 0,-3 1 0,0-1 0,0 4 0,0-3 0,0 4 0,0-1 0,0-2 0,0 6 0,0-3 0,-7 1 0,2 2 0,-11-3 0,3 4 0,1 3 0,-4-2 0,3 6 0,-8-3 0,3 4 0,-8 0 0,3 8 0,-1 7 0,-4 15 0,7 5 0,-10 7 0,11-7 0,-6 5 0,8-16 0,4 3 0,2-11 0,7-3 0,-2-1 0,6-5 0,-2-3 0,3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39 24575,'-14'13'0,"-4"-1"0,8 3 0,-3 4 0,-5 13 0,4-3 0,-2 9 0,3-9 0,3 16 0,0-15 0,0 14 0,5-15 0,1-1 0,4-2 0,0-12 0,0 6 0,0-11 0,0 2 0,0-3 0,0-1 0,3 0 0,10-2 0,0-2 0,9-3 0,-1 0 0,-3-4 0,8-5 0,-7-15 0,9-1 0,-8-14 0,1-3 0,-7-6 0,-3 1 0,-1-6 0,0 12 0,-4 0 0,-1 3 0,-5 14 0,0-3 0,0 10 0,0 4 0,-8 5 0,-1 1 0,-8 6 0,0-3 0,1 4 0,-6 0 0,4 0 0,-4 12 0,4 4 0,4 11 0,0 6 0,5-4 0,4 3 0,1-4 0,4-6 0,0 5 0,0-17 0,0 2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4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24575,'8'0'0,"-2"0"0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5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24575,'16'0'0,"2"0"0,4 0 0,16 0 0,-12 0 0,32 0 0,-8 0 0,20 0 0,-20 0 0,15 0 0,-14 0 0,5 0 0,-3 0 0,-7 0 0,-10 0 0,3 0 0,-6 0 0,-9 0 0,8 0 0,-10 0 0,1 0 0,-2 0 0,-8 0 0,2 0 0,-6 0 0,2-3 0,-3 2 0,-1-2 0,1 3 0,-1 0 0,1-3 0,0-6 0,0-14 0,-3 11 0,0-5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24575,'0'36'0,"0"8"0,0-9 0,0 16 0,0-15 0,0 10 0,0-7 0,0-5 0,0-6 0,0-11 0,0-5 0,0-8 0,0-1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7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24575,'4'3'0,"-1"10"0,-3 11 0,0 4 0,0 32 0,0-21 0,0 50 0,0-21 0,0 11 0,0-17 0,0-10 0,0 3 0,0-6 0,0 4 0,0-23 0,0 1 0,0-17 0,0 2 0,0-9 0,0-6 0,0 2 0,0-6 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8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24575,'0'4'0,"0"-1"0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8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24575,'0'13'0,"0"-2"0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24575,'0'16'0,"0"7"0,0 11 0,0 6 0,0 0 0,0 6 0,0 1 0,0 7 0,0-7 0,0 5 0,0-11 0,0 0 0,0-3 0,0-9 0,0-6 0,0-2 0,0-13 0,0 4 0,0-5 0,0-3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0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5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469 362 24575,'0'-12'0,"0"-7"0,0-6 0,0 0 0,0-4 0,0-2 0,0 4 0,0-14 0,0 15 0,0-5 0,0 7 0,0 5 0,0 1 0,0 4 0,0 1 0,-4 9 0,-4 0 0,-5 8 0,-1 5 0,-9 7 0,7-2 0,-7 4 0,4-4 0,1 1 0,-6 3 0,-1-8 0,-5 9 0,0-3 0,1 3 0,-7-3 0,5 3 0,0-8 0,7 7 0,6-8 0,4 3 0,1-4 0,4-5 0,5 4 0,-4-7 0,7 6 0,-3-3 0,4 4 0,0-1 0,8 1 0,2 1 0,7 0 0,2 0 0,4 1 0,-3 3 0,3-2 0,-4 6 0,0 2 0,-1 1 0,2 4 0,-6-6 0,3-4 0,-7 4 0,3-9 0,-4 4 0,-1-5 0,-3 1 0,-2-1 0,-3 0 0,0 0 0,0 0 0,0 1 0,0-1 0,0 10 0,-4-3 0,-1 14 0,-9-4 0,2 5 0,-7 0 0,3 0 0,0 6 0,-3-4 0,7 4 0,-7-5 0,8-1 0,-7-5 0,7 3 0,-3-8 0,4 4 0,1-11 0,4 5 0,-2-9 0,2 4 0,1-5 0,0 0 0,4 1 0,0-1 0,0 0 0,0 0 0,0 0 0,0 0 0,4-4 0,0 4 0,4-4 0,5 1 0,6 3 0,5-7 0,6 4 0,0-5 0,1 0 0,5 0 0,2-10 0,5-2 0,1-10 0,0 0 0,-6 1 0,-2 4 0,-6-2 0,0 8 0,-5-4 0,-1 10 0,-10-3 0,-2 7 0,-3-3 0,-1 4 0,0-3 0,-3-2 0,-1-3 0,-12 0 0,3 0 0,-12-1 0,7 0 0,-2 0 0,3 1 0,1 3 0,3-2 0,-2 6 0,6-6 0,-3 2 0,4-3 0,0 0 0,0 0 0,0-1 0,0 1 0,0 4 0,0 0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19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24575,'0'6'0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0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24575,'0'16'0,"0"-2"0,0 17 0,0-1 0,0 9 0,0 1 0,0 0 0,0 0 0,0 0 0,0-6 0,0-1 0,0-11 0,0 0 0,0-1 0,0-7 0,0 6 0,0-7 0,0-1 0,0 4 0,0-7 0,0-1 0,0-5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24575,'0'4'0,"0"-1"0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1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24575,'11'0'0,"-3"0"0,-5 0 0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1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24575,'8'0'0,"-1"0"0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2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24575,'0'27'0,"0"8"0,0-6 0,0 17 0,0-4 0,0 4 0,0 0 0,0-5 0,0 5 0,0-11 0,0 3 0,0-4 0,0 0 0,0-10 0,0 2 0,0-17 0,0 8 0,0-13 0,0-1 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1:2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24575,'0'2'0,"0"8"0,0 11 0,0 12 0,0-4 0,0 15 0,0-1 0,0 4 0,0-1 0,0-7 0,0-5 0,0-1 0,0-11 0,0-4 0,0-7 0,0-3 0,0-1 0,0 1 0,0-1 0,0 1 0,0-1 0,0 0 0,0 5 0,0 0 0,0 5 0,0-1 0,0 1 0,0 0 0,0-5 0,3 0 0,-2-5 0,2 1 0,-3-1 0,0 1 0,0-17 0,-5-22 0,4 10 0,-5-9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24575,'-8'0'0,"-8"0"0,6 0 0,-15 0 0,15 0 0,-15 0 0,6 4 0,-3-3 0,4 7 0,7-4 0,-1 4 0,7-1 0,-6 1 0,6 0 0,1-1 0,-3 1 0,7 4 0,-7-4 0,3 3 0,0-3 0,0-1 0,4 0 0,0 1 0,0-1 0,0 4 0,13 3 0,-2 7 0,15-1 0,-3 2 0,0-5 0,-2 1 0,-4-2 0,0-3 0,-1-1 0,-3-4 0,-2 0 0,-3 0 0,-1-4 0,1-1 0,-1-3 0,-3 0 0,0 0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4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24575,'-5'0'0,"12"0"0,17 0 0,16 0 0,8 0 0,5 0 0,8 0 0,0 0 0,16 0 0,1 0 0,18 0-924,1 0 924,-44 0 0,0 0 0,-1 0 0,0 0 0,1 0 0,-1 0 0,0 0 0,0 0 0,1 0 0,-1 0 0,30 0 0,9 0 0,-11 0 0,1 0 0,4 0 0,-15 0 0,-1 0 0,-6 0 0,-9 0 0,-2 0 0,-11 0 924,11 0-924,-10 0 0,3 0 0,-5 0 0,-5 0 0,3 0 0,-9 4 0,9-3 0,-9 3 0,4-4 0,-6 4 0,0-3 0,-4 3 0,3-4 0,-3 0 0,-1 4 0,4-4 0,-8 4 0,8 0 0,-3-3 0,-1 3 0,5 0 0,-5-3 0,6 7 0,-1-7 0,0 3 0,1-4 0,-1 5 0,-4-4 0,3 3 0,-4-4 0,6 0 0,-1 0 0,1 0 0,-1 0 0,0 0 0,1 0 0,-1 0 0,0 0 0,-4 0 0,3 0 0,-8 0 0,3 0 0,-4 0 0,-4 0 0,2 0 0,-6 0 0,2 0 0,-3 0 0,-1 0 0,-3 0 0,-1 0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 24575,'15'0'0,"1"0"0,0 0 0,1 0 0,0 0 0,-5 0 0,4 0 0,1 0 0,-3 0 0,6 0 0,-12 0 0,-1 3 0,-4 1 0,-3 3 0,-7 1 0,-7 4 0,-20 8 0,-8 1 0,0 4 0,-8-4 0,14-6 0,-10 4 0,6-4 0,6 1 0,6-3 0,6-4 0,10-5 0,0 0 0,11-7 0,-2 2 0,6-2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54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24575,'-5'8'0,"2"0"0,3 5 0,0 6 0,0 0 0,0 5 0,0 0 0,0-9 0,0 7 0,0-12 0,0 2 0,0 1 0,0-4 0,7 0 0,3-6 0,3-3 0,9 0 0,-7-4 0,1 3 0,-8-3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7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73 24575,'0'-7'0,"0"0"0,0 0 0,0-1 0,0 1 0,-4 0 0,4 0 0,-7-1 0,3 4 0,-4-3 0,1 7 0,-1-4 0,0 4 0,1 0 0,-5 0 0,3 0 0,-6 0 0,2 0 0,-4 0 0,0 0 0,1 4 0,-1 1 0,0 7 0,0-3 0,1 3 0,3-4 0,1 0 0,5-1 0,3 0 0,-3 1 0,6 0 0,-6-1 0,6 1 0,-2-1 0,-1 5 0,3-4 0,-3 8 0,4-8 0,0 4 0,0-5 0,0 5 0,0-3 0,0 2 0,0-3 0,4-1 0,0 1 0,8-1 0,-4-2 0,8 2 0,-8-6 0,4 3 0,-1-4 0,-2 0 0,3 0 0,-5 0 0,1 0 0,-1 0 0,5 0 0,0 0 0,1-4 0,3 0 0,-8-4 0,4 0 0,-5 4 0,1-3 0,-1 6 0,-6-2 0,-6 3 0,-7 3 0,-5 2 0,0 3 0,0 4 0,-4 2 0,3 3 0,-4-3 0,9 1 0,-2-5 0,5 5 0,-2-6 0,8 3 0,-3-5 0,6 1 0,-2-1 0,3 0 0,0 0 0,3-3 0,1 3 0,4-7 0,-1 4 0,1-1 0,4 2 0,-4-1 0,8 3 0,-8-6 0,4 6 0,-1-6 0,2 6 0,-1-6 0,4 6 0,-7-6 0,6 3 0,-6-4 0,2 0 0,1 0 0,-4 0 0,4 0 0,-5 0 0,1 0 0,-1 0 0,1 0 0,-1-3 0,-3-1 0,-1 0 0,-3 0 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8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24575,'0'7'0,"0"5"0,0 9 0,0 5 0,0-3 0,0 0 0,0-2 0,0 0 0,0-3 0,0 4 0,0-6 0,0 6 0,0-9 0,0 8 0,0-13 0,0 4 0,0-5 0,0-3 0,0 0 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9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8:59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24575,'4'-4'0,"-1"0"0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24575,'-8'0'0,"1"0"0,-4 0 0,2 0 0,-3 0 0,5 0 0,-1 0 0,1 0 0,3 3 0,1 5 0,3 5 0,0 3 0,0 6 0,0 0 0,0 6 0,0 5 0,0 1 0,0 5 0,0 7 0,0 1 0,0 7 0,0-1 0,0-5 0,0 4 0,0-11 0,0 5 0,0-7 0,0 1 0,0-6 0,0-1 0,0-6 0,0-4 0,0-2 0,0-4 0,0-5 0,0 0 0,0-5 0,0 1 0,0-1 0,0 1 0,0-1 0,3-3 0,1-1 0,7-3 0,-2 0 0,6 0 0,-2 0 0,3 0 0,1 4 0,0-3 0,-5 6 0,4-6 0,-8 6 0,4-7 0,-5 7 0,1-6 0,-1 2 0,-3 0 0,0-2 0,-4 3 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24575,'2'4'0,"4"-1"0,14-3 0,3 0 0,4 0 0,-5 0 0,0 0 0,-6 0 0,6 0 0,-8 0 0,6 0 0,-12 0 0,4 0 0,-5 0 0,-3 4 0,-1 8 0,-3 7 0,0 8 0,0 1 0,0-1 0,0 6 0,0-4 0,0 9 0,0-4 0,0 6 0,0 0 0,0 0 0,0 6 0,0-5 0,0 5 0,0-6 0,0-6 0,0-1 0,0-6 0,0-4 0,0 3 0,0-12 0,0 6 0,0-7 0,0-1 0,0 0 0,0-5 0,0 1 0,0-1 0,0 1 0,0-1 0,0 1 0,0-1 0,0 1 0,0-1 0,-3 0 0,-1-3 0,-4 3 0,1-7 0,-1 4 0,-3-1 0,-2-2 0,0 3 0,-3 0 0,8-3 0,-8 2 0,8-3 0,-4 4 0,4-4 0,1 4 0,3-7 0,0 2 0,4-2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13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 24575,'-22'0'0,"2"0"0,-13 0 0,11 0 0,0 4 0,10-3 0,0 6 0,4-7 0,1 4 0,-1-1 0,1-2 0,2 6 0,-1-7 0,5 7 0,-2-3 0,3 3 0,0 0 0,0 0 0,0 0 0,0 1 0,0-1 0,0 5 0,0 5 0,0 5 0,0 6 0,0 4 0,0 9 0,0 13 0,0 1 0,0 13 0,0 2 0,0 9-767,0 16 767,0-42 0,0 0 0,-3 5 0,-1 1 0,1 9 0,-2 1-698,-2-1 1,0 2 697,-1 4 0,1 0 0,0 1 0,-1-1 0,-3 0 0,0 0 0,6 5 0,0 0-891,-5-4 0,0 0 891,5 9 0,2 0 0,-1-3 0,-1 0 0,-2 4 0,0 2 0,6-2 0,1 2 0,-4 4 0,1 0-971,2-4 1,2 1 970,-1 9 0,0 0 0,0-9 0,0-1 0,0 4 0,0 0 0,0-4 0,0-2 0,0-5 0,0 0 0,0 0 0,0-1-106,0-9 1,0-3 105,0-11 0,0-2 0,0 2 0,0-2 978,0 27-978,5 14 0,-4-16 0,5-2 1655,-1-15-1655,-4-7 2263,4-9-2263,-5-12 1044,0-1-1044,0-11 156,0-4-156,0-7 0,0-17 0,0 16 0,0 6 0,0 16 0,0 27 0,5-3 0,1 7 0,0 4 0,5 20-754,-4 5 754,0-36 0,0 1 0,-1-4 0,1 0 0,-1-1 0,1 2 0,0 2 0,-1 2 0,1 0 0,0 1 0,0-1 0,-1 0 0,1 1 0,0-3 0,0 26 0,-4-31 0,0-2 0,2 18 0,-4 18 0,5-29 0,-6-4 0,0-17 0,0-2 0,0-11 754,3 0-754,-2-6 0,6-3 0,-6 2 0,6-6 0,-7 7 0,7-8 0,-6 8 0,6-8 0,-7 4 0,7-5 0,-6 1 0,6-1 0,-6 1 0,5-1 0,-5 1 0,6-4 0,-3 3 0,3-6 0,1 2 0,-1-3 0,5 4 0,1-4 0,3 4 0,6-4 0,6 0 0,1 0 0,9 0 0,-4 0 0,6 0 0,0 0 0,0 0 0,-6 0 0,-2 0 0,-9 0 0,-2 0 0,-8 0 0,-2 0 0,-3 0 0,-1 0 0,-3 0 0,0 0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17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0 24575,'16'0'0,"8"0"0,5 0 0,-1 0 0,-2 4 0,-8 1 0,-1 0 0,-5-1 0,-1-1 0,-2-2 0,2 3 0,-3-4 0,-4 3 0,2 1 0,-5 4 0,2-1 0,-3 0 0,0 0 0,0 5 0,0-4 0,0 8 0,0-3 0,0 8 0,0-3 0,0 8 0,0-3 0,0 10 0,0 1 0,0 6 0,0 6 0,0 1 0,0 7 0,0 0 0,0 0 0,0 6 0,0-4 0,0 28 0,0-18 0,0 13 0,0 5 0,0-10 0,0 21 0,0-23-279,0-22 0,0 1 279,6 25 0,-5-24 0,-1 1 0,6 33 0,0 10 0,-5-28 0,5-9 0,0-1 0,-4-6 0,4 1 0,0 3 0,-5 10 0,5 13 0,-6-9 0,0-16 0,0-14 0,0-12 0,0-5 558,0 11-558,0 12 0,0 16 0,0 8 0,0 25-718,-3-41 1,-1 2 717,3 12 0,1 3 0,-3 3 0,-1 0 0,0 6 0,1-1 0,2-3 0,0-1 0,-2 5 0,-1-1 0,4-5 0,0 0 0,0-1 0,0 1 0,0 1 0,0-1 0,0-5 0,0 0 0,0 0 0,0-2 0,0-3 0,0-2 0,0 2 0,0-1 0,0 0 0,0 0 0,0-3 0,0-3-338,0 35 338,0 8 0,0-26 0,0 21 0,0-16 0,0-2 0,0-7 0,0-1 0,0-6 0,0-3 0,0-6 1409,0 0-1409,0-7 364,0-1-364,0-11 0,0-2 0,0-6 0,0 0 0,0 1 0,0-6 0,0 0 0,0-6 0,0 1 0,0 4 0,0-7 0,0 6 0,0-7 0,0 4 0,0-1 0,-3 1 0,2 4 0,-3-3 0,0 4 0,3-6 0,-3 1 0,1-1 0,2 1 0,-3-4 0,4-2 0,0 1 0,0-4 0,0 8 0,0-4 0,-4 5 0,3 0 0,-2-1 0,3 6 0,0 0 0,0 1 0,0 3 0,0-3 0,0 10 0,0-5 0,0 5 0,0-5 0,0-1 0,0 0 0,0 1 0,0-1 0,0 0 0,0 1 0,0-6 0,0 5 0,0-10 0,0 10 0,0-10 0,0 8 0,0-7 0,0-2 0,0-5 0,0-3 0,0-1 0,0 1 0,0-1 0,0 1 0,0-1 0,0 1 0,0-1 0,0 0 0,0 1 0,0-1 0,0 0 0,0 0 0,0 0 0,0 1 0,0-1 0,0 0 0,0 1 0,0-1 0,0 5 0,-4-4 0,3 8 0,-2-3 0,0-1 0,2 4 0,-3-8 0,4 4 0,-3-5 0,2 1 0,-2-1 0,-1-3 0,0-1 0,-3-3 0,-1 0 0,-3 0 0,-2 0 0,-4 0 0,-4 0 0,-2 0 0,-4 0 0,-1 4 0,-5-3 0,-1 8 0,-1-4 0,-3 5 0,9-1 0,-10 1 0,15-1 0,-7 0 0,13-1 0,0 1 0,2-5 0,8 0 0,-4-4 0,5 0 0,0-7 0,3 5 0,0-5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1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24575,'-7'0'0,"0"0"0,-1 0 0,-3 0 0,2 0 0,-7 0 0,8 0 0,-4 0 0,0 0 0,4 0 0,-4 0 0,5 4 0,3 0 0,1 3 0,3 5 0,0 0 0,0 5 0,-9 4 0,7 2 0,-6 4 0,8 1 0,0 4 0,0 2 0,0 6 0,0 0 0,0 0 0,0 6 0,0-5 0,0 5 0,0-6 0,0 0 0,0-6 0,0-1 0,0-11 0,0 0 0,0-10 0,0 0 0,0-5 0,0 1 0,0 0 0,3-4 0,1-1 0,4-3 0,-1 0 0,1 0 0,-1 3 0,5-2 0,0 2 0,5-3 0,0 4 0,-1-3 0,1 3 0,-5-1 0,4-2 0,-7 2 0,2-3 0,-3 0 0,-1 0 0,1 0 0,-1 0 0,-3 0 0,-1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5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24575,'0'-8'0,"0"-5"0,0 4 0,0-4 0,0 5 0,0-5 0,0 3 0,0-3 0,0 9 0,0 0 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24575,'-15'0'0,"3"0"0,-3 0 0,6 0 0,-7 0 0,8 0 0,-8 0 0,7 3 0,-3 6 0,4 3 0,0 1 0,4 7 0,-7-6 0,9 7 0,-5-4 0,7-1 0,0-3 0,0 2 0,0-6 0,0 2 0,0-3 0,0 0 0,3-4 0,10-1 0,1-3 0,7 0 0,-4 0 0,4 0 0,-3 0 0,3 0 0,-4 0 0,-4 0 0,2 0 0,-6 0 0,2 0 0,-3 0 0,-7 0 0,-9 0 0,-6 0 0,-6 7 0,4 3 0,-1 6 0,0 1 0,4 0 0,1-5 0,0 0 0,3-4 0,1 0 0,1-1 0,7 1 0,-4-1 0,4 0 0,0 0 0,0 0 0,0 1 0,0-1 0,0 1 0,0-1 0,0 1 0,0-1 0,4 1 0,0-4 0,3-1 0,1 1 0,3-3 0,2 2 0,4-3 0,-1 0 0,1 0 0,-1 0 0,-3 0 0,3 0 0,-4 0 0,1-3 0,-2-2 0,-3 1 0,-1-3 0,5 6 0,-4-5 0,4 5 0,-8-3 0,-1 4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1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24575,'0'11'0,"0"14"0,0-5 0,0 18 0,0-9 0,0-1 0,0-2 0,0-12 0,0 6 0,0-12 0,0 4 0,0-4 0,0-1 0,0 0 0,0-2 0,0-2 0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1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2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9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9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24575,'0'4'0,"0"-1"0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0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24575,'0'4'0,"0"-1"0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24575,'-12'0'0,"1"0"0,-2 0 0,-2 0 0,3 0 0,-1 7 0,-2-2 0,6 7 0,-3 0 0,4-3 0,4 2 0,-3 1 0,6 0 0,-6 1 0,6 3 0,-3-8 0,4 8 0,0-8 0,0 8 0,0-3 0,0-1 0,0 4 0,0-4 0,0 1 0,0-1 0,0-5 0,0 1 0,0-1 0,0 1 0,0-1 0,0 0 0,0 1 0,0-1 0,3 0 0,2-3 0,2-1 0,0 1 0,1-3 0,-1 2 0,1-3 0,-1 0 0,5 0 0,-3 0 0,6 0 0,-6 0 0,6 0 0,-6-3 0,3-2 0,-5-2 0,1 2 0,-4-1 0,-4 5 0,-4-3 0,-7 4 0,-2 4 0,-4 1 0,0 11 0,3-1 0,-2 6 0,7-4 0,-4-1 0,5 1 0,0-5 0,3 4 0,2-7 0,-1 6 0,3-6 0,-3 2 0,4-3 0,0-1 0,0 1 0,0-1 0,0 1 0,4-4 0,0-1 0,7-3 0,2 0 0,8 0 0,-3 0 0,3 0 0,-4 0 0,-1 0 0,1 0 0,0 0 0,-1 0 0,-3 0 0,3 0 0,-8 0 0,4 0 0,-8 0 0,-1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56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18 24575,'-7'-4'0,"-2"0"0,-9 0 0,8 3 0,-18-4 0,12 5 0,-7 0 0,-1 0 0,9 0 0,-13 0 0,12 4 0,-7 5 0,13 6 0,-7 3 0,15 0 0,-14 1 0,14-1 0,-7 0 0,9-4 0,0 3 0,0-7 0,0 3 0,0-5 0,0 0 0,0 0 0,0 1 0,0-1 0,4-3 0,1 2 0,3-6 0,0 2 0,0 1 0,1-3 0,3 3 0,-2-4 0,2 0 0,-3 3 0,-1-2 0,0 3 0,0-4 0,1 0 0,-1 0 0,0 0 0,0 0 0,-3 3 0,-2 2 0,-3 3 0,-4 0 0,-5 5 0,-5 1 0,-5 9 0,4 2 0,-4 5 0,8-5 0,-8 4 0,9-10 0,-4 5 0,9-11 0,-3 4 0,7-7 0,-3 2 0,4-3 0,0-1 0,0 0 0,0 1 0,3-1 0,2-4 0,3 3 0,4-6 0,2 3 0,5 0 0,-6-3 0,0 3 0,0 0 0,-4-3 0,4 7 0,-5-7 0,1 3 0,-1-4 0,0 0 0,1 0 0,-5 0 0,0 0 0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24575,'0'11'0,"0"2"0,0 3 0,0 6 0,0-5 0,0 9 0,0-8 0,0 0 0,0-7 0,0 1 0,0-4 0,0 0 0,0-4 0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39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0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1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24575,'4'0'0,"-1"0"0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7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24575,'0'-11'0,"0"13"0,0 22 0,0 23 0,0 3 0,0 25 0,0-10 0,0 28-551,0-40 1,0 2 550,0 4 0,0 2 0,0 11 0,0 2 0,0-6 0,0 1-1172,0 8 0,0 5 1172,0-11 0,0 4 0,0 1-909,-1-3 1,1 1 0,1 2 908,0 11 0,2 2 0,0 0 0,0-5 0,0-1 0,1 0 0,2 3 0,0 0 0,0-4 0,-2-14 0,-1-3 0,0 3 0,1 19 0,-1 4 0,-1-3 0,-2-16 0,0-2 0,0 2 0,0 12 0,0 3 0,0 0 0,0 1 0,0 1 0,0-3 0,0-11 0,0-3 0,0-3 0,0 15 0,0-3-400,0 3 0,0-7 400,0 18 0,0-33 0,0 1 0,0 34 523,0-10-523,0-17 1930,0-15-1930,0-9 3040,0-7-3040,0-4 1127,4-2-1127,-3-11 350,3-5-350,0-1 0,-4-7 0,4 2 0,-4-3 0,0-7 0,0-6 0,0-12 0,0-1 0,0-8 0,0 15 0,0-1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24575,'3'4'0,"2"2"0,7 11 0,2 4 0,3-3 0,-3 14 0,2-8 0,-5 4 0,2 3 0,-1-15 0,-1 15 0,-3-17 0,-1 0 0,-2-3 0,-1-7 0,-1 3 0,-3-6 0,0-6 0,8-12 0,-2-1 0,11-8 0,-3 3 0,4-4 0,0-1 0,1 1 0,-1 0 0,5-2 0,-4 6 0,9-5 0,-9 5 0,4-1 0,-5-2 0,-5 12 0,3-7 0,-8 12 0,4-2 0,-4 7 0,-4-3 0,2 6 0,-5-10 0,3 10 0,-4-7 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24575,'0'-6'0,"0"12"0,0 7 0,0 9 0,0-1 0,0 2 0,4 4 0,5-4 0,0 3 0,7-8 0,-10 8 0,9-12 0,-9 11 0,10-15 0,-3 11 0,3-16 0,1 6 0,-4-6 0,2-1 0,-2 3 0,-1-6 0,4 3 0,-7-4 0,6 0 0,-6 0 0,6 0 0,-6 0 0,7 0 0,-4 0 0,1 0 0,2 0 0,-2-4 0,3 0 0,1-9 0,0 4 0,-4-7 0,2 7 0,-2-3 0,4 0 0,0-1 0,4-1 0,-3 2 0,3-1 0,1 4 0,0-4 0,6 4 0,-1 0 0,0 4 0,1-4 0,-1 8 0,6-3 0,-5 4 0,5 0 0,-5 0 0,-1 0 0,6 0 0,-9 0 0,8 0 0,-10 0 0,1 0 0,-2 0 0,-4 4 0,-1 1 0,-3 3 0,-1 4 0,0-4 0,-3 8 0,3-3 0,-4 4 0,1-1 0,-1 6 0,1-4 0,-1 3 0,1-4 0,-1-5 0,0 4 0,-1-8 0,-2 8 0,2-7 0,-7 2 0,4-3 0,-4-1 0,0 1 0,3-4 0,-2-7 0,2-6 0,-3-7 0,0 0 0,4-6 0,1-1 0,4 1 0,0-5 0,4 5 0,0-1 0,5 1 0,-5 6 0,2-1 0,-2 0 0,4 4 0,0-3 0,-1 3 0,6 0 0,0 0 0,6 4 0,-1-4 0,-4 3 0,3 1 0,-4 1 0,6 3 0,-1 0 0,0 1 0,1 4 0,-6 0 0,4 0 0,-3 0 0,0 0 0,-2 0 0,-4 0 0,-1 0 0,1 0 0,0 0 0,-5 3 0,4 2 0,-4 3 0,1 0 0,3 0 0,-4 0 0,5 0 0,0 0 0,-1 1 0,1-1 0,-1 0 0,1 1 0,0 3 0,4-3 0,-3 3 0,3-3 0,8 3 0,-9-2 0,9 2 0,-13-4 0,1 1 0,-1-5 0,1 0 0,4-4 0,-3 4 0,4-3 0,-1 2 0,-3-3 0,3 0 0,-4 0 0,4 0 0,-3 0 0,3 0 0,-4 0 0,0 0 0,-1 0 0,-3 0 0,3 0 0,-4 0 0,5 0 0,-1 0 0,1 0 0,5-4 0,0-1 0,1-4 0,3 0 0,-3 0 0,-1-3 0,12-2 0,-10 0 0,6-2 0,-4 6 0,2-7 0,1 7 0,4-9 0,-6 9 0,-5-6 0,5 6 0,-14-2 0,8 3 0,-13 5 0,4-3 0,-8 2 0,3-2 0,-6 2 0,2 2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6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24575,'0'5'0,"0"7"0,0 23 0,0 14 0,0 7 0,0 11 0,0-4 0,0 22 0,0-25 0,0 23 0,0-27 0,0 13 0,0 1 0,0-19 0,0 6 0,0-26 0,0 3 0,0-12 0,0-10 0,0 0 0,0-5 0,0 1 0,0-4 0,0-1 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6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24575,'16'0'0,"7"0"0,12 0 0,4-4 0,1 2 0,0-2 0,0 0 0,-6 2 0,-1-2 0,-6 4 0,1 0 0,-1 0 0,-8 0 0,1 0 0,-12 0 0,4 0 0,-8 0 0,-1 0 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7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24575,'0'5'0,"0"-2"0,0 24 0,0-7 0,0 19 0,0-5 0,0 6 0,0 6 0,0-5 0,0 11 0,0-11 0,0 12 0,0-12 0,0 0 0,0-3 0,0-14 0,0 8 0,0-14 0,0 3 0,0-4 0,0-5 0,0 0 0,0-5 0,0 0 0,0 1 0,0-1 0,0 1 0,0-1 0,0 0 0,0 1 0,0-1 0,0 1 0,0-1 0,0 1 0,0-1 0,0-3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5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24575,'0'77'0,"0"1"0,0 2 0,0-15 0,0-41 0,0 13 0,3-28 0,6 0 0,0-6 0,3-3 0,-4 0 0,0 0 0,0-3 0,-3 2 0,-1-3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59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18 234 24575,'0'7'0,"0"0"0,0 0 0,8-4 0,-3 4 0,11-6 0,-4 2 0,5-3 0,0 0 0,-5 0 0,4 0 0,-4 0 0,5 0 0,0 0 0,-1 0 0,1 0 0,-4 0 0,2 0 0,-6-3 0,2-2 0,-3-2 0,-1-1 0,1 0 0,-1 1 0,1-1 0,-1 1 0,1-1 0,0 0 0,-1-3 0,1 2 0,-3-3 0,1 5 0,-5-1 0,2 0 0,-3 1 0,0-1 0,0-4 0,0 0 0,0-1 0,0-3 0,0 3 0,0-3 0,0 3 0,0 1 0,-3 5 0,-1-1 0,-4 4 0,-4 0 0,0 4 0,-5 0 0,0 0 0,0 0 0,1 0 0,-1 0 0,0 0 0,0 0 0,1 0 0,-6 4 0,8 1 0,-11 8 0,15 0 0,-11 4 0,12 0 0,-8 4 0,8-3 0,-4 3 0,8-4 0,-2-1 0,2 9 0,0-7 0,1 2 0,4-4 0,0-8 0,0 4 0,0-5 0,0 1 0,4-4 0,-4-1 0,3-3 0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9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42 176 24575,'0'-11'0,"0"2"0,0-11 0,0 6 0,-4-8 0,7 10 0,-6-4 0,10 3 0,1 0 0,1 5 0,3-4 0,-4 11 0,3-14 0,-2 13 0,3-6 0,-1 8 0,-2 0 0,2 0 0,-3 0 0,-1 0 0,1 0 0,-1 4 0,1 4 0,0 5 0,-3 8 0,-1-3 0,-4 8 0,0 2 0,0 1 0,0 9 0,0-9 0,0 9 0,0-9 0,0 15 0,0-8 0,0 16 0,-9-11 0,2 12 0,-8-6 0,4 1 0,-4-2 0,4-7 0,-3-4 0,5-7 0,0-7 0,1-4 0,0-4 0,0-2 0,0-3 0,0-1 0,1-3 0,-1 0 0,1-4 0,-1 0 0,0 0 0,1 0 0,0-4 0,2-4 0,2-5 0,3-8 0,0 3 0,0-4 0,0 5 0,0 1 0,0-6 0,0 4 0,0-3 0,0-1 0,0 4 0,4-3 0,0 8 0,1 1 0,1 5 0,-2 2 0,4 2 0,-1 3 0,1 0 0,-1 0 0,0 0 0,2 12 0,-1-1 0,0 10 0,1 0 0,-1-3 0,1 4 0,0-1 0,3-3 0,-3-1 0,7-1 0,-4-4 0,1 1 0,2-1 0,-2-4 0,0 0 0,-2-4 0,1 0 0,-4-4 0,8 0 0,-8 0 0,8 0 0,-11 0 0,3 0 0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 24575,'-11'0'0,"3"0"0,-4 0 0,-5 0 0,3 0 0,-3 7 0,-4 3 0,7 7 0,-4 5 0,5 1 0,1-1 0,2 0 0,1-6 0,-2 1 0,9 0 0,-5-5 0,7 4 0,0-8 0,0 4 0,0-5 0,3 1 0,2-1 0,6 1 0,-2-3 0,6-2 0,-2-3 0,-1 0 0,4 0 0,-3 0 0,-1 0 0,0 0 0,-5 0 0,1 0 0,-1-3 0,1-1 0,0-4 0,-4 1 0,-7 2 0,-6 2 0,-7 3 0,-5 4 0,1 15 0,-7 3 0,6 11 0,2-5 0,2-5 0,7 3 0,-2-8 0,3 3 0,5-8 0,0-2 0,4-3 0,0-1 0,0 1 0,0 0 0,0-1 0,7 1 0,2-4 0,13 0 0,0-4 0,1 0 0,3 0 0,-8 0 0,8 0 0,-8 0 0,8 0 0,-8 0 0,3 0 0,-8 0 0,3 0 0,-8-3 0,4-2 0,-5 1 0,1-7 0,0 2 0,1-18 0,-4 15 0,-1-6 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26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9 24575,'-7'0'0,"0"0"0,-5 0 0,3 0 0,-6 0 0,2-3 0,0 2 0,-2-3 0,6 7 0,-7-2 0,11 6 0,-10-6 0,10 5 0,-7-1 0,5-1 0,3 2 0,-7-5 0,12 2 0,0-3 0,11 0 0,5 0 0,-1 0 0,1 0 0,4 0 0,-3 0 0,-1 0 0,-1-4 0,-3 3 0,-1-6 0,4 6 0,-8-6 0,4 7 0,-5-4 0,1 4 0,-1 0 0,1-3 0,-4 5 0,-1 3 0,-3 7 0,0 5 0,0-1 0,0 1 0,0 4 0,0-3 0,0 8 0,0-8 0,0 8 0,0-3 0,0-1 0,0 5 0,0-10 0,0 5 0,0-1 0,0-3 0,0 8 0,0-3 0,0-1 0,0 4 0,4-3 0,-3 4 0,7-4 0,-7 3 0,2-8 0,-3 8 0,0-8 0,0 8 0,0-4 0,0 6 0,0-1 0,0 0 0,0 0 0,0 1 0,0-1 0,4-4 0,-3-6 0,3-5 0,-4-5 0,0 1 0,0-1 0,0 1 0,0-1 0,3 0 0,-2 1 0,2-1 0,-3 0 0,0 0 0,0 1 0,0-1 0,-4-4 0,-4 0 0,-5-3 0,1 0 0,-4 0 0,-1 0 0,-1 0 0,-4 0 0,5 0 0,5 0 0,0 0 0,4 0 0,1 0 0,-1 0 0,4-3 0,1-5 0,3-9 0,0 6 0,0-1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0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29 24575,'0'-7'0,"0"0"0,0 0 0,-6 3 0,-3 0 0,-3 4 0,-4 0 0,4 0 0,-5 0 0,1 4 0,-1 0 0,9 8 0,-7 1 0,10-1 0,-7 0 0,8-1 0,-7 2 0,9 4 0,-5-5 0,7 4 0,0-8 0,0 8 0,0-7 0,0 2 0,0 1 0,0-4 0,0 8 0,3-8 0,1 4 0,4 0 0,0-4 0,-1 4 0,1-5 0,0 5 0,4-3 0,-4 2 0,4-3 0,-4 0 0,-1-4 0,1-1 0,-1-3 0,1 0 0,-1 0 0,1 0 0,-1 0 0,1 0 0,-1 0 0,1 0 0,-1 0 0,-3-3 0,-1-1 0,-3-4 0,0 1 0,0-1 0,0 1 0,0 0 0,0 0 0,-3 3 0,-5 0 0,-5 4 0,-3 0 0,-1 0 0,0 0 0,4 0 0,-2 0 0,6 4 0,-7 0 0,8 4 0,-4 0 0,8 3 0,-3-2 0,6 3 0,-6-5 0,6 1 0,-2-1 0,3 1 0,0-1 0,0 1 0,0-1 0,0 1 0,0-1 0,0 1 0,3-1 0,2 1 0,2-1 0,1 1 0,-1-1 0,1-2 0,-1 1 0,1-2 0,-1 4 0,5-4 0,0 3 0,1-3 0,3 1 0,-8-2 0,8-3 0,-4 0 0,5 0 0,-5 0 0,4 0 0,-3 0 0,-1 0 0,4 0 0,-8 0 0,8 0 0,-7-3 0,-1 2 0,-5-2 0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09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24575,'0'11'0,"0"-3"0,0 4 0,0-5 0,0 1 0,0-1 0,0 1 0,0-1 0,0 0 0,0 1 0,0-11 0,0-13 0,0-19 0,0-19 0,0-16 0,0 6 0,5-5 0,6 8 0,1 12 0,4-4 0,-7 18 0,0 7 0,0 7 0,-1 8 0,-1 5 0,1 4 0,-1 4 0,-3 13 0,3 2 0,-2 12 0,4 6 0,1-4 0,-1 9 0,1-9 0,-1 9 0,1-9 0,-1 9 0,1-9 0,-1 4 0,4-6 0,-3-4 0,3 3 0,-5-12 0,0 2 0,0-8 0,-1-1 0,-2 1 0,-2-10 0,-3-9 0,4-10 0,-3-7 0,8-5 0,-4 5 0,0-5 0,3 0 0,-3 4 0,5-4 0,-1 6 0,3 4 0,-2 2 0,6 4 0,-7 0 0,2 5 0,-3 0 0,0 8 0,-1-3 0,1 6 0,-1-5 0,1 5 0,-1-6 0,0 3 0,0 0 0,0 1 0,0 3 0,0 0 0,0 7 0,-3 2 0,4 12 0,-7 7 0,7 6 0,-2 6 0,4 0 0,-5 0 0,4-6 0,-4-1 0,4-6 0,-4-4 0,3-2 0,-7-8 0,6-2 0,-6-3 0,5-1 0,-5 1 0,6-1 0,-6 1 0,5-1 0,-5 5 0,6-4 0,-6 4 0,5-5 0,-5 1 0,2-4 0,-3-1 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0 289 24575,'0'-11'0,"0"-1"0,0-10 0,0-1 0,0-4 0,4-1 0,1 1 0,4 4 0,0-3 0,-4 8 0,-1-3 0,-1 8 0,-2 1 0,2 5 0,-3-1 0,3 4 0,1 1 0,3 3 0,0 6 0,1 3 0,0 7 0,-4-3 0,4 2 0,-4-2 0,4-1 0,0 4 0,0-7 0,0 2 0,-1-3 0,1-1 0,-4 1 0,3-1 0,-7 1 0,4-1 0,-4 1 0,0-1 0,0 0 0,0 1 0,3-4 0,-2 2 0,2-2 0,0 0 0,1-1 0,3-3 0,0 0 0,0-3 0,1-5 0,0-10 0,1 0 0,-1-3 0,1 0 0,0-2 0,-1 0 0,1 2 0,-1 4 0,0 4 0,0 2 0,0 3 0,-1 4 0,1-3 0,-1 6 0,0-2 0,1 3 0,-4 6 0,-1 3 0,-3 7 0,0 0 0,0 6 0,0 0 0,3 1 0,-2 3 0,7-8 0,-8 8 0,8-8 0,-4 3 0,5-4 0,-5-5 0,3 0 0,-6-5 0,3 1 0,-4-1 0,0-3 0,0 0 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1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46 24575,'0'-7'0,"-4"-4"0,0 6 0,-8-6 0,7 7 0,-10-1 0,6 2 0,-8 3 0,-5 0 0,5 0 0,-10 0 0,9 12 0,-10 5 0,8 10 0,-8 3 0,12-3 0,-7 2 0,14-6 0,-5 3 0,10-12 0,0 6 0,4-12 0,0 8 0,0-7 0,0 2 0,0-3 0,0-1 0,3-3 0,1-1 0,8-3 0,0 0 0,5 0 0,4 0 0,-3 0 0,4 0 0,-1 0 0,-3 0 0,3 0 0,-8 0 0,-2 0 0,-3 0 0,-1 0 0,1 0 0,-1 0 0,-6 0 0,-9 4 0,-6 4 0,-6 5 0,-1 5 0,2 3 0,1-2 0,2 2 0,6-4 0,-2-1 0,4 1 0,-1 0 0,5-5 0,-4 4 0,7-8 0,-3 8 0,4-7 0,0 2 0,0-3 0,0-1 0,0 1 0,0-1 0,7-3 0,2 0 0,11-4 0,3 0 0,10 0 0,-4 0 0,-1 0 0,-2 0 0,-8 0 0,3-4 0,-4-1 0,-5-3 0,0 0 0,-4-4 0,0 0 0,0-5 0,-3 8 0,-2 1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24575,'16'0'0,"2"0"0,5 0 0,3-4 0,-8-1 0,3-4 0,-9 4 0,4 2 0,-7 3 0,2-4 0,1 4 0,-4-4 0,3 4 0,-7 3 0,0 5 0,-4 9 0,0 5 0,0 6 0,0-1 0,0 0 0,0 6 0,0-5 0,0 11 0,0-10 0,4 3 0,1-4 0,0-1 0,3 0 0,-7 1 0,7-1 0,-7 6 0,7-4 0,-7 4 0,7-6 0,-7 0 0,8 1 0,-8-1 0,7 1 0,-3-1 0,4-4 0,-4-2 0,-2 0 0,1-3 0,-3 4 0,3-6 0,-1 1 0,-2-1 0,3 1 0,-1-4 0,-2 2 0,2-6 0,-3 2 0,0-3 0,0-1 0,0 1 0,0-1 0,0 1 0,0-1 0,0 0 0,0 0 0,0 0 0,-7 1 0,-7 0 0,-9 1 0,-4 0 0,-6 5 0,-1-3 0,-1 3 0,7-2 0,6-2 0,6 2 0,3-4 0,1-4 0,5 0 0,3-4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57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1:59:45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24575,'0'11'0,"0"1"0,0 10 0,0 0 0,0 1 0,0 3 0,0-4 0,0 1 0,0-2 0,0-4 0,0-5 0,0 0 0,0-5 0,0-6 0,0-9 0,0-5 0,0-7 0,0 3 0,0 4 0,0 2 0,0 3 0,0-2 0,0-3 0,0-2 0,4-2 0,1 0 0,3 1 0,0 3 0,0-3 0,0 8 0,0-4 0,-1 4 0,-3 1 0,3 2 0,-3-1 0,3 5 0,0-2 0,1 3 0,-1 0 0,0 0 0,0 0 0,0 0 0,1 0 0,-4 3 0,2 1 0,-5 4 0,6-1 0,-3 5 0,1 1 0,2-1 0,-6 4 0,6-4 0,-6 5 0,2-5 0,0 0 0,-2-5 0,3 1 0,-4-1 0,3-2 0,1-2 0,3-3 0,0 0 0,1-7 0,0-3 0,0-11 0,1 3 0,0-8 0,3 8 0,2-8 0,-1 8 0,-1 0 0,0 2 0,-3 8 0,2-4 0,-3 5 0,-1 2 0,1-2 0,-1 7 0,0-4 0,0 4 0,0 0 0,0 0 0,0 0 0,-3 8 0,-1 1 0,1 8 0,-3 4 0,6-3 0,-6 8 0,7-8 0,-7 3 0,2-8 0,-3 2 0,0-6 0,0 3 0,0-5 0,0 0 0,0-3 0,0-1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6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8 318 24575,'-4'-3'0,"1"-10"0,3-1 0,0-12 0,0 3 0,0 1 0,0-4 0,3 3 0,2 0 0,4 2 0,-5 8 0,3 2 0,-6 3 0,6 4 0,-3-3 0,3 7 0,0-4 0,1 4 0,-1 0 0,0 0 0,0 0 0,1 0 0,-1 4 0,-3 9 0,3 0 0,-2 9 0,3-6 0,0 1 0,1 0 0,-5-5 0,3 0 0,-6-5 0,6 0 0,-4-2 0,4-2 0,1-3 0,-1-7 0,1-2 0,0-7 0,0-1 0,0 0 0,1-4 0,-1 3 0,1-8 0,0 8 0,-4 0 0,2 3 0,-6 6 0,6 1 0,-6 1 0,5 6 0,-5-5 0,5 5 0,-2-2 0,4 3 0,-4-4 0,3 4 0,-3-4 0,3 4 0,1 0 0,-1 0 0,0 0 0,0 7 0,-3 2 0,0 6 0,-4 7 0,0-5 0,0 10 0,3-10 0,-2 9 0,3-12 0,-4 7 0,3-13 0,-2 4 0,2-5 0,-3 1 0,0-4 0,0-1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1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8 270 24575,'-4'3'0,"1"1"0,3 3 0,0 0 0,0-25 0,0-1 0,4-25 0,6 4 0,1 6 0,3 1 0,-5 5 0,-1 5 0,1 6 0,-5 5 0,0 5 0,-1-1 0,1 4 0,3 0 0,0 4 0,1 0 0,-1 0 0,1 0 0,-1 4 0,1 0 0,-1 7 0,2 7 0,-1 0 0,1 3 0,0 0 0,-1-3 0,1 4 0,-2-10 0,-2 4 0,2-8 0,-3 4 0,0-5 0,3 1 0,-3-4 0,3-1 0,0-3 0,0 0 0,1-12 0,0 2 0,0-12 0,0 6 0,1-1 0,-1 0 0,-3 4 0,2 2 0,-3-1 0,4 3 0,-3-2 0,1 3 0,-2 0 0,4 1 0,-1 3 0,0 0 0,0 4 0,0 0 0,0 0 0,1 0 0,-1 0 0,0 4 0,-3 0 0,3 7 0,-3 1 0,4 5 0,1 4 0,-4-3 0,3 3 0,-4-4 0,1-1 0,2 1 0,-6-4 0,6-2 0,-6-3 0,2-1 0,-3 1 0,0-1 0,3-3 0,1-1 0,3-3 0,1 0 0,-4 0 0,-1 0 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2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0 193 24575,'0'6'0,"0"1"0,0 17 0,0-6 0,0-1 0,4 4 0,-3-12 0,15 13 0,-5-13 0,6 3 0,4-3 0,-8-5 0,9 4 0,-6-4 0,1 5 0,4-5 0,2 0 0,0-4 0,3 0 0,-8 0 0,3 0 0,1 0 0,-5 0 0,10 0 0,-5-4 0,1-5 0,3-5 0,-3-3 0,-1-1 0,4 0 0,-8 1 0,8 3 0,-8 1 0,4 5 0,-6-1 0,6 0 0,-4 5 0,3-4 0,0 7 0,-3-7 0,8 8 0,-8-4 0,8 4 0,-8 0 0,8 0 0,-8 0 0,8 0 0,-8 0 0,8 4 0,-3 1 0,4 4 0,-4 0 0,3 0 0,-8-1 0,8 1 0,-8 0 0,3-1 0,0 5 0,-3 0 0,4 4 0,-6-4 0,1 3 0,0-7 0,-1 3 0,1 0 0,-1-2 0,-3 1 0,3-3 0,-8 0 0,8 0 0,-4 0 0,0-4 0,-1 3 0,-4-6 0,1 6 0,-1-4 0,-3-1 0,-1-4 0,-3-9 0,0-2 0,0-8 0,4 3 0,1-8 0,3 8 0,5-8 0,-3 3 0,12-1 0,-8 3 0,7 3 0,-4 2 0,0-1 0,4 3 0,-3 2 0,3 3 0,-4 1 0,4 3 0,-3-2 0,8 6 0,3-7 0,5 7 0,6-8 0,-1 7 0,1-6 0,0 6 0,0-6 0,0 6 0,-1-2 0,-4 4 0,3 0 0,-4 0 0,0 0 0,5 0 0,-5 0 0,6 0 0,6 0 0,-5 0 0,5 0 0,-6 0 0,0 0 0,0 4 0,-1 2 0,13 8 0,-9-3 0,9 3 0,-12-4 0,-1 0 0,-5-1 0,5-4 0,-5 4 0,5-8 0,1 8 0,0-8 0,6 3 0,-5-4 0,5 0 0,0 0 0,2 0 0,6 0 0,-1 0 0,1 0 0,-6 0 0,4 0 0,-11 0 0,5 0 0,-6 0 0,-6 0 0,-1 0 0,-6 0 0,-4-4 0,3 3 0,-8-2 0,3-1 0,-4 3 0,-1-6 0,1 6 0,7-7 0,-6 7 0,2-3 0,-4 1 0,-8 2 0,8-3 0,-7 1 0,6-2 0,-2 1 0,3-4 0,-3 4 0,3-5 0,-4 1 0,5 0 0,0 3 0,-5-2 0,4 2 0,-8-2 0,8-2 0,-4 1 0,5 0 0,-4 0 0,2 0 0,-6 0 0,6 0 0,-7 0 0,3 4 0,-3-3 0,-1 6 0,1-2 0,-4 0 0,3 2 0,-7-6 0,4 6 0,-4-2 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28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24575,'0'12'0,"0"5"0,0 0 0,0 15 0,0 3 0,0 7 0,0 3 0,0 16 0,0-16 0,0 22 0,0-13 0,0-4 0,0 9 0,0-11 0,0-6 0,0-3 0,0-12 0,0 0 0,4-4 0,1-2 0,3-4 0,0-4 0,0 2 0,4-6 0,6 4 0,-1-5 0,10 1 0,-5 0 0,6 0 0,-1 0 0,-4-4 0,3-1 0,-8-4 0,3 0 0,-4 0 0,-1 0 0,-3 0 0,-1 0 0,-5 0 0,1 0 0,-1 0 0,-3-3 0,3-5 0,-6-5 0,7-9 0,-7-6 0,3-6 0,1-12 0,-4-2 0,4-6 0,-5 0 0,0 0 0,0 0 0,0 7 0,0-5 0,0 10 0,0 2 0,0 7 0,0 5 0,0 5 0,0 6 0,0 5 0,0 5 0,0-1 0,0 1 0,0-1 0,0 1 0,0 0 0,0 0 0,0 3 0,0 1 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24575,'0'19'0,"0"8"0,0 2 0,0 3 0,0 1 0,0 2 0,0-1 0,0 4 0,0-9 0,0 9 0,0-9 0,0 4 0,4-6 0,-3-4 0,7 3 0,-7-8 0,3 3 0,0-4 0,-3-1 0,3-3 0,-4 2 0,3-2 0,-2 3 0,3 6 0,-4-4 0,4 3 0,-4 0 0,4-3 0,-4 8 0,0-8 0,0 3 0,4-4 0,-3 0 0,2-5 0,1 0 0,0-1 0,1-2 0,2 7 0,-3-8 0,8 11 0,-4-10 0,3 6 0,-3-7 0,-1-1 0,1 1 0,3-4 0,2-1 0,4-3 0,4 0 0,1 0 0,6 0 0,-1 0 0,0 0 0,1 0 0,-1-4 0,0-1 0,-4-4 0,-2 4 0,-4-2 0,-4 2 0,2 1 0,-6-3 0,6 2 0,-6-2 0,3-1 0,-5 0 0,1-3 0,-1 2 0,2-7 0,-2 0 0,-2-6 0,-2-4 0,-3-7 0,0-1 0,0-19 0,0 15 0,0-26 0,0 20 0,0-11 0,0 3 0,0 16 0,0-9 0,0 17 0,0 0 0,0 1 0,0 10 0,0-10 0,0 10 0,0-5 0,0 6 0,0 3 0,0-3 0,0 7 0,0-2 0,0 7 0,0 1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24575,'18'0'0,"5"0"0,0 0 0,4 0 0,1 0 0,-1 0 0,-5 0 0,4 0 0,-8 0 0,0 0 0,-10 0 0,-5 0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3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24575,'20'0'0,"-4"0"0,6 0 0,-1 0 0,-3 0 0,8 0 0,-9 0 0,5 0 0,-1 0 0,-11 0 0,3 0 0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24575,'-15'0'0,"0"0"0,-7 0 0,-1 0 0,-4 0 0,4 0 0,2 0 0,8 0 0,-3 0 0,8 0 0,0 7 0,5 1 0,7 13 0,0-3 0,10 13 0,-4-7 0,8 14 0,-7 2 0,4 2 0,-5 10 0,1 10 0,0-5 0,1 18 0,-1-12 0,0 5 0,1 9 0,0 1-509,-5 18 509,-2-7 0,-4-37 0,-2-1 0,1 23 0,0 10 0,0-14 0,0 2 0,0 5 0,0-8 0,0-7 0,-4-7 0,3-3 0,-4-11 0,1 5 509,3-11-509,-8-3 0,8-4 0,-3-6 0,4 0 0,0-6 0,0-3 0,0-2 0,0-3 0,0-1 0,0 0 0,0 1 0,3-4 0,5-1 0,5-3 0,4 0 0,-1 3 0,6-2 0,-5 3 0,10-4 0,1 0 0,0 0 0,5 4 0,-5-3 0,-1 7 0,-5-7 0,0 3 0,-6 0 0,-3-3 0,-2 2 0,-3-3 0,-4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59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24575,'0'-8'0,"0"-4"0,0 2 0,0-7 0,0 8 0,0-4 0,0 0 0,3 3 0,-2-3 0,11 9 0,-6-4 0,6 7 0,0-2 0,-3 3 0,3 0 0,-4 0 0,0 0 0,0 0 0,-3 8 0,-1 7 0,-4 10 0,0 5 0,0 0 0,0 7 0,0 0 0,0 1 0,0-2 0,0-6 0,0-5 0,0-1 0,0-10 0,-4-2 0,3-3 0,-3-1 0,4 0 0,0-7 0,0-6 0,0-8 0,4-5 0,-3 0 0,8-1 0,-4 1 0,3 4 0,2-4 0,-2 4 0,1-4 0,0 4 0,0-3 0,0 7 0,-4-7 0,2 3 0,-2 0 0,0 1 0,3 0 0,-7 3 0,7-3 0,-4 5 0,4 4 0,0 0 0,-1 4 0,-3 4 0,0 0 0,-4 9 0,0-4 0,3 4 0,-2-5 0,3 5 0,-4-4 0,0 4 0,0 0 0,4 1 0,-3 4 0,3 0 0,-4 1 0,0 4 0,0-3 0,4-1 0,-3-2 0,2-7 0,-3 2 0,0-3 0,0-1 0,0 0 0,0-3 0,0-2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24575,'0'5'0,"0"2"0,0 16 0,0 5 0,0 0 0,0 11 0,0 1 0,0-4 0,0 9 0,0-11 0,0 0 0,0-6 0,0-7 0,8 1 0,2-8 0,7 6 0,4-10 0,-3 2 0,4-3 0,-6-5 0,1 0 0,-1-4 0,-3 0 0,2 0 0,-6 0 0,3 0 0,-1-4 0,-2-4 0,3-5 0,-3-9 0,-5 0 0,4-6 0,-6-4 0,2-3 0,-4-4 0,0-1 0,0 0 0,0 0 0,0 6 0,0 1 0,0 10 0,0 2 0,0 4 0,0 5 0,0 0 0,0 4 0,3 4 0,-3 1 0,4 3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24575,'0'9'0,"0"3"0,0 8 0,0 3 0,0 4 0,0-4 0,0 3 0,0-3 0,0-1 0,0-5 0,0-5 0,0-4 0,0-1 0,0-3 0,0-1 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6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24575,'0'20'0,"0"-4"0,0 6 0,0 4 0,0-6 0,0 11 0,0-17 0,0 11 0,0-12 0,0 4 0,0-6 0,0-7 0,0-1 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7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24575,'4'0'0,"-1"0"0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7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24575,'9'0'0,"-2"0"0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24575,'-4'0'0,"1"0"0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4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24575,'-4'6'0,"1"3"0,3 6 0,0 7 0,0-5 0,0 10 0,0-10 0,0 1 0,0 2 0,0-6 0,0 3 0,0-1 0,0-8 0,0 8 0,0-7 0,0 2 0,0-3 0,0-1 0,3 1 0,1-1 0,4 1 0,-1-1 0,1-3 0,3 0 0,2-1 0,-1-2 0,4 3 0,-7-1 0,6-2 0,-6 3 0,6-4 0,-6 0 0,2 0 0,-3 0 0,-1 0 0,1 0 0,-1 0 0,1 0 0,-1 0 0,5 0 0,-4-4 0,4-4 0,-4-5 0,1-3 0,-1 3 0,0-3 0,0 4 0,-4-5 0,0-5 0,-4 4 0,0-8 0,4 8 0,-3-8 0,2 8 0,-3-4 0,0 6 0,0 3 0,0 1 0,0 5 0,0-1 0,0 4 0,0 1 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0 295 24575,'0'7'0,"0"4"0,0 1 0,0 1 0,0 3 0,0 1 0,0 1 0,0-1 0,0-2 0,0-6 0,0 3 0,0-1 0,0 1 0,0-6 0,0-12 0,0-18 0,0-10 0,0-12 0,0 4 0,0-4 0,0 12 0,0 1 0,0 10 0,0 2 0,0 8 0,0-3 0,0 8 0,3 0 0,1 4 0,4 4 0,-1 0 0,1 0 0,-1 0 0,1 4 0,-1 0 0,1 8 0,0 0 0,4 5 0,-3-5 0,6 4 0,-6-8 0,6 4 0,-6-4 0,2 0 0,-3-1 0,-1 1 0,1-1 0,-1 1 0,1-1 0,-4 0 0,3-3 0,-6 2 0,5-5 0,-5-1 0,2-8 0,-3-9 0,0-6 0,0-4 0,0 4 0,-4-3 0,3 8 0,-3 0 0,4 3 0,0 6 0,0-3 0,0 1 0,0 2 0,0-3 0,0 5 0,0-1 0,0 1 0,0-1 0,0 0 0,0 1 0,0 2 0,0 2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0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24575,'0'27'0,"0"-2"0,0-1 0,0-4 0,0 3 0,0-9 0,0 3 0,0-3 0,0 5 0,0-6 0,0 5 0,0-9 0,0 4 0,4-5 0,0 0 0,4 0 0,0-3 0,1-2 0,-1-3 0,0 0 0,0 0 0,0 0 0,0 0 0,0 0 0,0 0 0,-4 0 0,0 0 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24575,'0'24'0,"0"12"0,0-6 0,0 14 0,0-10 0,0 12 0,0-10 0,0 8 0,0-20 0,0 7 0,3-17 0,-2 6 0,3-11 0,-4 2 0,0-3 0,0-10 0,0-3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24575,'4'0'0,"-1"0"0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7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24575,'4'0'0,"0"0"0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7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24575,'4'0'0,"-1"0"0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5:5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24575,'0'23'0,"0"-1"0,0-5 0,0 4 0,0-3 0,0 21 0,0-14 0,0 11 0,0-15 0,0-4 0,0 4 0,0-7 0,0 6 0,0-11 0,0 6 0,4-10 0,0 6 0,7-6 0,2 3 0,3 0 0,6-4 0,-4 0 0,8-4 0,-4 0 0,1 0 0,3 0 0,-8 0 0,3 0 0,-4 0 0,-1 0 0,1 0 0,-5-3 0,0-6 0,-4-3 0,0-1 0,1-7 0,-1 6 0,1-12 0,0-3 0,0 1 0,1-11 0,-1 5 0,-3 0 0,-2 1 0,-4 5 0,0 6 0,0 0 0,0 6 0,0 3 0,0 1 0,0 5 0,0 3 0,0 1 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24575,'0'11'0,"0"6"0,0 6 0,0 4 0,0 6 0,0 1 0,0 0 0,4 4 0,-3-9 0,7 3 0,-3-9 0,0 2 0,2-11 0,-6 7 0,2-13 0,-3 4 0,0-5 0,3-3 0,1-1 0,0-3 0,-1 0 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0 491 24575,'0'7'0,"0"0"0,0 1 0,0-1 0,0 1 0,0-1 0,0-6 0,0-10 0,0-10 0,0-14 0,0 5 0,0-1 0,0 3 0,0 8 0,0-3 0,0 4 0,0 4 0,0 2 0,0 3 0,3 4 0,2 1 0,6 3 0,1 3 0,5 2 0,0 7 0,-1 1 0,1 3 0,-1 1 0,1 0 0,0-1 0,4 1 0,-7-4 0,6 0 0,-7-2 0,-1-2 0,0 3 0,-5-5 0,1-3 0,-1 0 0,-3-7 0,-1-10 0,-3-6 0,0-13 0,0-3 0,0-4 0,0-1 0,0-6 0,0 5 0,0-5 0,0 7 0,-4 4 0,3 7 0,-3 7 0,0 4 0,3 4 0,-2 2 0,3 7 0,0 1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24575,'0'16'0,"0"-3"0,0 13 0,0-3 0,0 10 0,0-4 0,0 9 0,0-9 0,0-1 0,0-7 0,0 1 0,0-5 0,0 1 0,0-3 0,0-6 0,0 2 0,3-3 0,1-1 0,0 1 0,3-1 0,-3-2 0,4-2 0,-1-3 0,1 0 0,-1 0 0,1 0 0,3 0 0,2 0 0,4 0 0,-1 0 0,1 0 0,-1-7 0,1-3 0,-1-7 0,1 4 0,0-2 0,-1 5 0,1-6 0,-4 7 0,2-3 0,-6 5 0,2-1 0,-3 4 0,-1-3 0,-3 3 0,0-4 0,-4-3 0,0-2 0,0-8 0,0-2 0,0-4 0,0-5 0,0 3 0,0-10 0,0 11 0,0-1 0,0 8 0,0 4 0,0 5 0,0 0 0,0 5 0,0-1 0,0 4 0,0 1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1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24575,'0'-11'0,"0"-2"0,0-17 0,0 2 0,0 1 0,0-1 0,0 5 0,0 2 0,0 4 0,0 4 0,0 2 0,0 3 0,3 4 0,1 1 0,7 3 0,2 7 0,3-2 0,1 11 0,0-3 0,0 8 0,0-3 0,1 8 0,-1-8 0,1 8 0,3-7 0,-6 2 0,6-7 0,-13-2 0,4-4 0,-5-1 0,1 1 0,-1-1 0,-2-12 0,-2-7 0,-3-18 0,0-4 0,0-1 0,0-3 0,0 4 0,0-1 0,0 2 0,0 11 0,0 0 0,0 10 0,0 0 0,0 5 0,0 2 0,0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0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33 110 24575,'0'-11'0,"0"2"0,0-2 0,0-2 0,0 4 0,0-4 0,0 0 0,0 3 0,-4 1 0,3 2 0,-6 6 0,3-3 0,-4 4 0,3 4 0,2 0 0,3 4 0,0 0 0,0 0 0,0 1 0,4-5 0,0 3 0,4-6 0,0 3 0,-3-4 0,-2 0 0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1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1 330 24575,'0'-15'0,"0"3"0,0-32 0,0 9 0,0 1 0,0 1 0,0 10 0,0 2 0,0 8 0,0 2 0,0 3 0,0 1 0,3 3 0,1 1 0,3 3 0,0 0 0,1 0 0,3 7 0,-2 3 0,7 6 0,-6 6 0,5-5 0,-5 5 0,6-5 0,-3-1 0,0 1 0,2 0 0,-2-5 0,0 0 0,2-4 0,-6 0 0,3 0 0,-5-4 0,1-1 0,-1-3 0,0 0 0,1 0 0,-4-3 0,-1-1 0,-3-7 0,0-2 0,0-8 0,0 3 0,-4-9 0,-2 5 0,1-6 0,-3 1 0,7 4 0,-3 1 0,4 6 0,0 3 0,0 1 0,0 5 0,0-1 0,0 4 0,0 1 0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13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24575,'4'-8'0,"3"1"0,16 7 0,-1 0 0,6 0 0,-1 0 0,-5 0 0,10 0 0,-13 0 0,8 0 0,-10 0 0,-1 0 0,-3 0 0,-2 0 0,-3 0 0,-1 0 0,0 0 0,1 0 0,-1 0 0,0 0 0,-3 6 0,3 3 0,-6 18 0,7-3 0,-7 14 0,3 2 0,1 8 0,-4 12 0,8-5 0,-8 29 0,4-31 0,-1 0 0,-2 1 0,0 8 0,1-11 0,0 1 0,2 19 0,-3 21 0,8-11 0,-4-2 0,6-3 0,-6-6 0,5 8 0,-5 1 0,6-3 0,-1-6 0,-4-8 0,3 6 0,-9-13 0,9 0 0,-9-3 0,3-10 0,1 3 0,-4 1 0,8-4 0,-8-2 0,3-7 0,-4-6 0,0 1 0,0-1 0,0 0 0,0-4 0,4 3 0,-3-8 0,3 8 0,-4-8 0,4 3 0,-3-8 0,2 2 0,-3-6 0,4 3 0,-3-5 0,2 1 0,0-1 0,-2 1 0,3-1 0,-4 1 0,0-1 0,0 0 0,0 0 0,-7-3 0,-2-1 0,-12-3 0,-7 0 0,-1 0 0,-9 0 0,9 0 0,-4 0 0,6 0 0,4 0 0,2 0 0,8 0 0,1 0 0,5 0 0,3-3 0,1-16 0,3 12 0,0-11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3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3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47 24575,'-17'24'0,"2"1"0,-8 3 0,8 0 0,-1-6 0,6 0 0,2-6 0,0 1 0,7-4 0,-2-2 0,3 1 0,0-4 0,0 4 0,0-5 0,3 1 0,1-4 0,7-1 0,-2-3 0,6 0 0,-2 0 0,4 0 0,-1 0 0,-3 0 0,2-4 0,-6 0 0,3-4 0,-1 0 0,-2-4 0,3 3 0,-4-6 0,0 2 0,0 0 0,0-3 0,0 4 0,0-5 0,-3 4 0,-1-3 0,-4 4 0,0-1 0,0-3 0,0 4 0,0-1 0,0 1 0,-8 8 0,-1 1 0,-4-1 0,-2 3 0,2-2 0,0 3 0,1 0 0,5 0 0,9-3 0,8-2 0,17-4 0,2 0 0,4-1 0,-6 5 0,0-3 0,1 7 0,-6-3 0,-4 4 0,-3 0 0,-6 0 0,2 3 0,-2 10 0,-1 6 0,-3 8 0,4 6 0,-8-4 0,3 9 0,-4-9 0,0-1 0,0-2 0,3-12 0,-2 2 0,3-8 0,-4-1 0,0 1 0,0-1 0,3-2 0,0-2 0,5-10 0,-1-2 0,2-12 0,-1 3 0,1-8 0,-1 8 0,1-3 0,0-1 0,-1 8 0,0-6 0,0 11 0,-4-3 0,3 5 0,-3-1 0,1 1 0,1 2 0,-2 2 0,3 3 0,0 0 0,0 0 0,-3 4 0,3 0 0,-2 12 0,3-2 0,1 7 0,-1 1 0,-3-4 0,3 3 0,-7-4 0,6-1 0,-6-3 0,6-2 0,-6-3 0,2-1 0,-3-3 0,0-1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3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24575,'3'-8'0,"10"2"0,5 6 0,15 0 0,1 0 0,6 0 0,-6 0 0,5 0 0,-11 0 0,5 0 0,-10 0 0,-2 0 0,1 0 0,-9 0 0,4 0 0,-14 0 0,1 0 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35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24575,'3'0'0,"14"0"0,7 0 0,14 0 0,3 0 0,0 0 0,0 0 0,-9 0 0,-4 0 0,-6 0 0,-4 0 0,-10 0 0,-5 0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38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259 403 24575,'-7'0'0,"-9"0"0,-3 0 0,-4 0 0,-3 0 0,3 0 0,1 0 0,-5 4 0,9 9 0,-5 6 0,5 9 0,4-6 0,1 4 0,8-3 0,1 0 0,4-2 0,0-4 0,0-5 0,0 0 0,0-5 0,7 1 0,7-4 0,9 0 0,4-4 0,1 0 0,-1 0 0,0 0 0,-4 0 0,-2-4 0,-8-4 0,3-5 0,-7-4 0,7 0 0,-6-4 0,3-7 0,-4-1 0,1-16 0,0 9 0,-5-16 0,0 4 0,-5 0 0,0-4 0,0 10 0,0-3 0,0 5 0,0 11 0,0-3 0,0 18 0,0-2 0,0 8 0,0 7 0,0 10 0,0 10 0,0 13 0,0 9 0,0 7 0,4-1 0,2 5 0,4-10 0,0 4 0,0-6 0,0-6 0,3-1 0,-3-11 0,3 0 0,-1-9 0,-3-2 0,2-3 0,-3-1 0,3-2 0,-2-2 0,3-3 0,-5 0 0,1-12 0,5-3 0,-3-12 0,3-1 0,-4 1 0,0-1 0,-4 1 0,-1 4 0,-4 6 0,0 1 0,0 7 0,0 4 0,0 15 0,0 8 0,0 5 0,4 3 0,-3-4 0,7 6 0,-3-6 0,7 0 0,-3-6 0,12 2 0,-7-5 0,12 0 0,-3-4 0,4-4 0,0-1 0,1-4 0,-1 0 0,0 0 0,0 0 0,1-9 0,-6 0 0,5-9 0,-4-5 0,0 4 0,0-8 0,-9 4 0,2 0 0,-6-3 0,3 3 0,-4-4 0,-4 4 0,-1-3 0,-4 8 0,0-4 0,0 6 0,0 3 0,0 1 0,-12 8 0,1 1 0,-15 3 0,8 0 0,-8 0 0,3 0 0,1 7 0,0 2 0,9 13 0,0 0 0,8 1 0,1 3 0,4-8 0,0 8 0,0-8 0,0-1 0,0-1 0,3-8 0,5 4 0,5-7 0,4-2 0,-5-3 0,4 0 0,-4 0 0,5 0 0,-4-3 0,-1-5 0,-1-8 0,-2-2 0,2 2 0,-6 0 0,-2 8 0,-3-4 0,0 5 0,3 3 0,1 1 0,3 3 0,1 0 0,-1 0 0,5 0 0,5 0 0,1 0 0,8 0 0,-3 0 0,4 0 0,0 0 0,1 0 0,5 0 0,-5-5 0,11-4 0,-10-6 0,-1-8 0,-1 4 0,-8-8 0,3 4 0,-8 0 0,-1-3 0,-8 8 0,-1-4 0,-4 5 0,0 5 0,0 0 0,-3 4 0,-6 4 0,-3 1 0,-5 3 0,0 0 0,0 0 0,1 0 0,-1 7 0,4 2 0,1 8 0,7 4 0,-2-3 0,6 4 0,-3-6 0,4-3 0,0 3 0,0-8 0,0 4 0,3-5 0,1 1 0,4-4 0,-1-1 0,1-3 0,-1 0 0,1 0 0,-1 0 0,1 0 0,-1 0 0,1 0 0,-1 0 0,1 0 0,0 7 0,0 7 0,1 9 0,1 16 0,0 3 0,1 12 0,-1 0 0,1 0 0,-5 0 0,-1 6 0,-5-4 0,0-2 0,-5-7 0,-4-13 0,-6-1 0,-2-11 0,-1 0 0,1-9 0,1-1 0,-1-4 0,4-3 0,-3-2 0,8-3 0,-4 0 0,4 0 0,4-3 0,1-5 0,3-17 0,0 5 0,0-14 0,0 16 0,0-3 0,3 4 0,6 0 0,4 4 0,3 1 0,1 4 0,-4 0 0,2 3 0,-6-2 0,2 6 0,-3-2 0,-1 3 0,-3 0 0,0 0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3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55 24575,'0'-8'0,"0"-3"0,0 2 0,0-2 0,0 3 0,-6 4 0,-3 1 0,1 10 0,1-2 0,7 10 0,0-7 0,0 4 0,0-5 0,0 1 0,4-4 0,0-1 0,3-3 0,5 0 0,-7 0 0,2 0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40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24575,'-12'5'0,"1"6"0,-4 7 0,-2 14 0,0 10 0,4-9 0,-2 17 0,15-20 0,-6 30 0,5-15 0,-5 10 0,6 12 0,0-12 0,-4 22 0,12-10 0,-6-18 0,19 9 0,5-15 0,-2 9 0,16-13 0,-18 1 0,7-11 0,-6-9 0,-12-4 0,8-8 0,-13-3 0,5-2 0,-7-3 0,0 0 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43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47 540 24575,'-3'-4'0,"-1"1"0,-8 3 0,4 0 0,-4 0 0,8 3 0,1 2 0,3 6 0,0-3 0,0 4 0,0-4 0,0 3 0,0-3 0,0 4 0,3-8 0,5-1 0,5-3 0,4 0 0,4 0 0,-3-4 0,3-4 0,-7-10 0,2-5 0,-6-4 0,3-1 0,-3-4 0,0-16 0,-4 5 0,-1-16 0,-5 11 0,0-6 0,0 6 0,0 2 0,0 6 0,0 6 0,0 6 0,0 10 0,0 7 0,0 19 0,0 4 0,0 28 0,0-4 0,0 31 0,0-28 0,0 26 0,0-29 0,4 10 0,6-11 0,4-3 0,4-9 0,-1-2 0,0-8 0,-5-1 0,0-4 0,-5-4 0,5-1 0,-4-3 0,4 0 0,-4-7 0,0-7 0,1-9 0,0 1 0,-1 0 0,-3 5 0,2 5 0,-6 0 0,2 4 0,-3 7 0,0 6 0,4 12 0,1 1 0,4 3 0,-1 0 0,4-3 0,2 4 0,7-5 0,2-4 0,4 1 0,0-5 0,0 0 0,1-4 0,-1-1 0,-4-4 0,3 0 0,-8 0 0,3-4 0,-4-4 0,-1-5 0,1 0 0,-4-3 0,-2 7 0,-2-7 0,-1 3 0,0-3 0,-4 3 0,0-3 0,-4 4 0,0-1 0,0 1 0,0 5 0,-6 2 0,-8 2 0,-3 3 0,-5 0 0,10 0 0,-4 0 0,7 0 0,-2 0 0,3 3 0,4 1 0,0 4 0,4 0 0,0-1 0,0 1 0,0-1 0,0 1 0,0-1 0,4-3 0,0 0 0,7-4 0,-2 0 0,6 0 0,-6 0 0,3 0 0,-5 0 0,1 0 0,-1 0 0,1 0 0,-4-4 0,2 0 0,-2 0 0,3 1 0,0 3 0,1 0 0,0 0 0,3 0 0,2 0 0,3 0 0,1 0 0,4 0 0,-3 0 0,4-4 0,-1-5 0,-3-4 0,3-5 0,-7-3 0,-2-2 0,-3 0 0,0-3 0,-5 8 0,0-8 0,-4 3 0,0 1 0,0 0 0,0 9 0,-3 2 0,-1 3 0,0 0 0,-3 4 0,3 1 0,-4 3 0,1 0 0,-1 0 0,0 7 0,4 7 0,-4 9 0,3 10 0,0-5 0,0 5 0,5-5 0,0-6 0,0 4 0,0-8 0,0 4 0,4-6 0,4 1 0,5 0 0,4-1 0,0 6 0,0-5 0,-3 10 0,-1 7 0,-8-16 0,0 6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0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24575,'12'0'0,"1"0"0,0 0 0,-1 0 0,-3-8 0,-1 6 0,1-6 0,-1 8 0,0 0 0,-3-7 0,-2 2 0,-3-7 0,-3 4 0,-2 3 0,-3 2 0,-5 3 0,3 0 0,-2 0 0,-1 0 0,3 0 0,-2 0 0,11 0 0,1 0 0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44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 24575,'4'-6'0,"-1"1"0,-3-9 0,0 5 0,0-3 0,0 5 0,0 3 0,0 1 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45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24575,'0'11'0,"0"8"0,0 24 0,0-2 0,0 5 0,0 0 0,0 9 0,0-6 0,0 4 0,0-7 0,0-4 0,0-2 0,0-12 0,0-2 0,0-12 0,0 6 0,0-11 0,0 6 0,-8-6 0,3 3 0,-11-4 0,4 3 0,-10-1 0,4 2 0,-8-3 0,3 0 0,-4-4 0,4-1 0,2-4 0,-1 0 0,8 0 0,-6 0 0,11-3 0,-3-2 0,8-6 0,1-7 0,3 0 0,0-8 0,0 4 0,4-6 0,5 1 0,10-2 0,6 0 0,4 5 0,-1 0 0,5 9 0,-4 2 0,-1 8 0,-2-4 0,-8 8 0,3-3 0,-8 4 0,-1 0 0,-5 0 0,1 0 0,-1 0 0,-3-3 0,-1-1 0,-3 0 0,0 1 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4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24575,'0'11'0,"-5"18"0,-1 2 0,-9 21 0,4-5 0,0-5 0,6 16 0,0-8 0,4 7 0,-4 9 0,5-23 0,0 16 0,0-18 0,0 5 0,0-12 0,4-1 0,10-4 0,7-1 0,8 2 0,0-9 0,0 1 0,-2-7 0,0 3 0,1-4 0,-6-1 0,5-4 0,-14-4 0,8-1 0,-13-4 0,4 0 0,-5 0 0,1 0 0,-4 0 0,-1 0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47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24575,'0'9'0,"0"1"0,0 29 0,0-10 0,0 4 0,0-6 0,0 6 0,0-5 0,0 5 0,0-6 0,0-4 0,0 8 0,0-11 0,4 7 0,-3-11 0,6 1 0,-2-5 0,7 0 0,0 0 0,5-3 0,-1 3 0,6-7 0,0-1 0,1-4 0,3 0 0,-8 0 0,8 0 0,-12 0 0,6-8 0,-7-1 0,0-8 0,-1 0 0,-8 0 0,0-4 0,-4 3 0,0-3 0,0 4 0,0-5 0,0 4 0,0-3 0,0 4 0,0 4 0,0-2 0,0 2 0,0 0 0,-4-2 0,3 2 0,-3-3 0,4-1 0,0 4 0,0-3 0,0 8 0,0-8 0,0 3 0,0 1 0,0-4 0,0 7 0,0-6 0,0 6 0,0-3 0,0 5 0,0 3 0,0 1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47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24575,'0'7'0,"0"0"0,3 13 0,6 1 0,5 2 0,1 16 0,-2-9 0,1 9 0,-8-6 0,8 22 0,-13-15 0,5 25 0,-6-34 0,0 20 0,0-16 0,0 6 0,0-8 0,-8-6 0,2-5 0,-11-4 0,8-2 0,-7-7 0,3 3 0,0-4 0,2-3 0,3-2 0,4-3 0,1 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4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24575,'15'11'0,"6"7"0,-2 5 0,5 6 0,-5 4 0,5 2 0,-7 5 0,3 2 0,-6-2 0,-7-1 0,2 1 0,-5-6 0,-3-1 0,3-5 0,-4-1 0,0 6 0,0-9 0,-5 13 0,4-7 0,-12 9 0,-4 3 0,-4-2 0,-4 1 0,5-7 0,1-1 0,5-10 0,-3 3 0,8-8 0,-8-1 0,8-5 0,1-4 0,1-1 0,6 1 0,-6 0 0,6-20 0,-2 11 0,3-15 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0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24575,'0'15'0,"0"-3"0,0 45 0,0-6 0,0 5 0,0 10 0,0 6 0,0 1 0,0-6 0,0-2 0,0-21 0,0 10 0,0-8 0,9-6 0,-3-6 0,8-1 0,3-14 0,-6-2 0,14-12 0,-12-2 0,9-3 0,-1 0 0,-3 0 0,8-4 0,-8-4 0,4-11 0,-5 1 0,1-8 0,-1 3 0,2-4 0,-5-6 0,4-1 0,-6-13 0,6 6 0,-6-11 0,3 4 0,-5 1 0,-4 6 0,-2 2 0,-4 11 0,0-1 0,0 3 0,0 8 0,0-3 0,0 8 0,0-3 0,0 3 0,0 1 0,0-4 0,0 7 0,0-2 0,0 3 0,0 0 0,0 4 0,0 1 0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30 412 24575,'-12'0'0,"2"3"0,6 5 0,1 1 0,3 11 0,0-1 0,0 3 0,0 0 0,0-6 0,0-3 0,0-1 0,0-5 0,7-3 0,2-1 0,4-3 0,7 0 0,-10 0 0,11 0 0,-13-3 0,3 2 0,-7-9 0,4-4 0,-7 0 0,3-12 0,-4 3 0,0-11 0,0 0 0,0-5 0,0 15 0,-4-8 0,-1 18 0,-3-2 0,-4 8 0,4 4 0,-4 0 0,5 4 0,-1 0 0,0 0 0,4 3 0,7-2 0,11 6 0,8-6 0,5 3 0,6-4 0,1 0 0,6 0 0,0-5 0,-1-5 0,1-5 0,0-5 0,1-5 0,-6 4 0,-6-3 0,-2 1 0,-12 5 0,2-5 0,-8 2 0,-4 3 0,-1-4 0,-4 6 0,0 3 0,-4 5 0,-4 4 0,-9 4 0,-6 0 0,0 0 0,-3 4 0,7 9 0,-4 12 0,5 4 0,3 9 0,1 2 0,8 2 0,1 10 0,5-11 0,0 12 0,0-12 0,0 11 0,0-4 0,0-1 0,5 6 0,1-6 0,9 1 0,-4-2 0,8-6 0,-8-1 0,3-4 0,-9 3 0,-1-2 0,-4-6 0,0-1 0,0-12 0,-3-5 0,-10 1 0,-1-9 0,-13 0 0,10-4 0,-5 0 0,1 0 0,3-8 0,-4-1 0,9-8 0,1 1 0,3-6 0,5 4 0,-1-13 0,5 7 0,0-9 0,5 0 0,10-3 0,8-5 0,9-3 0,6-6 0,1 10 0,5-8 0,-1 14 0,-5-2 0,3 4 0,14-8 0,-13 6 0,11-5 0,-24 14 0,-5-3 0,-2 10 0,-4-9 0,-1 9 0,-3-8 0,-2 8 0,-7-8 0,-2 8 0,-3-4 0,0 6 0,0 3 0,0 1 0,-3 5 0,-5 2 0,-10 2 0,0 3 0,-8 0 0,8 0 0,-3 0 0,4 7 0,4 3 0,-3 6 0,6 6 0,-2 0 0,7 6 0,-4-1 0,8 23 0,-3-16 0,4 28 0,0-26 0,0 10 0,10 0 0,-3-5 0,13 11 0,-9-11 0,4 5 0,-5-6 0,-5 0 0,0 0 0,-5-6 0,0-1 0,0-6 0,0 0 0,0-4 0,-4-2 0,-4-4 0,-2-1 0,-5-3 0,6-1 0,-3-4 0,4-1 0,1 1 0,-1-4 0,4-1 0,1-3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3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24575,'2'0'0,"20"0"0,8 0 0,11 0 0,3-4 0,-2-7 0,12 4 0,-7-7 0,-6 8 0,-8 1 0,-6 1 0,-4 4 0,-6 0 0,-6 0 0,-6 0 0,-2 0 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3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24575,'3'-9'0,"5"2"0,4 7 0,5 0 0,4 0 0,2 0 0,4 0 0,0 0 0,-4 0 0,-2 0 0,1 0 0,-8 0 0,2 0 0,-12 0 0,-1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0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24575,'-8'0'0,"-4"0"0,2 0 0,-7 0 0,7 0 0,-2 0 0,3 0 0,1 0 0,3 3 0,1 6 0,4 5 0,0 4 0,0 6 0,0-5 0,0 5 0,4-10 0,-3 3 0,3-8 0,-4 4 0,0-5 0,0 1 0,0-1 0,0 0 0,0 0 0,0 0 0,0 0 0,0 0 0,3-3 0,1-2 0,4-3 0,0-4 0,1 3 0,-1-6 0,0 2 0,-3-3 0,2 0 0,-3-1 0,5 5 0,-5-4 0,4 7 0,-4-6 0,4 6 0,1-7 0,-1 8 0,0-4 0,0 4 0,0 0 0,0 0 0,1 0 0,-1 0 0,0 0 0,0 0 0,0 0 0,-4 4 0,3 0 0,-6 9 0,3-3 0,-4 7 0,4-3 0,-3 4 0,3-4 0,-4 3 0,0-3 0,0 0 0,0 3 0,0-3 0,0-1 0,-4 5 0,-1-5 0,-4 1 0,0-1 0,1-5 0,3 1 0,-2-1 0,2 0 0,-3 0 0,-1 1 0,1-5 0,-5 0 0,3-4 0,-7 0 0,7 0 0,-7 0 0,8 0 0,-4 0 0,4 0 0,1 0 0,0 0 0,-5 0 0,4-4 0,1 0 0,5 0 0,3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36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24575,'16'0'0,"-4"0"0,6 0 0,1 0 0,6 0 0,0 0 0,-2 0 0,-5 0 0,1 0 0,-1 0 0,0 0 0,-4 0 0,-1 0 0,-5 0 0,1 0 0,-5 0 0,0 0 0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4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24575,'9'4'0,"1"-1"0,13-3 0,0 0 0,4 0 0,-5 0 0,5 0 0,-14 0 0,4 0 0,-13-12 0,-1 9 0,-3-10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5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24575,'0'11'0,"0"1"0,0 10 0,0 0 0,0 5 0,0 12 0,0-9 0,0 21 0,0-9 0,0 6 0,0-2 0,0-7 0,0 1 0,0 0 0,0-6 0,0-6 0,4-2 0,4-8 0,5 3 0,4-4 0,0-8 0,-1 2 0,1-6 0,4 0 0,2 2 0,4-6 0,1 3 0,-1-4 0,-4 0 0,3 0 0,-4 0 0,1 0 0,-2 0 0,-4 0 0,-4 0 0,-2-7 0,-2-13 0,1-15 0,0-13 0,1-13 0,0-1 0,0-1 0,-4-5 0,-2 5 0,-5-6 0,0 7 0,0 7 0,0 14 0,0 8 0,0 11 0,0 4 0,0 7 0,0 3 0,0 4 0,0 0 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5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24575,'15'0'0,"11"0"0,-2 0 0,14 0 0,-9 0 0,4 0 0,-6 0 0,-4 0 0,-6 0 0,-5 0 0,-5 0 0,-2-6 0,-2 4 0,-3-4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24575,'0'11'0,"0"2"0,0 17 0,0 3 0,0 8 0,0-6 0,0 10 0,0-5 0,0 8 0,0 13 0,0-12 0,0 4 0,0-7 0,9-5 0,-3 0 0,8-9 0,-6-9 0,1-6 0,3-1 0,-4-8 0,4 4 0,4-4 0,-2-3 0,12-1 0,-3-4 0,4 0 0,0 0 0,1 0 0,-1 0 0,0-4 0,1-2 0,-1-3 0,-5 0 0,0-3 0,-5 3 0,-1-7 0,-3 3 0,3-4 0,-7-5 0,4 0 0,-4-6 0,-4 1 0,-1-6 0,-4-2 0,0-4 0,0-31 0,0 22 0,0-22 0,0 30 0,-4 6 0,-1 1 0,0 10 0,-3 2 0,7 4 0,-3 4 0,4 2 0,0-1 0,0 3 0,0-2 0,0 3 0,0 4 0,0 1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7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69 24575,'0'10'0,"0"2"0,-4 4 0,-6 11 0,1-12 0,-5 15 0,9-11 0,-3 8 0,7-4 0,-3 3 0,4-8 0,0-1 0,0-1 0,0-7 0,0 5 0,0-5 0,8-2 0,-3-4 0,15-3 0,-1 0 0,-1 0 0,7 0 0,-11 0 0,8 0 0,-10 0 0,4-4 0,-8 0 0,8-4 0,-7-4 0,3-6 0,-3-5 0,-4-4 0,-1 0 0,-4-7 0,0 6 0,0-5 0,0 5 0,0 1 0,-4 4 0,-4 2 0,-1 4 0,-3 8 0,0-3 0,3 8 0,-2 0 0,3 0 0,4 4 0,1 0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24575,'12'0'0,"3"0"0,-3 0 0,1 0 0,-2 0 0,-3 0 0,3 0 0,2 0 0,-1 0 0,0 0 0,0 0 0,-4 0 0,4 0 0,-5 3 0,2 10 0,-1 6 0,1 8 0,-4 1 0,-1-1 0,-4 1 0,0-1 0,0 0 0,0-4 0,0-2 0,0-8 0,0 2 0,0-6 0,0 3 0,-3-8 0,2-4 0,-2-8 0,3-9 0,0-1 0,4-4 0,5 1 0,4 3 0,0-4 0,3 5 0,-3 4 0,4-2 0,-5 5 0,4-2 0,-7 8 0,2 0 0,-3 1 0,-1 2 0,0-2 0,0 3 0,0 0 0,0 0 0,0 3 0,-3 5 0,3 4 0,-3 1 0,1 7 0,2-10 0,-3 11 0,4-9 0,0 1 0,0-2 0,-4-3 0,3-1 0,-6 1 0,5-4 0,-2-1 0,4-3 0,-1 0 0,1-7 0,0-2 0,0-8 0,1 0 0,-1 0 0,-3 1 0,2 3 0,-3 1 0,0 5 0,-1-1 0,-3 1 0,0 3 0,0 1 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6:5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24575,'-7'0'0,"-4"0"0,2 0 0,-2 0 0,3 0 0,-4 0 0,4 0 0,-4 0 0,8 0 0,0 0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0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545 7 24575,'-7'-4'0,"-1"1"0,-13 3 0,-1 0 0,-6 8 0,1 2 0,-6 9 0,3 5 0,-10 2 0,13 3 0,-7 2 0,-4 5 0,10 0 0,-9 7 0,5 4 0,10-10 0,-15 15 0,21-21 0,-8 13 0,13-15 0,2 9 0,0-9 0,8 4 0,-3-6 0,4 1 0,0-1 0,0 1 0,0-1 0,0 0 0,0-4 0,0 3 0,4-3 0,11 5 0,11 7 0,5-4 0,19 19 0,-4-10 0,1 6 0,2 3 0,-12-10 0,3 16 0,-3-6 0,-9 4 0,-3-5 0,-2 19 0,-6-9 0,-5 12 0,-7-2 0,-5-6 0,0 14 0,-4-18 0,-15 32 0,-6-24 0,-6 9 0,-2-3 0,10-22 0,-10 17 0,5-11 0,0 4 0,-3-11 0,8 4 0,-3-10 0,10 3 0,1-7 0,6-4 0,-1-7 0,5-2 0,2-8 0,3-1 0,0-1 0,0-8 0,0 4 0,3-8 0,10-9 0,2 3 0,11-6 0,-1 8 0,2 4 0,0 1 0,1 8 0,-1 1 0,1 10 0,1 0 0,1 6 0,7 13 0,-14-6 0,9 24 0,-21-18 0,6 23 0,-6-9 0,0 12 0,-5 0 0,0 1 0,-6-1 0,0 16 0,0-25 0,0-6 0,0-1 0,0-4 0,0 4 0,0 2 0,0 13 0,0 6 0,0 7 0,0-23 0,0 27 0,0-13 0,0 21 0,0-33 0,0 30 0,0-16 0,0-6 0,5 22 0,-4-32 0,10 19 0,-5 17 0,6-19 0,-1 10 0,-5-24 0,3-9 0,-3 2 0,5-6 0,-1-2 0,0-6 0,0-1 0,-5 1 0,4-1 0,-4-4 0,5-3 0,-2-9 0,1 3 0,0-8 0,-1 3 0,4-8 0,1 3 0,4-7 0,4 7 0,2-6 0,4 7 0,1-6 0,-1 6 0,0-7 0,-4 3 0,3-4 0,-8-1 0,3 1 0,-8-1 0,6 0 0,-10-4 0,10-1 0,-6-3 0,3 0 0,1 0 0,4 0 0,-3 0 0,8 0 0,-8 0 0,3 0 0,-8 0 0,3 0 0,-8 0 0,4 0 0,-5 0 0,-3-10 0,0 8 0,-4-8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06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24575,'0'11'0,"0"6"0,0 1 0,0 8 0,0 2 0,0 1 0,0 10 0,0-5 0,0 5 0,0 1 0,0-6 0,0 5 0,0-11 0,0 0 0,0-6 0,0-10 0,0 0 0,0-5 0,0 1 0,0-4 0,0 0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09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24575,'0'6'0,"0"6"0,0 13 0,0 8 0,0 1 0,0 12 0,0-4 0,0 10 0,0-5 0,0 7 0,0 7 0,0-6 0,5 6 0,1 0 0,0-5 0,4 4 0,-9-12 0,9 4 0,-9-16 0,8 3 0,-8-11 0,7-6 0,-7-1 0,6-8 0,-3 3 0,4-8 0,-1 4 0,1-5 0,-1 1 0,1-1 0,0 1 0,-1-4 0,1 3 0,3-3 0,7 0 0,-1 0 0,10 0 0,-5-3 0,6 3 0,-1-4 0,6 5 0,1-4 0,0 3 0,5-4 0,-10 0 0,3 0 0,-9 0 0,-2 0 0,-4 4 0,-4-3 0,-2 2 0,-3-3 0,-1 0 0,1 0 0,-4-9 0,-1-6 0,-3-15 0,0-4 0,0-26 0,0 1 0,0-17 0,0 7 0,0-8 0,0 19 0,0-16 0,0 18 0,0-14 0,0 8 0,0 7 0,0 14 0,0 8 0,0 11 0,0 4 0,0 6 0,0 5 0,0-1 0,0 4 0,0 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3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24575,'4'0'0,"2"0"0,12 0 0,0 0 0,-4 0 0,3 0 0,-3 0 0,0 0 0,3 0 0,-8 0 0,4 0 0,-5 0 0,-4 0 0,0 0 0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11.1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60 337 24575,'-4'3'0,"0"16"0,4-5 0,0 24 0,0-9 0,0 11 0,0-6 0,0 5 0,0-15 0,0 7 0,0-13 0,0-1 0,0-1 0,0-20 0,0-15 0,0-20 0,0-15 0,-4 0 0,2 0 0,-12 1 0,12 5 0,-17 2 0,17 12 0,-7 5 0,9 8 0,0 8 0,0 2 0,3 7 0,5 0 0,0 4 0,8 4 0,1 5 0,2 9 0,10 12 0,-10-1 0,12 13 0,-5-6 0,6 7 0,-6-7 0,4-1 0,-10-7 0,2-4 0,-8-3 0,2-8 0,-7-1 0,2-4 0,-7-1 0,3-3 0,-6-3 0,2-5 0,-3-12 0,0-9 0,-4-9 0,3-12 0,-9-2 0,9-6 0,-9 0 0,5 7 0,-1-6 0,-3 12 0,8 0 0,-8 8 0,8 11 0,-3 4 0,4 2 0,0 8 0,0 0 0,0 4 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11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24575,'24'0'0,"0"0"0,4 0 0,-1 0 0,6 0 0,-4 0 0,-1 0 0,-2 0 0,-12 0 0,6 0 0,-11 0 0,-1 0 0,-5 0 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12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24575,'15'0'0,"5"0"0,3 0 0,4 0 0,1 0 0,-6 0 0,4 0 0,-12 0 0,6 0 0,-15-7 0,1 6 0,-6-6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12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7 24575,'0'-7'0,"0"23"0,0-2 0,0 32 0,0-10 0,0 16 0,0-10 0,0 4 0,0-6 0,0-1 0,0-4 0,0-7 0,0-2 0,0-12 0,0 2 0,0-9 0,0-2 0,0-2 0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13.2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24575,'28'0'0,"-1"0"0,19 0 0,-14 0 0,26 0 0,-22 0 0,16 0 0,-11-4 0,5 3 0,-6-4 0,0 5 0,-10 0 0,1 0 0,-13 0 0,-1 0 0,-5 0 0,-8 0 0,-1 0 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14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1 166 24575,'3'-15'0,"6"-1"0,9-6 0,1 3 0,8-4 0,-9 1 0,4 7 0,0-2 0,-8 9 0,6 3 0,-11 2 0,6 3 0,-6 0 0,3 0 0,-5 0 0,-3 12 0,-1 8 0,-3 15 0,0 5 0,0 6 0,0 1 0,0 1 0,0 4 0,0-4 0,-4 5 0,-2-5 0,-10 4 0,1-10 0,-2 4 0,3-12 0,1-1 0,2-6 0,-5-4 0,6-2 0,-2-8 0,8-2 0,-3-3 0,3-1 0,-4-3 0,1 0 0,-1-4 0,0 0 0,1 0 0,-1-8 0,-1-6 0,4-4 0,1-8 0,4 3 0,-4-10 0,3 5 0,-4-5 0,5 5 0,0 6 0,0 0 0,0 5 0,0 5 0,0 0 0,4 8 0,0 0 0,3 4 0,1 0 0,-1 0 0,1 0 0,-1 0 0,5 0 0,-3 8 0,6 1 0,-1 12 0,3-3 0,0 4 0,-4-6 0,3 1 0,-7-1 0,2-3 0,-3-1 0,0-5 0,-1-3 0,1 0 0,-1-4 0,1 0 0,-1 0 0,1 0 0,4 0 0,0 0 0,5 0 0,-5 0 0,4 0 0,-7-4 0,2 0 0,-3-4 0,0-3 0,0-2 0,-4-27 0,0 1 0,-4 2 0,0 13 0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18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142 350 24575,'-3'-4'0,"-5"1"0,-1 3 0,-6 0 0,6 0 0,-7 0 0,4 0 0,-1 0 0,1 8 0,-1 6 0,8-1 0,-12 13 0,15-13 0,-6 13 0,8-8 0,0 4 0,0-6 0,0 1 0,0 0 0,0-5 0,0 0 0,0-5 0,8 1 0,-3 0 0,10-4 0,-6 0 0,6-4 0,-6 0 0,7 0 0,-8 0 0,8 0 0,-8 0 0,8-4 0,-8 3 0,4-6 0,-5 3 0,1-4 0,-4 1 0,-1-5 0,-3-5 0,0-6 0,0-4 0,0-6 0,0-2 0,0-5 0,0 0 0,0 0 0,0-6 0,0 5 0,0 0 0,0 3 0,0 14 0,-4-8 0,-1 14 0,0 1 0,-3 1 0,8 7 0,-4 4 0,4 10 0,0 7 0,0 10 0,0 0 0,0 6 0,4-1 0,1 6 0,4-4 0,1 9 0,3-9 0,-2 4 0,2-6 0,0 0 0,-3-4 0,3-2 0,-5-8 0,-1-2 0,1-3 0,-4-1 0,3 1 0,-3-4 0,3-1 0,1-3 0,-1 0 0,1 0 0,-1 0 0,1 0 0,-1 0 0,1 0 0,3-3 0,-2-6 0,3-4 0,-4-4 0,1 1 0,-1-1 0,0 4 0,0 2 0,0 3 0,-4 0 0,-1 1 0,-3 6 0,0 6 0,0 7 0,0 4 0,0 6 0,0-4 0,0 8 0,4-8 0,0 3 0,8-4 0,1-4 0,0 2 0,3-5 0,-3 2 0,4-4 0,4-3 0,-3-2 0,3-3 0,1 0 0,-4 0 0,8 0 0,-8-7 0,8-3 0,-4-8 0,2-4 0,2 3 0,-7-3 0,3 0 0,-6 4 0,2-4 0,-5 5 0,-1-4 0,-4 3 0,-3-3 0,-1 4 0,-4 0 0,0 4 0,0-2 0,-7 6 0,-7-4 0,-4 8 0,-4-2 0,1 6 0,3-3 0,-4 4 0,5 0 0,1 0 0,3 7 0,-4 7 0,8 4 0,-4 8 0,4-3 0,4 4 0,1 1 0,4-1 0,0-4 0,0-2 0,0-4 0,0-5 0,0 0 0,3-8 0,5-1 0,0-3 0,8 0 0,-8 0 0,9-12 0,-8 1 0,4-15 0,-4 3 0,0-4 0,0 4 0,-1 2 0,1 4 0,-2 4 0,-2 2 0,-2 3 0,0 4 0,1 1 0,3 6 0,-3 1 0,3 8 0,2 0 0,4 5 0,3-4 0,6-1 0,0 1 0,11-3 0,-4 4 0,4-9 0,0-1 0,-5-4 0,5 0 0,-5 0 0,-6-7 0,4-3 0,-7-12 0,2 3 0,-7-7 0,3 4 0,-7-6 0,3 1 0,-4-1 0,-4 1 0,-1-1 0,-4 1 0,0 4 0,0-3 0,0 12 0,0-6 0,-3 11 0,-5 1 0,-5 4 0,-4 4 0,0 0 0,1 0 0,-1 0 0,-5 0 0,8 13 0,-8 2 0,7 18 0,5-5 0,-3 5 0,12-10 0,-3 3 0,4-8 0,0 3 0,0-8 0,0-2 0,0-3 0,3-1 0,5-3 0,5 0 0,4-4 0,-1 0 0,1 0 0,-5 0 0,4 0 0,-7-8 0,3 3 0,-4-11 0,-1 8 0,1-4 0,0 4 0,-1 1 0,-3-1 0,3 4 0,-6-3 0,5 6 0,-2-2 0,3 3 0,0 0 0,1 0 0,-1 0 0,5 4 0,2 14 0,0 8 0,6 27 0,-3 3 0,0 1 0,12 25 0,-15-35 0,10 43 0,-13-32 0,1 19 0,-6-14 0,-1-2 0,-5-14 0,0-1 0,0-7 0,0-9 0,-8 2 0,-6-18 0,-10 3 0,-9-7 0,4-5 0,-4-1 0,6-4 0,-1 0 0,6-7 0,4-7 0,5-9 0,8-4 0,1-1 0,4 1 0,0-1 0,0 1 0,8-1 0,7 0 0,10-1 0,5-1 0,-1 5 0,-6 2 0,3 5 0,-8 5 0,0 0 0,-3 5 0,-6 0 0,2 0 0,-3 4 0,-1 1 0,-3-1 0,3 3 0,-6-2 0,2 3 0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19.1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31 144 24575,'0'-7'0,"3"3"0,-3-3 0,3-1 0,-3 0 0,0-8 0,0 3 0,0 1 0,0 0 0,0 4 0,0 1 0,-3 3 0,-1 0 0,-3 4 0,-1 0 0,1 0 0,2 3 0,2 1 0,3 8 0,0-4 0,0 4 0,0-1 0,0-2 0,0 2 0,4-3 0,4-4 0,0-1 0,4-3 0,-4 0 0,-1 0 0,0 0 0,1 0 0,-1-6 0,0-3 0,-3-7 0,4-1 0,-3-16 0,0 20 0,0-11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21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8 24575,'-3'-4'0,"-1"1"0,-3 6 0,-5 5 0,0 5 0,-6 8 0,1-3 0,3 14 0,-2-13 0,5 18 0,-1-13 0,2 9 0,1-1 0,-1-3 0,0 9 0,5-3 0,-4 4 0,3 7 0,-4-4 0,-1 10 0,1-11 0,4 12 0,-2-12 0,6 5 0,-2-6 0,4 6 0,0-5 0,0-1 0,0-1 0,0-5 0,0 6 0,0-1 0,0-4 0,0 3 0,0-4 0,4 6 0,2 0 0,8-1 0,2 1 0,3 0 0,2 6 0,-1-5 0,0 5 0,0-6 0,-1-6 0,1 4 0,4-8 0,-4 9 0,4-10 0,-5 4 0,-1-5 0,6 0 0,-9-5 0,12 5 0,-16-9 0,11 3 0,-9-5 0,3-1 0,1-3 0,-4 3 0,-2-7 0,-3 2 0,0-3 0,-1-4 0,1 0 0,-4-8 0,-1-20 0,-3 15 0,0-15 0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24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77 24575,'0'-11'0,"0"6"0,0 15 0,0 14 0,0 11 0,0-1 0,0 11 0,0-3 0,0 5 0,0-1 0,0 0 0,0-10 0,0 3 0,0-16 0,0-2 0,0-8 0,0-2 0,-6-7 0,5-4 0,-9-8 0,1-10 0,-1-4 0,-4-6 0,5-5 0,4-1 0,-4-6 0,8 0 0,-4 0 0,5 6 0,0 1 0,0 5 0,0 1 0,0 4 0,0-3 0,0 12 0,0-7 0,0 9 0,0-1 0,0 1 0,0 5 0,4-1 0,4 4 0,4-3 0,5 6 0,0-3 0,4 4 0,-3 0 0,8 0 0,-3 0 0,4 0 0,0 0 0,1 0 0,-6 0 0,4 0 0,-8 4 0,4 1 0,-10 3 0,4 3 0,-8-2 0,1 7 0,-6-4 0,-3 5 0,0-1 0,0 1 0,0 4 0,-7-3 0,-8 9 0,-4-4 0,-9 1 0,10-2 0,-4-5 0,5 0 0,1-4 0,-1-1 0,4-4 0,2 0 0,-1 0 0,0-1 0,-1-2 0,2-2 0,4-3 0,3-3 0,1-5 0,3 0 0,3-8 0,6 7 0,4-7 0,-1 7 0,4-3 0,-8 8 0,8-4 0,-8 7 0,8-2 0,-4 3 0,5 0 0,0 0 0,-1 0 0,6 0 0,0 0 0,1 0 0,3 4 0,-3 1 0,-1 7 0,0 2 0,-6 2 0,2 6 0,-5-5 0,0 10 0,-5-10 0,1 5 0,-1-6 0,-3 1 0,-1 0 0,-4-1 0,0 1 0,0 0 0,-4-1 0,-5 6 0,-5-4 0,-3 3 0,0-4 0,1-4 0,-1-1 0,0-4 0,-4 1 0,3-5 0,-4 0 0,1-4 0,-2 0 0,0 0 0,-3 0 0,8 0 0,-8 0 0,12 0 0,-7-3 0,13 2 0,-7-7 0,9 4 0,-4 0 0,10-2 0,-4 2 0,4-4 0,0 1 0,0-1 0,0 0 0,0 1 0,0-1 0,0 0 0,0 1 0,0 0 0,0 0 0,0-1 0,0 1 0,0 0 0,0 0 0,-3-1 0,2 1 0,-2 0 0,3-1 0,0 1 0,0 0 0,0 3 0,0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2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24575,'-13'0'0,"4"6"0,-9 8 0,8 4 0,-7 0 0,7-4 0,-3-1 0,0 0 0,7-4 0,-10 4 0,14-4 0,-14 0 0,13-1 0,-13 5 0,10 0 0,-7 1 0,5-6 0,-5 0 0,7 1 0,-5 1 0,6 3 0,-3-5 0,-1 0 0,1-3 0,-1-2 0,1 1 0,0-3 0,0 2 0,0-3 0,-1 0 0,2 0 0,-1-3 0,3-6 0,2-5 0,3 0 0,0-3 0,0 3 0,0-5 0,0 1 0,0 4 0,0-3 0,0 3 0,0-5 0,3 5 0,2-3 0,4 7 0,-4-2 0,2 3 0,-6 1 0,6 3 0,-2 2 0,3 3 0,-1 0 0,2 0 0,-1 0 0,0 0 0,0 0 0,1 0 0,-1 0 0,0 3 0,0 2 0,-3 3 0,2 1 0,-2-1 0,4 5 0,-5-4 0,4 8 0,-7-8 0,7 9 0,-3-9 0,4 8 0,0-7 0,-1 2 0,0-3 0,1-1 0,-1 0 0,0 0 0,1 1 0,3-1 0,-2 1 0,2-4 0,-3 2 0,-1-6 0,0 2 0,0-3 0,1 4 0,-1-3 0,-4 6 0,3-3 0,-6 4 0,2 0 0,-3 0 0,4 0 0,-3 1 0,3-1 0,-4 0 0,0 0 0,0-1 0,3 1 0,-2 0 0,2-4 0,-3-1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26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24575,'0'-7'0,"3"6"0,5 6 0,5 8 0,4 8 0,0-3 0,-3 14 0,-1-13 0,4 9 0,-10-7 0,12-6 0,-13 5 0,2-11 0,-1-2 0,-7-3 0,4-4 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27.4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0 24575,'-4'15'0,"0"-4"0,-5 10 0,0-3 0,-4 10 0,3-1 0,-3-4 0,8-2 0,-2-8 0,6-2 0,-6-3 0,6-4 0,-2-1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28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86 24575,'2'0'0,"4"0"0,9 0 0,6 0 0,2 0 0,4 0 0,6 0 0,-4 0 0,9 0 0,-9 0 0,4 0 0,-6 0 0,-4 0 0,-6 0 0,-5 0 0,-5 0 0,1 0 0,0 0 0,-1 0 0,0 0 0,0 0 0,0 0 0,-3-3 0,3 2 0,-3-5 0,4-3 0,0-8 0,-3-6 0,-1 8 0,-4 3 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29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24575,'0'23'0,"0"2"0,0-3 0,0 16 0,0-12 0,0 13 0,0-12 0,0 0 0,0-4 0,0 3 0,0-12 0,0 6 0,4-2 0,0-5 0,1 8 0,2-13 0,1 8 0,5-7 0,-1 2 0,4-2 0,-4-2 0,1 1 0,3 1 0,-8-5 0,8 0 0,-4-4 0,5 0 0,0 0 0,-1 0 0,1 0 0,-5 0 0,0 0 0,-1 0 0,-2-4 0,3-4 0,-1-5 0,-1-4 0,2 1 0,-4-6 0,1-1 0,0-4 0,0 0 0,1-1 0,-5 1 0,-1-1 0,-4 6 0,0-5 0,0 9 0,0-8 0,0 8 0,0 1 0,0 1 0,0 7 0,0-2 0,0 3 0,0 4 0,0 1 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0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24575,'16'16'0,"0"-2"0,2 12 0,0 2 0,7 8 0,0 0 0,3 10 0,-5-15 0,3 16 0,-10-23 0,3 4 0,-12-15 0,1-2 0,0-7 0,-4 3 0,-1-9 0,-6-3 0,2-7 0,-7-5 0,7 8 0,-3 1 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0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 24575,'-12'15'0,"-2"4"0,-5 13 0,5 3 0,-5-1 0,13-1 0,-7 0 0,12-9 0,-3 3 0,4-11 0,0 6 0,0-9 0,0 3 0,0-8 0,0-4 0,0-1 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1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23 24575,'-3'-5'0,"10"2"0,14 3 0,7 0 0,5 0 0,7 0 0,8 0 0,-1 0 0,-6 0 0,-13 0 0,-7 0 0,1 0 0,-9 0 0,0-7 0,-10 6 0,-3-5 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3.8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7 551 24575,'-4'7'0,"1"0"0,3 0 0,8-3 0,1-1 0,12-3 0,-7-3 0,11-6 0,-10-8 0,8-12 0,-9-6 0,1-5 0,-5 0 0,-5 0 0,-1 6 0,-4 6 0,0 6 0,0 6 0,0 3 0,-6 5 0,1 4 0,-10 4 0,2 0 0,0 0 0,-2 4 0,6 4 0,-4 5 0,5 4 0,3-1 0,2-3 0,3 3 0,0-8 0,0 4 0,0-5 0,3-3 0,1 3 0,7-6 0,2 2 0,3-3 0,1 0 0,0 0 0,-1 0 0,1 0 0,4 0 0,-3 0 0,4-7 0,-5-7 0,6-10 0,-3-10 0,4-1 0,2-6 0,-5 1 0,4-2 0,-10 8 0,-1 6 0,-6 6 0,1 5 0,-1 5 0,-4 0 0,-4 8 0,-4 0 0,-3 8 0,-1 4 0,-1 9 0,1 6 0,-2 4 0,1 6 0,4 1 0,-4 6 0,8 6 0,-4-5 0,5 5 0,0 0 0,0-6 0,0 6 0,0-11 0,0 3 0,0-9 0,0 4 0,0-6 0,0 0 0,-4-4 0,0-2 0,-5-4 0,1-5 0,0 0 0,-3-1 0,2-2 0,-3 3 0,1-8 0,2-1 0,-7-3 0,8 0 0,-4 0 0,8-6 0,1-3 0,3-12 0,0-7 0,13-2 0,5-11 0,13 4 0,1-6 0,-5 1 0,4 0 0,-10 1 0,3 6 0,-5 1 0,-5 12 0,-1-4 0,-4 8 0,-1-4 0,1 5 0,-5 1 0,0 3 0,-4 1 0,0 5 0,0-1 0,0 1 0,0 5 0,0 12 0,0 8 0,0 10 0,0-1 0,0 6 0,0 1 0,0 6 0,0 6 0,0-5 0,0 5 0,0-6 0,0-6 0,0-1 0,0-6 0,0-8 0,0 1 0,0-11 0,0 2 0,0-3 0,0-1 0,-4 5 0,3-3 0,-6 2 0,3-3 0,0-4 0,0-1 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4.2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97 24575,'3'-9'0,"5"-1"0,15 5 0,1-8 0,14 2 0,-14-6 0,8 11 0,-10-6 0,1 7 0,-2 0 0,-8 2 0,-2 3 0,-6 0 0,-2 0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5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77 24575,'-7'0'0,"0"0"0,-5 4 0,3 4 0,-3 1 0,8 7 0,0-8 0,4 4 0,0-5 0,0 5 0,0-3 0,0 2 0,0-3 0,0-1 0,0 5 0,0-4 0,0-3 0,0-22 0,0 2 0,4-19 0,1 11 0,4-4 0,0 4 0,-4 1 0,2 10 0,-6-4 0,2 7 0,-3-2 0,-3 7 0,-1 8 0,-8 2 0,3 10 0,-3-7 0,8 2 0,-3-3 0,6-1 0,-6 1 0,3-1 0,-3 0 0,3 1 0,-3-4 0,6 2 0,-5-5 0,5 5 0,-3-5 0,4 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0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24575,'28'0'0,"-11"0"0,29 0 0,-14 0 0,19 0 0,2 0 0,-1 0 0,-1 0 0,-7 0 0,-12 0 0,3 0 0,-20 0 0,3 0 0,-10 0 0,1 0 0,-5 0 0,0 0 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7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66 238 24575,'0'6'0,"3"3"0,-7 11 0,4 2 0,0 6 0,0-1 0,0 6 0,0-9 0,0 3 0,0-11 0,0-3 0,0 3 0,0-8 0,0 3 0,-3-16 0,-2-6 0,-3-14 0,-1-7 0,-1-3 0,4-4 0,-2-1 0,6 0 0,-2 0 0,0 6 0,3 5 0,-3 8 0,4 4 0,0 0 0,0 5 0,0 0 0,0 4 0,0-3 0,0-1 0,0-1 0,3 2 0,5 3 0,10 4 0,0-4 0,8 3 0,-4 0 0,6 1 0,-1 4 0,0 0 0,1 0 0,-1 0 0,-4 0 0,3 0 0,-8 0 0,3 0 0,-8 4 0,-2 0 0,-3 0 0,-1 3 0,1-3 0,-4 3 0,-1 5 0,-3 1 0,0 8 0,-3-3 0,-12 9 0,1-9 0,-10 10 0,7-6 0,-6 2 0,0-2 0,0-5 0,2 1 0,4-5 0,0-1 0,0-4 0,5 0 0,-4 0 0,7-4 0,-2 0 0,3-4 0,0 0 0,1 0 0,-1 0 0,1 0 0,-1 0 0,7 0 0,6-4 0,7 4 0,10-8 0,0 3 0,1-1 0,3 2 0,2 4 0,1 0 0,4 0 0,-6 0 0,1 0 0,-6 0 0,0 0 0,-6 8 0,-3 1 0,-1 8 0,-3 4 0,-1-3 0,1 8 0,-4-8 0,-1 3 0,-4-4 0,0-1 0,0 1 0,0-4 0,0 2 0,0-2 0,-7 3 0,2-3 0,-11-1 0,3-1 0,-8-1 0,3 2 0,-9-3 0,5 0 0,-6-4 0,1-1 0,-1-4 0,1 0 0,0 0 0,4 0 0,-3-8 0,8 2 0,0-6 0,2 3 0,11 1 0,-6 0 0,7 4 0,0-3 0,1 3 0,3-6 0,0 1 0,0-6 0,0 10 0,0-2 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8.6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1 24575,'4'2'0,"-1"3"0,-3 16 0,0 1 0,0 6 0,0 4 0,-9 2 0,7 0 0,-7-1 0,9-10 0,0-2 0,0-8 0,0-2 0,0-10 0,0-16 0,0 8 0,0-11 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39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24575,'3'-4'0,"5"1"0,4 3 0,5 8 0,-1 1 0,1 7 0,11 13 0,-8-5 0,14 6 0,-1 17 0,-8-23 0,7 28 0,-9-27 0,-6 14 0,7 3 0,-13-1 0,9 5 0,-9 0 0,-1-4 0,-5 10 0,-1-11 0,-3 5 0,4-11 0,-5 3 0,0-9 0,0 9 0,0-4 0,-9 0 0,-1 4 0,-14-8 0,-2 4 0,2-5 0,-4-5 0,9 3 0,1-13 0,5 6 0,2-11 0,1 7 0,-2-7 0,4 3 0,1-5 0,-5 5 0,3-4 0,-2 4 0,3-5 0,4 1 0,-3-1 0,3-2 0,-3-2 0,3-14 0,1-9 0,3 5 0,0-3 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41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24575,'-4'6'0,"1"-1"0,3 9 0,0-5 0,-4 2 0,3-3 0,-2-1 0,3-6 0,0 1 0,0-5 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41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24575,'0'3'0,"0"-1"0,0 11 0,3-4 0,5 1 0,-3-3 0,5-3 0,-6 0 0,0-4 0,-1 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42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24575,'0'2'0,"0"8"0,0 12 0,0 10 0,0 3 0,0 4 0,0 22 0,0-10 0,0 18 0,0-1 0,5-4 0,-3 14 0,7-28 0,-3 23 0,5-27 0,0 28 0,-1-30 0,1 6 0,-2-26 0,-4 8 0,2-18 0,-3-1 0,0-7 0,0-2 0,-4 1 0,0-2 0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43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62 24575,'8'-8'0,"15"1"0,13 2 0,24-1 0,4-5 0,15 4 0,8-4 0,-22 10 0,9-5 0,-24 6 0,4 0 0,-13 0 0,-13 0 0,-11 0 0,-5 0 0,-5 0 0,-3 0 0,-1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48.0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267 418 24575,'4'-3'0,"-1"-5"0,-3-5 0,0 0 0,0-2 0,0 6 0,0-2 0,-8 7 0,-1 0 0,-13 4 0,-6 0 0,4 0 0,-8 0 0,14 0 0,-8 4 0,7 10 0,-7 1 0,11 11 0,-7 3 0,11-5 0,2 8 0,5-10 0,4 1 0,0-2 0,0-4 0,0-1 0,0 1 0,0 0 0,0-5 0,7 0 0,7-3 0,9-5 0,4 0 0,0-4 0,1 0 0,-6 0 0,4 0 0,-12 0 0,7 0 0,-9-7 0,6-7 0,-5-9 0,5-10 0,-7-7 0,3-2 0,-3-17 0,0 9 0,-5-11 0,-1 8 0,-5-1 0,0 6 0,0 2 0,0 11 0,0 7 0,0 7 0,0 4 0,0 4 0,0 1 0,0 14 0,0 14 0,0 12 0,0 12 0,0 6 0,4-5 0,-3 5 0,9 0 0,-5-4 0,5 4 0,0-6 0,0-6 0,-1-1 0,5-6 0,-4 1 0,6-6 0,-2-4 0,-1-2 0,-2-8 0,1 4 0,-3-7 0,2-2 0,1-3 0,-4 0 0,4 0 0,-4-7 0,4-7 0,-2-9 0,3-4 0,-4-1 0,-4 1 0,-1-1 0,0 6 0,-3-5 0,3 13 0,-4-6 0,0 11 0,0-2 0,-3 7 0,2 4 0,-6 8 0,6 9 0,-3 1 0,4 8 0,0-8 0,0 8 0,0-8 0,0 4 0,0-6 0,0 1 0,4 0 0,0-5 0,8 0 0,1-4 0,3 0 0,1 1 0,0-1 0,4-3 0,-3-2 0,8-3 0,-8 0 0,8 0 0,-3 0 0,4-8 0,1-2 0,-6-8 0,5-5 0,-9 5 0,2-10 0,-4 6 0,-6-6 0,3 1 0,-8-1 0,-1 6 0,-4 0 0,0 6 0,0 3 0,-12 5 0,-3 4 0,-8 4 0,-3 0 0,3 0 0,-4 0 0,4 4 0,1 4 0,1 22 0,7-9 0,-4 18 0,13-22 0,-2 5 0,6-6 0,-3 4 0,4-6 0,0 1 0,3-11 0,1-1 0,8-3 0,1 0 0,8 0 0,-3 0 0,3-7 0,0-3 0,-3-7 0,0-1 0,-2 2 0,-7-1 0,3 4 0,-4-2 0,-1 6 0,1-3 0,0 5 0,-1 3 0,0 4 0,0 4 0,4 3 0,2 1 0,4 1 0,4-5 0,1 4 0,11-7 0,-4 3 0,9-4 0,-3 0 0,-1 0 0,-1-4 0,-6-1 0,-5-8 0,0 0 0,-6 0 0,-3-3 0,0-2 0,-5 0 0,1-3 0,-5 4 0,0-4 0,-4 3 0,0 0 0,0 2 0,0 8 0,0-4 0,-3 8 0,-5 0 0,-5 4 0,-8 0 0,3 0 0,-4 4 0,5 4 0,1 5 0,-1 4 0,3 4 0,-1-3 0,9 8 0,-6-8 0,11 4 0,-2-6 0,3 1 0,0 0 0,0-5 0,0 4 0,0-8 0,3 4 0,1-5 0,4-2 0,-1-2 0,1-3 0,-1 0 0,1 0 0,-1 0 0,1 0 0,-1 0 0,1 0 0,-1 0 0,1 0 0,-1 0 0,0 0 0,-3 6 0,-1 3 0,-3 6 0,4 6 0,1 2 0,5 10 0,-1-5 0,1 17 0,5-3 0,-3 12 0,8 0 0,-8 0 0,8-7 0,-9-1 0,3-6 0,-4-6 0,-1-6 0,-4-6 0,-1-6 0,-4-3 0,0 3 0,0-4 0,-4 1 0,-9 3 0,0-7 0,-14 4 0,9-5 0,-8 1 0,8 0 0,-8-4 0,8-1 0,-3-4 0,4 0 0,0 0 0,4-4 0,2 0 0,3-4 0,4 1 0,1-1 0,3-4 0,0-5 0,0-1 0,8-14 0,14 6 0,4-8 0,16 1 0,-5-3 0,11 3 0,-4-9 0,-3 15 0,1-9 0,-13 16 0,11-5 0,-12 10 0,0-2 0,-6 7 0,-6 2 0,1 0 0,-4 7 0,2-2 0,-6-1 0,2 3 0,-6-2 0,-2 3 0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49.1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14 24575,'-4'-6'0,"-3"5"0,3-5 0,-3 6 0,0 0 0,3 3 0,1 5 0,3 5 0,0 3 0,0 1 0,0 0 0,0-5 0,3 0 0,1-5 0,4-3 0,3 0 0,-2-4 0,2 0 0,-3 0 0,-1 0 0,1-8 0,0 3 0,-4-11 0,0 3 0,-4 1 0,0-4 0,0 7 0,0-2 0,-3 7 0,-1 0 0,-4 4 0,1 3 0,3 2 0,1 2 0,3-3 0,0-1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366 0 24575,'-19'0'0,"-3"0"0,-6 13 0,5-2 0,-16 14 0,11 4 0,-26 6 0,29 7 0,-21-3 0,27 6 0,-11-7 0,13 20 0,7-15 0,5 15 0,5-11 0,0 7 0,0-1 0,0 0 0,11 16 0,5-22 0,17 14 0,6-18 0,4 2 0,8 6 0,-6-13 0,-2-1 0,-3-10 0,-15-8 0,1-6 0,-13-5 0,-1 0 0,-5-4 0,1 0 0,-1-4 0,1 0 0,-1-11 0,-3-9 0,0 4 0,-4-1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05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24575,'0'21'0,"0"15"0,0-2 0,0 14 0,0-10 0,0 11 0,0-16 0,0 14 0,0-15 0,0 8 0,0-8 0,0 14 0,0-13 0,0 7 0,0-10 0,0-1 0,0 1 0,0-1 0,0-9 0,0 8 0,0-13 0,0 4 0,0-2 0,0-3 0,0 4 0,0-4 0,0-1 0,0-5 0,0 0 0,0 0 0,0 1 0,0-5 0,0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2.2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11 119 24575,'0'21'0,"0"-1"0,0 24 0,0-8 0,0 10 0,0-6 0,0 13 0,0-10 0,0 10 0,0-19 0,0-6 0,0-6 0,0-6 0,0-3 0,0-2 0,0-16 0,0-11 0,0-16 0,0-14 0,0-1 0,-4-1 0,3-5 0,-4 12 0,5 1 0,0 1 0,0 15 0,0-8 0,0 14 0,0-3 0,0 8 0,0-3 0,0 8 0,0-4 0,0 4 0,0 1 0,0-1 0,0 1 0,3-1 0,2 0 0,6 0 0,2 0 0,8 0 0,-3 3 0,3-3 0,-4 7 0,-1-3 0,6 4 0,-4 0 0,3 0 0,-5 0 0,1 0 0,0 0 0,-1 0 0,1 0 0,-5 0 0,0 0 0,-5 4 0,-2 0 0,-2 3 0,-3 5 0,0 5 0,0 6 0,-4 4 0,-11 1 0,0 0 0,-14 1 0,10-1 0,-10 1 0,10-1 0,-9-4 0,9-2 0,-2-9 0,4-1 0,5-4 0,-4 0 0,7 0 0,-6-3 0,6-2 0,-3-3 0,5 0 0,3-3 0,0-5 0,4-1 0,0-6 0,0 2 0,0 0 0,4-3 0,4 7 0,5-3 0,4 4 0,-1 0 0,1 3 0,4 1 0,2 4 0,4 0 0,1 0 0,-6 0 0,5 4 0,-5 5 0,7 11 0,-7-2 0,-3 5 0,-3-6 0,-7-1 0,3 1 0,-7 4 0,-1-3 0,-4 3 0,0 1 0,0-4 0,-9 8 0,-5-8 0,-9 4 0,-5-3 0,1-1 0,-1 0 0,1-4 0,-1 0 0,1-5 0,-1 0 0,1 0 0,4-4 0,2-1 0,4-4 0,4 0 0,2 0 0,3 0 0,4-7 0,1-12 0,3-16 0,0 12 0,0-1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2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24575,'0'11'0,"0"12"0,0 1 0,8 8 0,4 7 0,2-13 0,5 17 0,-5-19 0,1 14 0,-2-10 0,-4 1 0,4-8 0,-8-8 0,3-2 0,-5-7 0,-2 3 0,2-6 0,-3 2 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3.3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0 24575,'0'16'0,"-4"-2"0,-5 12 0,-5 2 0,3 6 0,-7 12 0,11-5 0,-8 5 0,5-12 0,5-5 0,1-3 0,4-13 0,0 3 0,0-12 0,0 0 0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3.9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 24575,'11'0'0,"6"0"0,5 0 0,11 0 0,1 0 0,27 0 0,-22 0 0,20 0 0,-19 0 0,2 0 0,-2 0 0,-7 0 0,-10 0 0,-6 0 0,-1 0 0,-8 0 0,0-3 0,-5 2 0,-3-2 0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5.1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57 24575,'0'7'0,"0"-1"0,0 24 0,0-6 0,0 9 0,0-1 0,0-3 0,0 3 0,0-5 0,0 12 0,0-8 0,0 8 0,0-17 0,0 5 0,0-14 0,0 8 0,0-13 0,0 4 0,0-5 0,0 1 0,3-1 0,1-3 0,4 0 0,-1-1 0,5-2 0,0 6 0,5-6 0,0 3 0,-1-1 0,1-2 0,-1 7 0,1-7 0,0 2 0,-1-3 0,1 0 0,-5 0 0,0 0 0,-5 0 0,5 0 0,-4 0 0,4 0 0,-4-3 0,-1-5 0,2-10 0,-1-4 0,2-11 0,-5-2 0,-1-5 0,-4 1 0,0-1 0,0 6 0,0 1 0,0 5 0,0 6 0,0 0 0,0 5 0,0 5 0,0-4 0,0 4 0,0 0 0,0 1 0,0 3 0,0 1 0,0-1 0,0 1 0,0 0 0,0 0 0,0-1 0,0-4 0,0 0 0,0 2 0,0 3 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6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95 24575,'-15'4'0,"4"0"0,-4-4 0,3 0 0,-4 0 0,4 0 0,0 0 0,0 3 0,3 6 0,1 0 0,4 6 0,0-2 0,4-1 0,-4 4 0,4-7 0,0 6 0,0-6 0,0 2 0,0-3 0,0-1 0,0 0 0,6-3 0,8-1 0,8-3 0,0 0 0,4 0 0,-8-4 0,8-5 0,-12 0 0,6-7 0,-11 7 0,3-3 0,-5 1 0,-2 2 0,-2-3 0,-3 0 0,0 0 0,0-1 0,0-3 0,0 4 0,-3-1 0,-2-3 0,-6 7 0,-2-3 0,0 4 0,-3 0 0,8 3 0,-4-2 0,4 6 0,1-2 0,3 0 0,1-1 0,6 0 0,10 1 0,1 3 0,12 0 0,-4 0 0,6 0 0,-1 0 0,-4 0 0,-2 0 0,1 0 0,-9 0 0,8 4 0,-9 4 0,1 1 0,-1 6 0,-4-2 0,0 4 0,0-5 0,0 4 0,0-8 0,-4 8 0,0-8 0,-4 4 0,3-4 0,-2-1 0,2 1 0,-3 3 0,0-2 0,0 2 0,4-3 0,-4-1 0,4 1 0,-4-1 0,0 1 0,0-1 0,0 0 0,0 1 0,0-1 0,0 0 0,0 0 0,3-3 0,1-1 0,3-6 0,1-5 0,0-10 0,1 0 0,0-8 0,0 3 0,4-4 0,-3-1 0,6 6 0,-6 0 0,2 5 0,-4 0 0,0 5 0,0 0 0,0 4 0,-1 4 0,1 1 0,-1 3 0,-3-3 0,3 2 0,-3-3 0,0 7 0,-1 6 0,-3 8 0,0 1 0,4 8 0,-3-4 0,3 1 0,-4 3 0,0-8 0,0 8 0,4-8 0,-3 3 0,2-8 0,-3 3 0,0-8 0,0 4 0,0-8 0,0-1 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7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24575,'0'2'0,"9"14"0,-7 2 0,22 32 0,-16-23 0,18 31 0,-11-22 0,2 10 0,1-6 0,-2-1 0,-1-4 0,2-7 0,-11-7 0,5-4 0,-7-5 0,1-4 0,-2-4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8.1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1 24575,'0'16'0,"0"7"0,0 1 0,-4 8 0,3-4 0,-3 6 0,0-5 0,3 3 0,-3-14 0,4-1 0,0-5 0,0-8 0,0-1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8.6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24575,'-6'0'0,"18"0"0,13 0 0,15 0 0,-6 0 0,10 0 0,-2 0 0,12 0 0,-7 0 0,-7 0 0,-7 0 0,-10 0 0,3 0 0,-13 0 0,4 0 0,-13 0 0,-1 0 0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7:59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24575,'0'8'0,"0"8"0,0-7 0,0 12 0,0-9 0,0 5 0,0-17 0,0 5 0,0-14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0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661 154 24575,'0'-21'0,"0"2"0,0-4 0,0 4 0,0 1 0,0 4 0,0-4 0,0 9 0,-4 0 0,-10 6 0,-12 7 0,-1 2 0,-16 15 0,4 3 0,-9 6 0,-4 4 0,1-5 0,-3 1 0,-6 4 0,8-14 0,1 7 0,13-11 0,2 0 0,11-2 0,6-5 0,6-4 0,4 3 0,11-7 0,10 7 0,11-7 0,2 8 0,4-4 0,-4 5 0,0 3 0,4 3 0,-10-2 0,10 5 0,-9-4 0,3 0 0,-8 2 0,2-7 0,-3 3 0,0-4 0,-1 0 0,-5-1 0,0-3 0,1 2 0,-1-6 0,-3 6 0,-2-2 0,-3 3 0,0 1 0,0-1 0,-4 5 0,-1 1 0,-8 4 0,-2 0 0,-3 1 0,-6 0 0,4-1 0,-3 1 0,4 0 0,1-5 0,-1 3 0,5-7 0,1 3 0,0-5 0,4 1 0,-4 0 0,5-1 0,3 0 0,-3 0 0,7 0 0,-2 0 0,3 0 0,3-4 0,2 0 0,3-4 0,0 0 0,10 0 0,2 0 0,11 0 0,5 0 0,2 0 0,5 0 0,-5-5 0,4-1 0,-10 0 0,4 1 0,1 5 0,-11 0 0,9 0 0,-15 0 0,3 0 0,-5 0 0,-4 0 0,-1 0 0,-5 0 0,1 0 0,-1 0 0,0 0 0,1 0 0,-2 0 0,-2-3 0,-2-6 0,-3 0 0,0-9 0,0 4 0,0-4 0,0-6 0,0 4 0,0-8 0,0 8 0,0-4 0,0 10 0,0 1 0,0 5 0,0 0 0,0 3 0,0 1 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01.1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14 181 24575,'4'3'0,"-1"16"0,-3 0 0,0 20 0,0-5 0,0 6 0,0-6 0,0 4 0,0-14 0,0 8 0,0-10 0,0-3 0,0-3 0,0-8 0,0-1 0,0-9 0,0-8 0,-5-17 0,4-7 0,-3-13 0,4 0 0,-5-7 0,4 0 0,-4 7 0,5 1 0,0 11 0,0 2 0,0 11 0,0 0 0,0 6 0,0 3 0,0 2 0,3 3 0,1 4 0,4 1 0,-1 3 0,5 0 0,0 0 0,9 0 0,2 0 0,4 0 0,0 0 0,1 0 0,-6 4 0,4 1 0,-8 3 0,3 1 0,-4-1 0,0 0 0,-5 0 0,0 0 0,-5-4 0,-3 3 0,0-3 0,-4 8 0,0 0 0,-9 10 0,-5-4 0,-10 9 0,-11-1 0,4 4 0,-10 2 0,11-8 0,-4 1 0,6-7 0,10-5 0,-3 0 0,13-6 0,-4 1 0,4-4 0,7-3 0,6-6 0,7-3 0,5 0 0,4-1 0,-3 1 0,3 3 0,-4 1 0,4 4 0,-3 0 0,8 0 0,-4 0 0,1 0 0,3 0 0,-8 0 0,3 4 0,0 5 0,-2 8 0,-1 2 0,-6 2 0,-3 1 0,0-4 0,-1 3 0,-3-4 0,-1 4 0,-4-3 0,0 3 0,0-4 0,-8-1 0,-1 1 0,-8-4 0,-5 3 0,0-6 0,-6 3 0,6-4 0,-4 0 0,3-4 0,-5-1 0,6-4 0,0 0 0,1 0 0,7 0 0,-7 0 0,9 0 0,-1 0 0,2-4 0,3 0 0,0 0 0,4-3 0,-3 3 0,7-3 0,-4-1 0,4-3 0,0-7 0,0-4 0,0 6 0,0 4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02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 24575,'0'15'0,"0"4"0,-4 8 0,-1 0 0,-8-4 0,7-2 0,-9-4 0,13-5 0,-5 3 0,7-7 0,-3 0 0,2 2 0,-6 0 0,2 2 0,-3 0 0,4-1 0,1-2 0,3 2 0,0-3 0,0-4 0,0-1 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03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121 0 24575,'16'20'0,"5"2"0,-1 6 0,3 0 0,0 0 0,3 11 0,5 0 0,2 20 0,-11-20 0,-1 13 0,0-5 0,-13-4 0,17 23 0,-22-23 0,7 16 0,-10-17 0,0 10 0,0-5 0,-4-5 0,-11 4 0,-12-10 0,-7 7 0,-7-5 0,8-2 0,-7-10 0,10-2 0,-3-9 0,11-3 0,-5-3 0,10 0 0,-5-1 0,9 0 0,-2-3 0,6 2 0,-2-7 0,3 4 0,0-4 0,1 0 0,3-3 0,0-16 0,4 12 0,0-11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3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24575,'0'-12'0,"0"1"0,0 16 0,0 12 0,0 20 0,0 11 0,0 20 0,0 4 0,0 24-660,0-39 0,0 2 660,0 0 0,0 1 0,0 13 0,0 0 0,0-8 0,0-1 0,0 5 0,0-2-488,0 27 488,0-38 0,0-3 0,0 6 0,0 25 0,0-40 0,0 2 0,0-23 1286,0-6-1286,0-5 522,0-5-522,0 1 0,0-4 0,0-1 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3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24575,'9'-4'0,"11"1"0,11 3 0,9 0 0,10 0 0,-2 0 0,16 0 0,-1 0 0,-7 0 0,-3 0 0,-19 0 0,-5 0 0,-12 0 0,-5 0 0,-5 0 0,1 0 0,-4-3 0,-1 2 0,-3-2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38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24575,'-8'1'0,"1"5"0,7 9 0,0 7 0,0 12 0,0 8 0,0 19 0,0 1 0,0 24 0,0-5-454,0-30 0,0 2 454,0 44 0,0-40 0,0 1 0,0 41 0,0-15 0,0 6 0,0-37 0,0 24 0,0-23 0,0-7 0,0-11 0,0-4 908,0-14-908,0-1 0,3-6 0,-2-3 0,6-1 0,-6 1 0,5-4 0,-5 3 0,2-3 0,-3 3 0,0 5 0,0 5 0,0 11 0,0 1 0,0 4 0,0-5 0,0-6 0,0 0 0,0-10 0,0 0 0,0-5 0,0-30 0,0 7 0,0-32 0,0 14 0,0 11 0,0 6 0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0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24575,'0'7'0,"0"4"0,0-3 0,0 3 0,0-3 0,0-7 0,0-16 0,0-5 0,0-25 0,0 9 0,0-16 0,0 11 0,0-6 0,0 18 0,0-3 0,0 14 0,0 1 0,0 5 0,0 4 0,3 4 0,1 1 0,4 3 0,-1 0 0,1 0 0,0 7 0,4 7 0,2 9 0,5 10 0,5 2 0,-2 5 0,9 3 0,-5-1 0,7 1 0,-7-1 0,-2-11 0,-6-4 0,-1-11 0,-4-3 0,-2-2 0,-3-3 0,-1-1 0,-3-5 0,0-12 0,-4-14 0,0-10 0,0-13 0,0 0 0,0-1 0,0 2 0,0 0 0,0 10 0,0-3 0,0 16 0,0 1 0,0 6 0,0 3 0,0 1 0,0 8 0,0 1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0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24575,'6'-4'0,"8"1"0,7 3 0,18 0 0,10 0 0,-5 0 0,14 0 0,-16 0 0,12 0 0,-1 0 0,-5 0 0,-7 0 0,-3 0 0,-21 0 0,0 0 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1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24575,'18'0'0,"11"0"0,1 0 0,16 0 0,-5 0 0,5 0 0,-12 0 0,-1 0 0,-10 0 0,-6 0 0,-1 0 0,-11 0 0,2 0 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2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7 24575,'-3'-4'0,"-10"1"0,0 3 0,-19 0 0,2 0 0,-4 0 0,1 0 0,0 0 0,4 0 0,1 0 0,6 0 0,10 0 0,0 0 0,4 0 0,4 3 0,1 1 0,3 12 0,0 3 0,0 3 0,0 10 0,0-2 0,0 16 0,0 16 0,0-16 0,5 42 0,-3-33 0,8 24 0,-8-12 0,2-4 0,-4 6 0,0 1 0,0-8 0,0-1 0,0-14 0,0-1 0,0-12 0,0-1 0,0-10 0,0-2 0,0-4 0,0-5 0,0 0 0,0-5 0,3-3 0,10 0 0,11-4 0,5 0 0,9 0 0,-4 0 0,1 0 0,3-5 0,-9 4 0,-1-3 0,-7 4 0,-4 0 0,-5 0 0,0 0 0,-4 0 0,-4 0 0,-1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1 314 24575,'0'-7'0,"0"-6"0,0-1 0,0-4 0,0 0 0,4-1 0,-3 1 0,7-1 0,-3 1 0,4-1 0,-4 5 0,-1 2 0,-4 4 0,0-1 0,0 1 0,0 0 0,0-1 0,0 1 0,0 0 0,0 1 0,0-2 0,0 1 0,0 0 0,0-1 0,4 1 0,-3 0 0,3-1 0,-4 8 0,0 12 0,0 15 0,0 12 0,0 6 0,0-1 0,0-5 0,0-2 0,0-6 0,0-9 0,0 1 0,0-12 0,0 3 0,0-5 0,3-4 0,2 0 0,7-4 0,-2 0 0,7 0 0,-8 0 0,8-4 0,-3-5 0,0-1 0,-1-8 0,-4 4 0,0-4 0,0 0 0,1-1 0,-2 5 0,1-3 0,0 7 0,-4-7 0,-1 7 0,-4-3 0,0 5 0,0 0 0,0-1 0,0-7 0,0 5 0,0-5 0,0 7 0,0 1 0,0-1 0,0 1 0,0 0 0,0 6 0,0 13 0,0 9 0,0 16 0,0 2 0,0 6 0,0 0 0,0 0 0,0-7 0,4 6 0,2-6 0,5 1 0,-5-2 0,3 1 0,-8-11 0,9 9 0,-9-10 0,3 5 0,-4-5 0,0 4 0,0-10 0,0 10 0,0-9 0,0 3 0,0-9 0,0 3 0,0-7 0,-3 3 0,2-1 0,-7-2 0,3 7 0,-3-8 0,-6 9 0,5-9 0,-8 8 0,3-4 0,0 1 0,2-6 0,4-4 0,-1-4 0,1 0 0,0 0 0,3-13 0,1-4 0,0-14 0,3 1 0,-4 5 0,5-4 0,0 4 0,0 0 0,0 1 0,0-7 0,0 5 0,0-7 0,9 5 0,1 8 0,15 0 0,-6 2 0,5 8 0,0-4 0,-5 5 0,5 3 0,-6 2 0,-4 4 0,3 0 0,-7 0 0,2 0 0,-3 0 0,-1 0 0,0 0 0,-3 0 0,-2 0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2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24575,'15'0'0,"5"0"0,-2 0 0,4 0 0,-1 0 0,-3 0 0,-1 0 0,3 0 0,-10 0 0,11 0 0,-13 0 0,4 0 0,-5 0 0,-3 0 0,0 0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1 847 24575,'0'-6'0,"0"-17"0,0-18 0,0-13 0,0-14 0,0 16 0,0-22 0,0 25 0,0-12 0,0 13 0,0 13 0,0 8 0,0 10 0,0 4 0,0 1 0,3 11 0,6 11 0,0 8 0,13 10 0,-6 6 0,8 1 0,-4 4 0,5 3 0,-4-8 0,10 8 0,-12-13 0,5 5 0,-10-12 0,-1-1 0,-1-8 0,-3-1 0,2-4 0,-3-1 0,-4 1 0,2-4 0,-5-7 0,2-11 0,-3-19 0,0-9 0,0-6 0,0-18 0,0 15 0,0-25 0,0 21 0,0-12 0,0 11 0,-4 2 0,3 13 0,-4 8 0,5 11 0,0 4 0,0 7 0,0 3 0,0 4 0,0 0 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4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24575,'2'0'0,"20"0"0,-3 0 0,38 0 0,-25 0 0,21 0 0,-7 0 0,-10 0 0,9 0 0,-17 0 0,0 0 0,-10 0 0,-7 0 0,-7 0 0,0 0 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5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1329 24575,'0'-4'0,"0"-16"0,0-29 0,0-13 0,0-24-1138,0-12 1138,0 40 0,0-1 0,0-4 0,0 0 0,0-1 0,0 2 0,-1 7 0,2 1 0,1-3 0,1 2 0,-1-34 0,9-5 0,-10 22 279,5 11-279,-6 20 0,0 13 0,0 7 0,0 8 0,-3 14 859,-3 22-859,-4 23 0,4 3 0,-4 10 0,9-5 0,-4 2 0,5-2 0,0-8 0,0-12 0,0-6 0,4-7 0,0-8 0,8-1 0,6-8 0,-1 0 0,5-4 0,-5-12 0,1-9 0,2-19 0,-5-1 0,5-11 0,-8 4 0,3-6 0,-4 7 0,-1 1 0,-5 6 0,0 11 0,-5 2 0,0 14 0,0 1 0,0 11 0,0 22 0,0 12 0,0 8 0,0 16 0,0-13 0,0 16 0,0-13 0,0-1 0,4-12 0,4-6 0,5-10 0,4-6 0,-8-8 0,-1 0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6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1108 24575,'4'5'0,"0"-16"0,-4-28 0,0-32 0,0-19 0,0 38 0,0 0 0,0-31 0,0 33 0,0 0 0,0-23 0,0-15 0,0 12 0,0 20 0,0 9 0,0 19 0,0 7 0,0 8 0,3 14 0,2 10 0,8 19 0,2 11 0,11 1 0,-4 11 0,10-9 0,-10 9 0,9-5 0,-8 6 0,8 0 0,-9-7 0,9 1 0,-10-8 0,4-5 0,-6-2 0,-1-5 0,-5-10 0,3 3 0,-7-13 0,3 4 0,-5-5 0,1 1 0,-1-4 0,-3-4 0,-1-18 0,-3-21 0,0-17 0,0-30 0,0-2-456,0-2 456,0-2 0,0 14 0,0-1 0,0 3 0,0 19 0,0 4 0,-4 19 0,3 1 0,-7 11 0,7 4 456,-3 7-456,4 3 0,-3 1 0,2 2 0,-2 2 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7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24575,'4'0'0,"7"0"0,11 0 0,11 0 0,2 0 0,11 0 0,1 0 0,0 0 0,5 0 0,-16 0 0,8 0 0,-15 0 0,-1 0 0,-7 0 0,-4 0 0,-4 0 0,-2 0 0,-7 0 0,-1 0 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24575,'0'-7'0,"0"6"0,0 11 0,0 9 0,0 8 0,0 27 0,0-25 0,0 35 0,0-20 0,0 6 0,0 3 0,0-14 0,0 7 0,0-10 0,0 9 0,0-16 0,0 4 0,0-6 0,0 0 0,0-8 0,0 1 0,0-7 0,0 3 0,0-3 0,0-2 0,0-3 0,3-4 0,-2-1 0,2-3 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49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24575,'4'-1'0,"-1"6"0,-3 12 0,0 11 0,0 1 0,0 9 0,0-4 0,0 19 0,0-10 0,0 16 0,0-18 0,0 11 0,0-4 0,0 6 0,0-7 0,0 5 0,0-5 0,0 0 0,0-1 0,0-6 0,0 0 0,0-11 0,4 3 0,0-14 0,5 3 0,-1-4 0,0-5 0,-3 0 0,2-5 0,-3 1 0,3-1 0,1-2 0,3 2 0,-2-6 0,6 2 0,-2-3 0,4 0 0,-1 0 0,6 0 0,-5 0 0,9 0 0,-8 0 0,4 0 0,-1 0 0,-3 0 0,3 0 0,-8 0 0,3 0 0,-8 0 0,4 0 0,-5 0 0,1-3 0,-1-1 0,1-8 0,-4-5 0,4-24 0,-7 4 0,4-21 0,-5-5 0,0 0 0,0-22 0,0 28 0,0-24 0,0 23 0,0-18 0,0 7 0,0 6 0,0 3 0,0 7 0,0 11 0,0-2 0,0 15 0,0 2 0,0 5 0,0 5 0,0 1 0,0 3 0,0 1 0,0 5 0,0 3 0,0 1 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1 679 24575,'0'-3'0,"0"-13"0,0-25 0,0-8 0,0-19 0,0 24 0,0-21 0,0 27 0,0-21 0,0 28 0,0-7 0,0 24 0,3 1 0,5 10 0,4 3 0,5 7 0,0 7 0,1 14 0,6 2 0,2 10 0,0-5 0,4 8 0,-3-1 0,0-1 0,4 2 0,-11-9 0,5 1 0,-8-13 0,-3 0 0,-2-10 0,-5 0 0,1-5 0,-1 1 0,-2-17 0,-2-9 0,-3-30 0,0-2 0,0-18 0,0 6 0,0-8 0,0 8 0,0 1 0,0 7 0,0 12 0,0-3 0,0 21 0,0 2 0,0 6 0,0 7 0,0 1 0,0 5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39 24575,'0'-12'0,"0"-3"0,-11 10 0,1-1 0,-10 6 0,4 0 0,-1 0 0,5 0 0,0 0 0,5 0 0,39 0 0,5 0 0,46 0 0,-4 0 0,-19 0 0,19 0 0,-33 0 0,15 0 0,-21 0 0,-7 0 0,-14 0 0,-3 0 0,-8 0 0,-4 15 0,-11 19 0,-18 22 0,-20 24 0,13-38 0,-3 2-470,-4 8 0,0 1 470,-1 0 0,2 0 0,9-9 0,1 0 0,-1 7 0,3-1-62,-5 16 62,-6 18 0,14-22 0,12-1 0,6-19 0,5-3 0,3-17 0,16-3 937,7-7-937,20-1 65,1-6-65,14 0 0,-6-5 0,6 0 0,-7 0 0,-12 0 0,2-9 0,-20 3 0,3-7 0,-10 4 0,-4 4 0,-2-2 0,-7 6 0,0-2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24575,'-4'0'0,"1"0"0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9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24575,'2'0'0,"9"0"0,22 0 0,16 0 0,13-5 0,15-2 0,1-5 0,9 0 0,-21 5 0,15-4 0,-30 5 0,17-6 0,-21 6 0,-6 1 0,-3 5 0,-18 0 0,6 0 0,-21 0 0,2 0 0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0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24575,'23'0'0,"-5"0"0,17 0 0,-5 0 0,-1 0 0,6 0 0,-16 0 0,11 0 0,-12 0 0,-4 0 0,-7 0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1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24575,'12'0'0,"10"0"0,8 0 0,9 0 0,1 0 0,6 0 0,-5 0 0,-5 0 0,-5 0 0,-13 0 0,0 0 0,-7 0 0,-7 0 0,0 0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297 265 24575,'0'-15'0,"0"-11"0,0-4 0,0-4 0,0-5 0,0 11 0,0-5 0,0 10 0,0 5 0,0 7 0,-7 6 0,-6 2 0,-15 12 0,-8 7 0,-7 23 0,4 1 0,1 9 0,5-6 0,11-7 0,-1-1 0,16-2 0,-1-5 0,8-3 0,0-5 0,0-7 0,0-1 0,8-4 0,6 0 0,14-3 0,6 5 0,5 0 0,1-1 0,6 2 0,-5-1 0,0 0 0,-9-1 0,-9 4 0,-5 0 0,-6 8 0,-7 2 0,-1 4 0,-4 6 0,-4-4 0,-11 10 0,-12-3 0,-11 1 0,-5 0 0,-1-4 0,8-7 0,2-2 0,1-9 0,9-6 0,-3-5 0,10-4 0,4-7 0,0-13 0,8-9 0,1-11 0,4 5 0,0 2 0,0 11 0,0 4 0,0 7 0,3 7 0,5 0 0,5 8 0,4 9 0,0 1 0,1 12 0,3-7 0,3 3 0,3-4 0,0 1 0,1-5 0,-1-1 0,6-4 0,-5-4 0,5 0 0,0-5 0,-9 0 0,7-8 0,-6-14 0,-5-8 0,5-11 0,-14-5 0,4-2 0,-5-6 0,1 7 0,-6-5 0,0 16 0,-5-2 0,0 15 0,0 2 0,0 8 0,0 1 0,-3 8 0,2 18 0,-6 3 0,6 21 0,-3-3 0,4 4 0,0 1 0,0-6 0,0-1 0,0-11 0,3 0 0,6-9 0,4-1 0,8-4 0,-3-3 0,8-1 0,-8-4 0,8 0 0,-8 0 0,3-7 0,-4-3 0,-4-11 0,4-7 0,-6-6 0,3-6 0,-4 0 0,0 6 0,0-5 0,-5 10 0,-1 1 0,-4 7 0,0 8 0,0 1 0,0 5 0,0 6 0,0 11 0,0 13 0,0 12 0,0 4 0,0 7 0,0-4 0,5 4 0,-4-6 0,7-6 0,-3-6 0,3-7 0,0-8 0,0-1 0,0-5 0,-1-3 0,1 0 0,3-4 0,2-8 0,1-11 0,3-11 0,-6-10 0,8-6 0,-7 4 0,7-4 0,-8 7 0,3 4 0,-5 7 0,0 2 0,-1 12 0,1-2 0,-5 8 0,2 4 0,-5 3 0,3 14 0,-4 6 0,0 20 0,0-4 0,0 6 0,0-3 0,0-9 0,0 4 0,0-11 0,0-4 0,0-7 0,0-3 0,0-1 0,0-5 0,0-12 0,0-8 0,0-10 0,0 1 0,0-6 0,0 4 0,4-4 0,1 5 0,7 6 0,-2 0 0,5 5 0,-6 5 0,7 0 0,-3 3 0,-1 5 0,4 0 0,-4 4 0,1 0 0,3 0 0,-8 3 0,4 10 0,-3 6 0,0 8 0,0 0 0,0 1 0,-4-6 0,-1 0 0,-4-10 0,0 4 0,0-8 0,0 4 0,0-14 0,0-14 0,0-7 0,4-10 0,1 6 0,4-1 0,1 1 0,-2 4 0,1 2 0,-1 8 0,0 1 0,-1 8 0,1-3 0,-1 7 0,5-4 0,0 4 0,1 0 0,3 0 0,-4 4 0,2 9 0,2 6 0,-6 8 0,4 6 0,-5-4 0,0 4 0,1-6 0,-1 1 0,-4-6 0,-1-5 0,-4-1 0,0-7 0,0 2 0,-3-7 0,2 0 0,-2-4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 24575,'-13'17'0,"-13"14"0,-2 12 0,-11 11 0,0-3 0,5 4 0,-4 5 0,14 9 0,4-13 0,9 18 0,0-18 0,4 5 0,2 7 0,5 2 0,0-18 0,0 21 0,0-36 0,0 22 0,15-11 0,-3-1 0,24-4 0,-9-3 0,15-2 0,-4 0 0,-1-2 0,3-10 0,-10-6 0,3-2 0,-11-8 0,0 2 0,-6-3 0,-3-5 0,-2 0 0,-6-10 0,-2-8 0,-3 4 0,0-2 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3 243 24575,'4'2'0,"-1"14"0,-3 12 0,0 18 0,0 2 0,0 6 0,0-7 0,0 6 0,0 1 0,0-5 0,0 4 0,0-19 0,0-1 0,0-11 0,0-5 0,0-15 0,0-3 0,0-19 0,0 2 0,0-5 0,0-9 0,0 3 0,-4-6 0,3-9 0,-4 8 0,5-11 0,0 1 0,0 5 0,0-11 0,0 10 0,5-4 0,5 6 0,4 6 0,5-3 0,5 8 0,-5-3 0,8 8 0,-8 2 0,2 5 0,1-1 0,-5 5 0,10 0 0,-10 8 0,9 1 0,-8 4 0,7 0 0,-7 0 0,3 12 0,-7 9 0,0 13 0,-5 6 0,2 5 0,-6-3 0,0 4 0,-5-6 0,0-6 0,-4 4 0,-11-8 0,-5-1 0,-4-6 0,-2-5 0,4-5 0,-6 0 0,-4-3 0,3-1 0,-4-4 0,0-1 0,5-4 0,-5 0 0,10 0 0,1 0 0,10 0 0,3 0 0,6 0 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0 406 24575,'0'19'0,"0"10"0,0-5 0,0 9 0,0-15 0,0 3 0,0-13 0,0-41 0,0-20 0,0-17 0,0-11 0,0 32 0,0-11 0,0 18 0,0-3 0,0 21 0,7 4 0,1 13 0,12 7 0,-3 7 0,12 14 0,-4 15 0,2 7 0,4 9 0,-9-4 0,8 5 0,-8-5 0,8-7 0,-14-8 0,6-9 0,-13-3 0,3-8 0,-4-5 0,-1-5 0,1-3 0,-1-3 0,2-16 0,-5-12 0,1-10 0,-5-11 0,0 4 0,0-6 0,0 7 0,0-6 0,0 17 0,0-3 0,0 12 0,0 4 0,0 5 0,0 7 0,0 3 0,0 1 0,0 2 0,0 2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24575,'23'5'0,"-11"8"0,36 9 0,-16 13 0,12 10 0,1 6 0,3 15 0,-2-7 0,-14-8 0,6 25 0,-25-40 0,6 52 0,-15-27 0,-4 18 0,0-2 0,0-26 0,0 13 0,-15-20 0,-9 19 0,-4-15 0,-14-4 0,20-11 0,-7-3 0,11-12 0,5-1 0,-3-9 0,11-1 0,-6 1 0,10-4 0,-2 0 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7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24575,'4'-3'0,"-1"9"0,-3-3 0,0 12 0,0-6 0,0 6 0,0-2 0,0 4 0,0-1 0,0 1 0,0 0 0,0 4 0,0-3 0,-4 8 0,-5-3 0,-2 4 0,2-12 0,5-3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18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24575,'0'-3'0,"0"-1"0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1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24575,'0'-9'0,"0"2"0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2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24575,'0'-6'0,"0"24"0,0 9 0,0 32 0,0-3 0,0 21 0,0 11-515,0 9 515,0-45 0,0 0 0,0 5 0,0 1 0,0-4 0,0-2 0,0 34 0,0-4 0,0-18 0,0-6 0,0 3 0,0-21 0,0-11 0,0-6 0,0-7 0,0-11 0,0 2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24575,'0'-11'0,"0"3"0,0-13 0,0 7 0,7-3 0,2 1 0,8 3 0,4-5 0,2 1 0,-1 3 0,5 0 0,-10 10 0,15-5 0,-13 8 0,8-3 0,0 4 0,-8 0 0,18 0 0,-13 0 0,4 0 0,-2 0 0,-3 0 0,-4 0 0,1 7 0,-11 7 0,4 8 0,-4 11 0,0-4 0,1 9 0,-1-9 0,-3 4 0,-2-5 0,-4-1 0,0-5 0,0 5 0,0-9 0,0 8 0,-4-8 0,-5 8 0,-4-8 0,-5 3 0,-3-8 0,3 3 0,-4-6 0,5 2 0,-4-4 0,3 1 0,-8-4 0,8 2 0,-4-6 0,5 3 0,1-4 0,-1 0 0,4 0 0,2 0 0,3 0 0,1 0 0,0 0 0,-1 0 0,1 0 0,3 0 0,1 0 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8 529 24575,'-4'7'0,"0"-3"0,4 7 0,0-4 0,0 0 0,0-30 0,0 2 0,0-29 0,0 4 0,0 5 0,0 0 0,0 8 0,0 6 0,0 4 0,0 5 0,0 7 0,4 7 0,0 0 0,7 4 0,1 4 0,5 4 0,0 10 0,0 0 0,7 9 0,0-3 0,5 6 0,7 1 0,-6-6 0,5-1 0,-13-6 0,0-5 0,-6-1 0,-3-4 0,-2 0 0,-3-4 0,-1 0 0,-2-7 0,-2-10 0,-3-11 0,0-11 0,0-11 0,0-1 0,-5-7 0,-1 0 0,-5 0 0,1 12 0,0 3 0,1 11 0,0 6 0,4 4 0,-2 7 0,6 6 0,-2 2 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4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24575,'6'-8'0,"8"1"0,7 7 0,12 0 0,2 0 0,4 0 0,-4 0 0,3 0 0,-4 0 0,0 0 0,-1 0 0,-10 0 0,3 0 0,-8 0 0,-1 0 0,-5 0 0,-8 0 0,-1 0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5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24575,'2'0'0,"9"0"0,10 0 0,12 0 0,-5 0 0,5 0 0,0 0 0,-9 0 0,-1 0 0,-7 0 0,-11-9 0,2 6 0,-7-6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6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15 216 24575,'7'4'0,"2"-1"0,13-3 0,-5 0 0,15 0 0,-13 0 0,8 0 0,-10-4 0,5-10 0,-11-1 0,10-12 0,-18 4 0,5-5 0,-8 6 0,0-5 0,0 9 0,0 1 0,0 5 0,-4 5 0,-4 2 0,-5 2 0,-3 3 0,-1 0 0,-10 4 0,7 10 0,-9 11 0,9 15 0,-1 8 0,-1 6 0,6 0 0,5-1 0,6-5 0,5-2 0,0-12 0,0-6 0,0-10 0,12-6 0,22-2 0,-2-5 0,26 0 0,-9-10 0,0-5 0,6-17 0,-14-6 0,2-10 0,-4-5 0,-2 4 0,-11 3 0,-1 1 0,-11 11 0,0 1 0,-9 6 0,-2 5 0,-3 5 0,3 3 0,2 6 0,2 3 0,0 3 0,1 6 0,0 8 0,1 6 0,11 11 0,-5-5 0,16 12 0,-5-5 0,5 1 0,0-1 0,-2-11 0,-1-2 0,-5-5 0,-6-5 0,-5-1 0,-5-5 0,1-3 0,-1 0 0,-3-4 0,0 0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0 24575,'0'23'0,"-15"11"0,7 2 0,-21 2 0,13 2 0,-9-6 0,7-5 0,-1 4 0,0-6 0,1 0 0,0-4 0,8-2 0,-4-4 0,12-4 0,-9-2 0,6 1 0,-2-4 0,-1 4 0,3-1 0,-5-5 0,8 4 0,-9-9 0,10 6 0,1-6 0,0 2 0,3-3 0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85 206 24575,'0'11'0,"0"6"0,0 6 0,0 10 0,0 1 0,0 6 0,0 6 0,0 1 0,0 7 0,0 7 0,0-12 0,0 33 0,0-40 0,4 32 0,-2-32 0,2 5 0,-4-6 0,0-8 0,0-11 0,0-4 0,0-3 0,-3-13 0,-1-2 0,-10-29 0,-2-9 0,-1-23 0,1-9 0,4-9 0,5 13 0,3 11 0,2 2 0,2 1 0,0-2 0,0 0 0,0-4 0,0-12 0,0 15 0,0 9 0,4 12 0,1 1 0,8 10 0,0 1 0,8 5 0,-3 0 0,8 3 0,-8 2 0,8 2 0,-8 2 0,8 3 0,-3 1 0,0 4 0,-2 0 0,-4 0 0,-1 0 0,-3 0 0,-1 8 0,-4 6 0,1 8 0,-4 11 0,-1-4 0,-4 9 0,0-4 0,0 6 0,0-6 0,0-1 0,0-10 0,-8 3 0,-2-8 0,-12 0 0,0-6 0,-6-3 0,-5 1 0,4-5 0,-9-1 0,9-4 0,-4 0 0,10 0 0,2-7 0,8-2 0,1-4 0,3-7 0,5 13 0,0-5 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0 24575,'-3'0'0,"-2"8"0,-18 12 0,-2 12 0,-7 15 0,-1 2 0,11-7 0,-3 16 0,6 18 0,5-1 0,-9 20 0,21-25 0,-9 7 0,11 2 0,0 8-686,0 8 686,0-6 0,0 5 0,0 1 0,11-15 0,-6-28 0,4-2 0,18 12 0,3 14 0,-2-27 0,3 4 0,-9-5 0,8-1 686,-10-17-686,4-2 0,-8-15 0,-3-1 0,3-4 0,-8 0 0,8 0 0,-8-4 0,4 0 0,-5-4 0,1 0 0,-1 0 0,1 0 0,-1 0 0,-2-12 0,-2-15 0,-3 8 0,0-5 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8:5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24575,'1'0'0,"12"0"0,25 0 0,16 0 0,-10 0 0,14 0 0,-16 0 0,5 0 0,-6 0 0,-8 0 0,-11 0 0,0 0 0,-13 0 0,-1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24575,'0'2'0,"0"5"0,0 10 0,0 6 0,0 8 0,0 7 0,0 6 0,0 3 0,0-8 0,0 14 0,0-13 0,0 11 0,0-8 0,0 1 0,0-6 0,0-2 0,5-6 0,1 0 0,3-5 0,1-1 0,-1-6 0,0 1 0,-4-6 0,3 0 0,-7-4 0,3-1 0,-1 0 0,2-3 0,3 2 0,0-6 0,0 3 0,0-4 0,1 0 0,-1 0 0,0 0 0,1 0 0,-1 0 0,0 0 0,5 0 0,1 0 0,0 0 0,3 0 0,-8 0 0,4 0 0,-5 0 0,1 0 0,-1-4 0,0 3 0,1-6 0,-1 2 0,1-8 0,-1-1 0,1 0 0,0-9 0,1 3 0,0-10 0,-5-7 0,0-7 0,-5-17 0,0 7 0,0-19 0,0 19 0,0-14 0,0 9 0,0 13 0,0 2 0,0 19 0,0 2 0,0 9 0,0 1 0,0 8 0,0 2 0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1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24575,'0'22'0,"0"3"0,5 42 0,2 3 0,-1 9 0,5 16-930,-9 2 930,3 0 0,-4-45 0,-2 0 0,1 37 229,0-21-229,0 12 0,0-28 0,0 11 0,0-15 0,0-20 0,0-7 701,0-8-701,0-8 0,0-15 0,-8-8 0,6-15 0,-6-2 0,8-5 0,0 1 0,0 4 0,0-3 0,0 3 0,0-5 0,0 6 0,0 1 0,0 5 0,0 6 0,0 0 0,0 6 0,0 3 0,3 1 0,6 4 0,3 0 0,5 0 0,4-1 0,2 4 0,10-4 0,1 8 0,0-7 0,4 7 0,-9-7 0,4 7 0,-11-7 0,0 7 0,-10-3 0,0 4 0,-5-3 0,1 2 0,-4-6 0,-1 3 0,-3-4 0,0-3 0,0 2 0,0-2 0,0-1 0,0-1 0,0-8 0,0-2 0,0-4 0,0-6 0,0-2 0,0-5 0,0 0 0,0 6 0,0 1 0,0 5 0,0 6 0,0 0 0,-3 10 0,2 0 0,-2 11 0,3 11 0,0 13 0,0 12 0,0 11 0,0 8 0,0 2 0,0 12 0,0-13 0,5 13 0,1-13 0,10 6 0,-4-8 0,3-5 0,-5-8 0,-1-7 0,0-10 0,-4-2 0,-2-4 0,1-1 0,-3 1 0,3 0 0,-1-1 0,-2 6 0,7-5 0,-7 10 0,6-10 0,-6 5 0,3-6 0,-4-3 0,3-1 0,-2-5 0,2-13 0,-3-24 0,0 13 0,0-14 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24575,'4'7'0,"-1"0"0,-3-12 0,0-12 0,0-21 0,0-10 0,0 1 0,0-6 0,0 6 0,0-7 0,0 6 0,0 12 0,0 5 0,0 13 0,0 0 0,4 10 0,4 4 0,9 4 0,0 8 0,6 6 0,-5 14 0,6 7 0,-3 5 0,10 3 0,-10-3 0,10 3 0,-10-9 0,3 1 0,-6-8 0,-4-4 0,3-6 0,-8-5 0,2-4 0,-3-1 0,-1-3 0,-3-10 0,0-14 0,-4-6 0,0-13 0,0 10 0,0-4 0,-4 6 0,3-1 0,-8 1 0,4-1 0,0 6 0,-3 0 0,7 9 0,-2 2 0,3 3 0,0 1 0,0 3 0,0 1 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2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0 24575,'0'32'0,"-5"4"0,-8 41 0,-7 5-901,7-30 1,0 2 900,3 7 0,-1 1-526,-6 2 0,1 1 526,3 4 0,2-1 0,-4 1 0,0-2 0,1-2 0,2-3 325,2 32-325,-2-39 0,0-1 0,9 20 0,-14 13 0,16-17 0,-4-9 0,5-7 845,0-12-845,0-8 1293,0-12-1293,0-10 390,0 0-390,0-5 0,0-9 0,0-9 0,0 2 0,0-3 0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3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24575,'0'1'0,"0"6"0,0 37 0,0 0 0,0 23 0,0-17 0,0 16 0,0-2 0,0 0 0,0-13 0,0-1 0,0 0 0,0 33 0,0-41 0,0 6 0,0-8 0,0-7 0,0-14 0,0-3 0,0-9 0,0-12 0,0-1 0,0-24 0,0-5 0,0-7 0,0-10 0,4 10 0,2-10 0,5 4 0,-1-6 0,5 7 0,1 1 0,4 6 0,4 4 0,-4 3 0,3 9 0,-1 6 0,-4 6 0,-1 3 0,-1 5 0,-8 0 0,4 4 0,-4 0 0,-1 8 0,-2 11 0,-2 10 0,-3 11 0,0 0 0,-4 0 0,-1-6 0,-10 4 0,1-9 0,-5-1 0,2-6 0,0-9 0,4-2 0,-2-2 0,6-5 0,-3 0 0,5-4 0,-1 0 0,0 0 0,1 0 0,6 3 0,6 1 0,12 4 0,11 1 0,7 1 0,4 0 0,1 4 0,0-3 0,0 8 0,-6-4 0,-1-1 0,-11-1 0,-4-4 0,-3-1 0,-6-4 0,3 0 0,-8-4 0,-1 0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4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24575,'7'0'0,"4"0"0,20 0 0,4 0 0,-1 0 0,4 0 0,-4 0 0,0 0 0,4 0 0,-9 0 0,-1 0 0,-6 0 0,-10 0 0,0 0 0,-5 0 0,-3 0 0,-1 0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24575,'0'16'0,"0"8"0,0 5 0,0 9 0,0 2 0,0 7 0,0 1 0,0 4 0,0-4 0,0 20 0,0-10 0,0 10 0,0-20 0,5 4 0,-4-11 0,4 5 0,3-12 0,-6-11 0,6-3 0,-8-11 0,0-18 0,-4-10 0,3-3 0,-4 4 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5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24575,'3'-9'0,"10"10"0,1 5 0,20 29 0,-4-16 0,15 28 0,-2-8 0,0 6 0,3 11 0,0 2 0,-5 7 0,7 8 0,-23-22 0,8 16 0,-1 9 0,-16 0 0,-2-24 0,-3-2 0,-11 15 0,0 3 0,0-14 0,0-1 0,0-5 0,-5 4 0,-6 3 0,-5-6 0,-11 10 0,0-11 0,-6 1 0,1-1 0,1-11 0,5-3 0,-2-9 0,5-3 0,0-4 0,6-5 0,5-1 0,4-5 0,1-3 0,-1 0 0,1-4 0,3-14 0,0 10 0,4-10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24575,'3'0'0,"-2"3"0,7 5 0,-5 5 0,-3 8 0,0 2 0,0-1 0,0-8 0,0-7 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7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08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24575,'0'12'0,"0"-4"0,4 17 0,1-4 0,4 14 0,-4 0 0,0 18 0,-5-6 0,0-5 0,0 23 0,0-25 0,-5 27 0,-5-26 0,-11 11 0,1-16 0,0-2 0,-1-12 0,6-13 0,-11 3 0,-2-11 0,12 3 0,-2-4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06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24575,'0'8'0,"0"9"0,0 4 0,0 9 0,0 0 0,0-5 0,0 3 0,0-8 0,0 9 0,0-9 0,0 3 0,0-9 0,0-1 0,0-1 0,0-2 0,3-5 0,6-2 0,4-11 0,1 4 0,3-1 0,-3-3 0,0 7 0,3-3 0,-3 4 0,4 0 0,1 0 0,4 0 0,-3 0 0,4 0 0,-6 0 0,0 0 0,1 0 0,-6 0 0,5 0 0,-9 0 0,4 0 0,-5 0 0,-4 0 0,0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5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13 248 24575,'4'-3'0,"0"-6"0,-4 0 0,0-4 0,0 5 0,0 0 0,0 0 0,0-1 0,0 1 0,0-5 0,0 4 0,0-9 0,0 4 0,0-4 0,0-1 0,0 5 0,0-3 0,0 8 0,0-4 0,0 5 0,0-4 0,0 3 0,0 11 0,-5 17 0,4 9 0,-8 3 0,8-2 0,-3-4 0,4 0 0,0-1 0,0-11 0,0 5 0,0-9 0,0 4 0,0-5 0,0 0 0,0 1 0,0-1 0,0 0 0,3-3 0,2-1 0,3-4 0,0 0 0,0 0 0,1 0 0,-1 0 0,0 0 0,5 0 0,-4-4 0,4-1 0,-5-3 0,5-1 0,-4 0 0,4 1 0,-5-1 0,-3 1 0,2-1 0,-6 1 0,3 0 0,0-1 0,-3 1 0,2-1 0,-3 1 0,0 0 0,0 0 0,0-1 0,0 1 0,4 4 0,-4-6 0,4 5 0,-4-7 0,0 11 0,0 7 0,0 7 0,0 11 0,0 1 0,0 11 0,0 2 0,5 6 0,-4-1 0,9 8 0,-9-5 0,5 4 0,-6-12 0,0 4 0,0-11 0,0 11 0,0-11 0,0 0 0,0-8 0,0-4 0,0-5 0,0-2 0,0-3 0,0 3 0,-4-2 0,3 7 0,-7-4 0,-1 6 0,-1 4 0,-4-4 0,4 5 0,-3-10 0,3-1 0,-3-4 0,5-1 0,-1-3 0,1-2 0,-5-3 0,4 0 0,-4 0 0,4-4 0,5 0 0,-4-5 0,7-3 0,-2-2 0,3-5 0,0-5 0,0 5 0,0-10 0,4 4 0,6-6 0,5 6 0,5-4 0,-2 10 0,1-5 0,-4 5 0,2 5 0,1-3 0,-3 7 0,6 1 0,-12 2 0,4 6 0,-5-7 0,0 7 0,0-2 0,-3 3 0,-2 0 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0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65 24575,'0'9'0,"0"1"0,0 42 0,0-1 0,0 18 0,0 8 0,0 2-652,0 16 652,0 3 0,0-22-1,0 6 1,0-25 0,0 5 0,0-7 0,0-20 0,0-3 652,0-18-652,0 2 1,0-8-1,0-14 0,0-24 0,0-11 0,-11-34 0,8-5 0,-8 5 0,6-16 0,3 27 0,-3-13 0,5 9 0,0 5 0,0 9 0,0 8 0,0 12 0,0 1 0,4 6 0,5-1 0,10 0 0,0 5 0,8-1 0,-4 7 0,10-2 0,1 4 0,0 1 0,5 8 0,1 2 0,1 4 0,5 0 0,-12 0 0,-1 4 0,-4 16 0,-5 1 0,-3 19 0,-7-5 0,-9 11 0,-1-5 0,-4 11 0,0-11 0,-4 5 0,-10-10 0,-9 4 0,-7-9 0,-5 1 0,-2-3 0,-4-12 0,0 3 0,-5-10 0,5 0 0,-5-4 0,6-2 0,6-4 0,1 0 0,5 0 0,6 0 0,4 0 0,10-3 0,4 2 0,4-2 0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0 490 24575,'0'-23'0,"0"-14"0,0 2 0,0-12 0,0 1 0,0 5 0,0 5 0,0 4 0,0 14 0,0 1 0,3 9 0,2 4 0,6 4 0,6 0 0,1 8 0,9 7 0,-3 9 0,1 5 0,4 0 0,-5 0 0,0-5 0,5 5 0,-11-7 0,5 2 0,-6-3 0,-4-4 0,-1-4 0,-4-2 0,-1-3 0,1-1 0,-4-6 0,-1-10 0,-3-15 0,0-17 0,0-7 0,0 1 0,0-6 0,0 12 0,0-5 0,0 6 0,0 0 0,0 6 0,0 13 0,0 9 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24575,'3'-9'0,"5"2"0,9 7 0,5 0 0,6 0 0,-10 0 0,7 0 0,-15 0 0,10 0 0,-7 0 0,-4 0 0,-1 0 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1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24575,'3'4'0,"1"0"0,12-4 0,-2 0 0,12 0 0,-3 0 0,4 0 0,-4 0 0,-2 0 0,-4 0 0,-5 0 0,-4 0 0,-4 0 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2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0 428 24575,'0'2'0,"0"8"0,0 12 0,0 31 0,0-14 0,0 22 0,0-8 0,0-4 0,0 18 0,0-11 0,0-2 0,0-8 0,0-12 0,0-1 0,0-10 0,0-2 0,0-8 0,0-8 0,0-27 0,0-11 0,0-15 0,0-4 0,0-3 0,0-7 0,0-8 0,0 0 0,0 1 0,0-1 0,0 8 0,0 1 0,0 13 0,0 2 0,0 6 0,0 0 0,4 6 0,2 1 0,7 6 0,1-1 0,8 5 0,-3 1 0,7 4 0,-4 5 0,6-1 0,-1 9 0,6 1 0,-4 4 0,4 0 0,-6 0 0,0 4 0,-4 9 0,6 13 0,-9 9 0,1 6 0,-7-1 0,-4-6 0,-1-1 0,-3-1 0,-2-3 0,-4 4 0,-5-6 0,-4 1 0,-10 0 0,-10-4 0,-6 0 0,-5-8 0,0-2 0,0-8 0,6-2 0,-5-4 0,10 0 0,1 0 0,7-4 0,4 0 0,7-4 0,0 0 0,9 0 0,-3 4 0,4 1 0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3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1 583 24575,'0'-11'0,"0"-12"0,0-6 0,0-17 0,0-2 0,0 0 0,0 8 0,0 7 0,0 14 0,0-1 0,0 11 0,3 1 0,5 5 0,4 3 0,10 4 0,-8 4 0,6 5 0,-2 5 0,0 3 0,9-1 0,-8 6 0,3-8 0,-5 4 0,-4-5 0,-2-5 0,-3 0 0,0-5 0,-1 1 0,1-1 0,-1-3 0,-3-7 0,-1-16 0,-3-23 0,0-1 0,0-16 0,0 4 0,0 6 0,0-11 0,0 24 0,0 2 0,0 12 0,0 6 0,0 3 0,0 5 0,0 4 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1 24575,'4'-1'0,"-5"16"0,-16 24 0,-1 10 0,-5 26 0,-6 6-772,18-29 0,0 2 772,-12 4 0,0 1 0,6 9 0,2 0 0,-6-3 0,1-1 0,5-1 0,2 1 0,2-1 0,0-2 67,-12 23-67,16-33 0,0-1 0,-9 22 0,4 7 0,0-9 0,6-9 0,1-14 0,5-6 1150,0-8-1150,0-11 327,0-5-327,0-5 0,0-5 0,0 1 0,-6-4 0,4-4 0,-12-13 0,7-17 0,-3 11 0,6-5 0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24575,'5'0'0,"1"0"0,23 0 0,-5 0 0,14 0 0,-4 0 0,1 0 0,-2 0 0,-6 0 0,-4 0 0,-2 0 0,-4 0 0,-5 0 0,0 0 0,-11 7 0,-12 7 0,-16 22 0,-13 16 0,-10 23-826,-1 10 826,23-39 0,3 0 0,-14 29-388,-4 11 388,19-22 0,-4 6 0,10-9 0,3-14 0,9-6 0,1-8 810,5-15-810,0 3 404,4-13-404,9 4 0,5-7 0,15-1 0,15-4 0,1 0 0,19-5 0,-6-12 0,-6 3 0,4-17 0,-19 14 0,5-4 0,-12 3 0,-6 12 0,-11-6 0,-1 8 0,-7-1 0,2 2 0,-7 3 0,0 0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6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24575,'0'-15'0,"7"3"0,7 5 0,9-5 0,10 6 0,-4-8 0,9 4 0,-4 1 0,5-1 0,-4 4 0,-2-2 0,-6 7 0,0-4 0,1 1 0,-6 3 0,0-3 0,-1 4 0,-7 0 0,2 0 0,-8 0 0,-4 0 0,-1 0 0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6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24575,'4'6'0,"-1"2"0,-3 13 0,0-4 0,0 10 0,0-10 0,0 9 0,0-8 0,0 4 0,0-6 0,0-6 0,0-3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24575,'-5'0'0,"2"0"0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24575,'0'-7'0,"0"1"0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28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24575,'0'7'0,"0"9"0,0 3 0,-4 3 0,-4 0 0,-1-6 0,0 1 0,2-5 0,3-3 0,0-12 0,0-6 0,4 1 0,0 0 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1T02:09:35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1 24575,'-15'0'0,"-17"9"0,7 2 0,-21 14 0,17-5 0,-7 10 0,8-5 0,3 3 0,2-4 0,5 2 0,4-8 0,5 8 0,-3-3 0,10 0 0,-6 3 0,8 2 0,0 1 0,0-1 0,0 3 0,0-7 0,0 14 0,4-9 0,6 9 0,4-9 0,5 4 0,0-6 0,4 2 0,-3-2 0,2-3 0,-8 2 0,3-3 0,-7-1 0,3 5 0,-4-5 0,0 6 0,-4 4 0,-1-3 0,-4 9 0,0-3 0,0 4 0,-5 7 0,-11-3 0,-8 17 0,-3-16 0,-9 10 0,8-7 0,-10-3 0,6 4 0,-5-5 0,10-7 0,-3-2 0,13-11 0,-1-2 0,6-9 0,0 0 0,8-4 0,0-1 0,4 1 0,0-1 0,0 0 0,11 1 0,4 0 0,10 1 0,8 0 0,8 1 0,2 10 0,-2 2 0,-4 15 0,-6 0 0,2 11 0,-6 1 0,0 11 0,-15-4 0,4 19 0,-15-3 0,5 15 0,-6 0-707,0 0 707,-6 8 0,-13 2 0,9-44 0,-2 0 0,-6 0 0,-2-1 0,3 1 0,0 0 0,0 1 0,0-2 0,-13 30 0,5 10 0,1-20 0,5 7 0,-4 6-73,15-14 73,-8-1 0,15-2 0,-4-5 0,5-1 0,0 5 0,0 3 704,0-12-704,0 16 76,0-25-76,0 12 0,0-8 0,0-5 0,5-2 0,0-12 0,4-1 0,4-6 0,2 0 0,7-3 0,-4-3 0,4-3 0,-6-2 0,6 2 0,-4-2 0,3 2 0,1-5 0,-5 3 0,10-6 0,-5 2 0,6-3 0,-1 1 0,-4-2 0,3 1 0,-4 0 0,1-4 0,-2-1 0,1 0 0,-9-3 0,8 3 0,-13-4 0,4 0 0,-5 0 0,1 0 0,-4-7 0,-1 5 0,-3-5 0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0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24575,'-3'8'0,"0"9"0,3 5 0,0 22 0,0-1 0,0 0 0,4 12 0,1-18 0,1 15 0,-2 0 0,0-10 0,-3 8 0,2-19 0,-3 2 0,0-14 0,0 4 0,0-12 0,0 3 0,0-21 0,0-4 0,-8-29 0,5 8 0,-6-25 0,1 9 0,5-11 0,-5 0 0,8-1 0,0 7 0,0 6 0,0 8 0,0 10 0,6 4 0,-1 7 0,2 10 0,-4 2 0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04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430 297 24575,'0'10'0,"0"0"0,0 4 0,0 1 0,0-1 0,0 4 0,0-6 0,0 2 0,0-8 0,0 0 0,0-26 0,0 2 0,0-24 0,0 3 0,-4 3 0,3-9 0,-6 10 0,2-4 0,0 5 0,-2 4 0,3 6 0,-3 6 0,-1 4 0,-2 3 0,2 4 0,-2 3 0,0 4 0,0 0 0,-5 0 0,1 7 0,-1 5 0,0 12 0,-2 5 0,0 5 0,0 0 0,4 5 0,-1 14 0,9-10 0,0 34 0,5-26 0,0 11 0,0 16 0,0-25 0,0 22 0,0-4 0,4-20 0,7 34 0,5-22 0,0 0 0,-1 6 0,-5-19 0,0 15 0,0-5 0,-5-1 0,-1-6 0,-4-2 0,0-10 0,0-7 0,0-1 0,0-8 0,-11 4 0,1-6 0,-9-3 0,4-1 0,-4-5 0,4-2 0,-7-1 0,2-4 0,-13 1 0,11-4 0,-11 0 0,18-4 0,-4 0 0,5 0 0,3 0 0,4 0 0,4 0 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04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24575,'4'0'0,"11"0"0,7 0 0,28 0 0,-21 0 0,39-5 0,-23 4 0,21-4 0,0 5 0,-17 0 0,8 0 0,-16 0 0,5 0 0,0 0 0,-10 0 0,-13 0 0,-13 0 0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0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24575,'0'11'0,"0"4"0,0 11 0,0 8 0,0 7 0,5 11 0,-4-15 0,7 18 0,-3-23 0,1 19 0,-3-21 0,-3-1 0,0-11 0,0-4 0,0-3 0,0-1 0,0-9 0,-3-6 0,-1-9 0,0-11 0,0-15 0,4-2 0,0-16 0,0 21 0,13-13 0,2 15 0,18-13 0,-5 6 0,9 3 0,-14 10 0,6 7 0,-9 6 0,-1 5 0,-1 7 0,-4 1 0,1 3 0,-5 0 0,0 0 0,-3 0 0,-1 0 0,-3 0 0,0 0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12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70 24575,'-2'0'0,"-3"0"0,-17 0 0,6-3 0,-11-5 0,7-3 0,-8-2 0,8-1 0,-12 5 0,15 1 0,-10 4 0,12 4 0,-7 0 0,2 0 0,1 0 0,-4 0 0,8 7 0,-8 6 0,6 11 0,0 6 0,1 4 0,6 5 0,-8 14 0,8-9 0,-5 33 0,9-37 0,-3 30 0,8-28 0,-3 9 0,4-5 0,0-6 0,0-5 0,0-7 0,0-12 0,0-2 0,10-7 0,3 0 0,10-3 0,1-1 0,4-3 0,2-16 0,11-6 0,-8-10 0,4-8 0,-6 7 0,-3-11 0,3 6 0,-7-7 0,-2 9 0,-9-4 0,3 6 0,-6 0 0,2 5 0,-8 1 0,0 4 0,-4 8 0,0-1 0,0 10 0,0-3 0,0 3 0,0 1 0,0 7 0,0 13 0,0 10 0,0 21 0,0-8 0,0 33 0,0-19 0,0 15 0,0 5 0,0-9 0,0 19 0,0-7 0,0 5 0,0-4 0,0-8 0,0 4 0,0-16 0,0 17 0,0-17 0,-4-3 0,3-17 0,-6-7 0,6-9 0,-3-4 0,4-6 0,9-8 0,5-15 0,19-11 0,1-12 0,15-7 0,-14 5 0,12-5 0,-13 6 0,9 1 0,-12 5 0,-1 6 0,-9 2 0,-3 11 0,-7-1 0,-1 8 0,-3 2 0,-4 1 0,0 3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14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265 147 24575,'-3'1'0,"0"-10"0,3-2 0,-6-7 0,-3-6 0,-6 8 0,0-7 0,-5 4 0,8 10 0,-6-6 0,7 14 0,-3-2 0,-1 3 0,5 0 0,-4 0 0,3 6 0,0 6 0,-4 12 0,6 5 0,-7 5 0,7-4 0,-3 2 0,4-7 0,3 3 0,1-5 0,4 0 0,0 1 0,0-5 0,0-4 0,7-5 0,1-3 0,10 0 0,-3-3 0,3 0 0,1-4 0,-8 0 0,7 0 0,-8-4 0,1-3 0,3-4 0,-6-7 0,2 3 0,-2-4 0,-4 5 0,-1 0 0,-3 3 0,0 1 0,0 4 0,-3 2 0,0 4 0,-1 11 0,-2 5 0,1 17 0,0 9 0,1 12 0,4 5 0,-5 7 0,4 1 0,-3-6 0,4 10 0,0-9 0,0 4 0,0-6 0,0-9 0,0-10 0,0-7 0,0-10 0,0-9 0,0-5 0,2-7 0,9-7 0,7-18 0,6-1 0,4-17 0,3 3 0,-3 4 0,9-8 0,-11 18 0,-1-5 0,-6 12 0,-4 1 0,-7 8 0,-2 3 0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15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24575,'6'0'0,"0"0"0,7 0 0,-6 0 0,-4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1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24575,'17'0'0,"1"0"0,6 0 0,-5 0 0,3 0 0,-10 0 0,2 0 0,-11 0 0,0 0 0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16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24575,'0'3'0,"0"6"0,0 11 0,0-1 0,0 8 0,0-2 0,0 20 0,0-13 0,0 18 0,0 5 0,0-4 0,0 9 0,4-15 0,-3 1 0,3 1 0,4 5 0,-6-7 0,10-4 0,-11-7 0,6-10 0,-3-6 0,0-4 0,-1-3 0,-3-4 0,0-4 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16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24575,'0'-3'0,"0"0"0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1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24575,'0'-4'0,"0"1"0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2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1 750 24575,'0'14'0,"0"-6"0,0-26 0,0-23 0,0-20 0,0-20 0,0-10 0,0 13 0,0-10 0,0 21 0,0 0 0,0 12 0,0 15 0,0 15 0,0 7 0,0 7 0,0 1 0,2 7 0,2 3 0,2 11 0,6 9 0,1 9 0,3 5 0,7 11 0,-5-8 0,10 14 0,-6-11 0,6 6 0,-5-1 0,3-4 0,-3 0 0,0-5 0,3-5 0,-13-7 0,6-1 0,-8-10 0,1 1 0,-2-8 0,-4 1 0,0-1 0,1 1 0,-4-1 0,0-14 0,-3-13 0,0-21 0,0-11 0,0 5 0,0-15 0,0 13 0,0-9 0,0 1 0,0 16 0,0-3 0,0 15 0,0 2 0,0 9 0,-3 0 0,2 8 0,-5 2 0,5 2 0,-4 0 0,4 1 0,-2 3 0,3 0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2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2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23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24575,'85'0'0,"0"0"0,-12 0 0,-18 0 0,-40 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2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24575,'58'4'0,"-22"-1"0,34-3 0,-29 0 0,4 0 0,1 0 0,-6 0 0,-16 0 0,-9 0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7:58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7 213 24575,'-4'-5'0,"2"1"0,5-9 0,1 3 0,16-11 0,2 5 0,13-6 0,-1 9 0,5-4 0,-8 8 0,12-9 0,-7 9 0,4-8 0,3 7 0,-8-2 0,-1 4 0,-1 3 0,1 1 0,2 4 0,8 0 0,-4 0 0,19 0 0,-20 0 0,22 0 0,-29 0 0,18 4 0,-15 5 0,4-3 0,-14 4 0,2-5 0,-18-1 0,1-1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24575,'0'-7'0,"0"-5"0,3 7 0,2-6 0,6 10 0,-1-3 0,1 4 0,-2 0 0,-1 0 0,0 0 0,0 0 0,1 0 0,-1 0 0,-4 4 0,0 0 0,-4 14 0,4-3 0,-3 14 0,3-9 0,-4 9 0,0-4 0,0 5 0,0-5 0,0-2 0,0-9 0,0-1 0,0-5 0,0 0 0,0 1 0,0-8 0,0-5 0,0-5 0,0-7 0,0 7 0,0-8 0,4 3 0,2-10 0,3 5 0,1-10 0,0-2 0,5-1 0,-4 1 0,8 2 0,-9 9 0,8 0 0,-8 3 0,3 7 0,-4 1 0,-1 1 0,1 7 0,-1-2 0,0 3 0,0 0 0,1 0 0,-1 0 0,0 0 0,0 0 0,-3 3 0,-2 2 0,-3 7 0,0 2 0,0 10 0,0 1 0,0 5 0,0 0 0,0 0 0,0 0 0,0 0 0,0-5 0,0-1 0,0-6 0,0-4 0,0-1 0,0-5 0,0 0 0,4-3 0,-3-1 0,2-4 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7:59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1 257 24575,'2'-4'0,"5"1"0,8 3 0,0 0 0,7 0 0,-2 0 0,8 0 0,-8 0 0,7 0 0,-12 0 0,7 0 0,-7 0 0,3 0 0,-7 0 0,3 0 0,-10-5 0,2-2 0,-9-10 0,-2-2 0,-2-4 0,-1-1 0,0 1 0,4 0 0,-3 3 0,6 2 0,-5 7 0,5 1 0,-2 4 0,3-1 0,0 1 0,0 0 0,0 0 0,0 0 0,0 0 0,0 3 0,0 0 0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8:08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24575,'0'96'0,"0"1"0,0-1 0,0-3 0,0-3 0,0-32 0,0-41 0,0-1 0,0-13 0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8:0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24575,'-14'7'0,"-3"15"0,-10 16 0,-2 22 0,-2 7 0,4 7 0,7-18 0,5 12 0,10-18 0,0 16 0,5 5 0,0-24 0,0 9 0,0-26 0,0 9 0,7-9 0,6 5 0,7-15 0,5 0 0,-2-8 0,5-1 0,1-6 0,-4 2 0,-2-3 0,-15 0 0,-2-1 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8:1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48 24575,'6'-3'0,"0"-1"0,4-3 0,-3 1 0,3-1 0,0 3 0,-6-1 0,9 1 0,-9 0 0,6 1 0,-4 3 0,1 0 0,-1 0 0,1 0 0,-1 0 0,0 0 0,0 0 0,1 5 0,0 7 0,-3 12 0,-1 5 0,-3 5 0,0 5 0,0 1 0,0 6 0,0 0 0,0-1 0,-9 7 0,-1-5 0,-9 5 0,0-6 0,1-6 0,1 0 0,4-11 0,1-5 0,1-9 0,4-5 0,-3-3 0,6-1 0,-2-2 0,3-2 0,-4-2 0,1-5 0,2-3 0,1-10 0,3 3 0,0-3 0,0-1 0,0 4 0,0 0 0,0 2 0,0 2 0,0-4 0,0 5 0,3 0 0,1 3 0,2-3 0,1 3 0,-1-3 0,1 3 0,-1 4 0,4-3 0,1 5 0,0-2 0,2 3 0,2 0 0,0 0 0,3 0 0,0 0 0,-2 0 0,6 0 0,-7 3 0,4 4 0,-8 4 0,2 0 0,-5 3 0,2-7 0,-3 3 0,-4-4 0,3-2 0,-5 2 0,1-6 0,-2 3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8:12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24575,'0'9'0,"0"2"0,0 7 0,0-3 0,0 3 0,0-7 0,0-1 0,0-4 0,0-16 0,0-6 0,0-17 0,0-1 0,0 4 0,0 2 0,0 12 0,0-1 0,0 9 0,0-2 0,0 4 0,3 2 0,0 2 0,4 2 0,-1 0 0,4 6 0,-2 6 0,5 3 0,-1 8 0,3-4 0,0 0 0,-3 3 0,2-2 0,-2-1 0,-1-1 0,-1-4 0,-2 1 0,-2-5 0,1 0 0,-1-3 0,1-1 0,-1 0 0,-2-10 0,-2-6 0,-2-11 0,0-2 0,0 3 0,0-2 0,0 7 0,0-3 0,-3 7 0,3 1 0,-3 4 0,3 0 0,0-3 0,0 2 0,0-5 0,0 4 0,0-1 0,0 2 0,0 1 0,0 0 0,0 2 0,0 1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8:1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24575,'6'0'0,"4"0"0,0 0 0,1 0 0,3 0 0,-4 3 0,5 1 0,-5 3 0,8 4 0,-10 0 0,6 0 0,-4 2 0,-2-8 0,2 7 0,-4-10 0,1 7 0,-1-5 0,1-1 0,-4 3 0,0-5 0,-3 2 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8:1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24575,'-9'10'0,"-8"1"0,8 3 0,-9 5 0,10 0 0,-11 1 0,10 7 0,-9-10 0,13 6 0,-8-12 0,11-1 0,-7-3 0,8-1 0,-4-3 0,2 0 0,-7-3 0,-1 0 0,0 0 0,-2 0 0,2 3 0,0-2 0,2 2 0,5-3 0,1 0 0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8:1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24575,'0'13'0,"0"4"0,0-2 0,0 12 0,0-6 0,0 2 0,0 10 0,0-12 0,0 18 0,0-15 0,0 8 0,0-7 0,0-1 0,0-2 0,0-3 0,0 1 0,0-2 0,0-7 0,0-2 0,0-2 0,0-1 0,0-2 0,0-1 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8:1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24575,'13'0'0,"-3"6"0,3 2 0,-2 7 0,4 3 0,5 7 0,-6 0 0,5-1 0,-11-1 0,7 1 0,-6 0 0,7 9 0,-11-13 0,6 12 0,-10-15 0,3 14 0,-4-6 0,0 4 0,0-1 0,0-4 0,0-1 0,0 0 0,0 0 0,0 0 0,-6-3 0,-3 2 0,-2-7 0,0 4 0,0-5 0,4-4 0,0 4 0,1-7 0,2 3 0,-2-4 0,3-3 0,0 0 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0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24575,'0'4'0,"0"-2"0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1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24575,'0'59'0,"0"-2"0,0 20 0,0-33 0,0 38 0,0-52 0,0 0 0,0-5 0,0 3 0,0-13 0,0 6 0,0-11 0,0 2 0,7-7 0,-1-2 0,6-3 0,0 0 0,-3 0 0,7-4 0,-2-1 0,0-4 0,3-4 0,-7-1 0,-1 4 0,-5 1 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2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59 24575,'0'17'0,"0"17"0,0 3 0,0 21 0,4-11 0,-3 18 0,8 3 0,-3 1 0,0-1 0,3-4 0,-8-3 0,8 6 0,-8-7 0,3-13 0,-4-8 0,4-10 0,-3-5 0,2-9 0,-3-6 0,0-2 0,0-6 0,0-9 0,-3-8 0,-6-12 0,-1-19 0,-2 8 0,6-24 0,-2 21 0,7-15 0,-8-3 0,8-1 0,-3-5 0,4 13 0,0 1 0,0 7 0,0 4 0,0 7 0,0 6 0,0 4 0,0 5 0,0 0 0,0 5 0,0 0 0,0 3 0,0 1 0,0 4 0,0-1 0,0 1 0,0-1 0,0 1 0,2-1 0,2 1 0,2-1 0,1 1 0,3-1 0,0 0 0,5 0 0,3 3 0,1-3 0,4 7 0,1-4 0,4 4 0,-4 0 0,9 0 0,-8 0 0,3 0 0,-5 0 0,0 0 0,1 4 0,-5 0 0,-1 6 0,-4 1 0,0 3 0,-2 1 0,-2-1 0,-3 0 0,0 0 0,0 4 0,1 1 0,-1 4 0,-2-3 0,-2 2 0,-3-3 0,0 5 0,0-1 0,0-4 0,0 4 0,-6-8 0,-3 7 0,-9-6 0,-2 3 0,-4-4 0,5 0 0,-3-3 0,6-1 0,-6-4 0,7 0 0,-8-2 0,8-2 0,-4-3 0,5 0 0,0 0 0,3 0 0,1 0 0,4 0 0,-1 0 0,1 0 0,-1 0 0,1 0 0,0 0 0,0 0 0,0 0 0,-1 0 0,1 0 0,-1 0 0,1 0 0,-1 0 0,1 0 0,0 0 0,3-3 0,0 2 0,3-2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2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32 209 24575,'0'6'0,"0"7"0,0-1 0,0 6 0,0 5 0,0-2 0,0 7 0,0 0 0,0-8 0,0 7 0,0-8 0,0 1 0,0-6 0,0-4 0,0-4 0,0 1 0,-2-4 0,1-10 0,-5-11 0,5-11 0,-7-5 0,7-6 0,-6 5 0,6-10 0,-3 10 0,4-4 0,0 10 0,0 1 0,0 4 0,0 5 0,0 4 0,0 5 0,0 3 0,0 1 0,3 3 0,0 0 0,7 3 0,0 0 0,5 0 0,-1 3 0,4 5 0,-2 7 0,7 6 0,-2 3 0,1 5 0,3 3 0,-3-2 0,5 6 0,0-5 0,0 6 0,-4-6 0,-2 3 0,-1-9 0,-3-1 0,-1-5 0,-3-8 0,-5 3 0,2-7 0,-3 3 0,-1-6 0,-3-13 0,0-4 0,-3-21 0,0-2 0,0-10 0,0 0 0,-4 0 0,3 5 0,-7 2 0,7 5 0,-6 5 0,6 1 0,-3 4 0,1 5 0,2 4 0,-2 1 0,3 7 0,0-3 0,0 4 0,0 3 0,0 0 0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3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24575,'0'5'0,"3"-1"0,0-2 0,4-2 0,-1 0 0,0 0 0,1 0 0,-4-2 0,0-2 0,-3-2 0,0 0 0,0-1 0,-2 4 0,1 2 0,4 2 0,-2 2 0,5-3 0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13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 24575,'-6'-3'0,"2"0"0,-8 3 0,-8 0 0,4 0 0,-12 0 0,13 0 0,-7 4 0,6 3 0,2 1 0,0 5 0,10-2 0,-6-3 0,10 4 0,-3-7 0,3 8 0,0-6 0,0 3 0,0 0 0,0-3 0,0 3 0,0 0 0,6-2 0,6 2 0,3-3 0,3 1 0,-3-1 0,-1 0 0,0 3 0,0-2 0,-3 5 0,-1-2 0,-3 0 0,0 2 0,-3-2 0,-1 3 0,-3 0 0,0 1 0,0-1 0,0 0 0,0-3 0,-3 2 0,-5-5 0,-3 5 0,-3-5 0,0 2 0,-1-3 0,1-3 0,0-1 0,0-3 0,-1 0 0,1 0 0,3 0 0,-2-3 0,8-1 0,-4-2 0,5-1 0,1 1 0,0-1 0,5 4 0,5 0 0,4 3 0,7 0 0,1 3 0,1-2 0,-2 6 0,0-3 0,-3 0 0,4-1 0,-5 0 0,0-2 0,0 2 0,0-3 0,-3 0 0,2 0 0,-2 0 0,3-6 0,0-2 0,0-6 0,-2-1 0,2-3 0,-3 3 0,1-8 0,-2 4 0,-2-4 0,0-6 0,0 5 0,0-4 0,0 8 0,-1-2 0,-3 10 0,0-6 0,-1 11 0,-3-3 0,6 7 0,-6 3 0,3 11 0,-3 9 0,0 4 0,0 14 0,0-7 0,0 8 0,0-10 0,0 4 0,0-9 0,0 0 0,0-5 0,0-9 0,3 0 0,0-3 0,4-1 0,-1 0 0,0-2 0,1-1 0,-1-3 0,1 0 0,2 0 0,-1 0 0,2-3 0,-1-1 0,-1-6 0,2-1 0,1-8 0,-3 4 0,3-7 0,-4 6 0,1-6 0,-1 7 0,1-8 0,-4 8 0,3-3 0,-7 3 0,3 1 0,-3 3 0,0 1 0,0 4 0,3-1 0,-2 6 0,2 10 0,-3 6 0,0 8 0,0 5 0,0-3 0,0 3 0,0-5 0,0-3 0,0-2 0,0-4 0,3-3 0,-3-2 0,6-2 0,-2-1 0,2-2 0,0-1 0,1-3 0,-1 0 0,4 0 0,-3 0 0,7-7 0,-4-1 0,5-10 0,-1 3 0,-2-7 0,2 2 0,-2-3 0,0-1 0,-1 5 0,-3-3 0,-1 10 0,0-2 0,-1 7 0,-2 1 0,1 2 0,-4 7 0,2 8 0,-3 7 0,0 6 0,0-1 0,0 0 0,0 1 0,0-5 0,0 3 0,0-10 0,0 5 0,0-10 0,0 3 0,-3-3 0,2-6 0,-2-5 0,3-7 0,3-3 0,1 0 0,4-5 0,-1 4 0,0-3 0,4-1 0,-3 4 0,3-3 0,-1 7 0,-3 1 0,4-1 0,-5 4 0,1 0 0,-1 1 0,1 5 0,-1-2 0,0 3 0,1 0 0,-1 0 0,1 0 0,-1 7 0,1 5 0,1 12 0,0 0 0,-4 4 0,3-5 0,-6-3 0,3-2 0,-4-4 0,0-3 0,0-1 0,0-4 0,3 1 0,-3-9 0,3-3 0,1-12 0,0 2 0,3-8 0,-3 8 0,3-7 0,-3 6 0,3-2 0,4 0 0,-3 2 0,6-2 0,-3 7 0,0-2 0,3 5 0,-7-2 0,7 6 0,-7 1 0,6 3 0,-6 0 0,7 0 0,-7 0 0,6 3 0,-5 4 0,2 4 0,-3 3 0,0 0 0,0 1 0,1-1 0,-5 0 0,1 0 0,-2-3 0,-1 2 0,2-2 0,-3 0 0,0-2 0,0-2 0,0-1 0,0 1 0,0-1 0,0-3 0,0 0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1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1 24575,'-18'0'0,"-4"0"0,-12 0 0,-11 0 0,-3 0 0,4 0 0,-11 0 0,18 0 0,-10 0 0,13 0 0,6 0 0,8 0 0,2 0 0,10 2 0,2 14 0,6 11 0,0 8 0,0 15 0,4 5 0,7 12 0,1 14 0,3-5-677,2 20 677,-4-3 0,-5-40 0,1 2 0,-3-1 0,0-1 0,0-3 0,-1 0 0,-1 3 0,-1 0 0,0-3 0,-1 0 0,-2 4 0,0 0 0,0 46 0,0-47 0,0-1 0,0 39-137,0-13 137,0 0 0,0-17 0,0 7 0,0-9 0,0-12 0,0-8 673,0-10-673,0-5 141,0-5-141,0-9 0,0 0 0,0-3 0,0-1 0,0 0 0,3 1 0,0-4 0,7 3 0,5-2 0,4 0 0,4 3 0,1-3 0,-1 1 0,0 2 0,1-3 0,-5 0 0,3 3 0,-3-6 0,1 6 0,2-7 0,-3 7 0,4-6 0,-4 2 0,-1 0 0,-7-2 0,-1 2 0,-4-3 0,1 0 0,-4 0 0,0 0 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3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24575,'-3'2'0,"0"2"0,3 9 0,0-1 0,0 10 0,0-2 0,7 8 0,2-4 0,8 9 0,-1-9 0,1 9 0,3-7 0,-2 7 0,-2-12 0,3 3 0,-10-6 0,5-6 0,-7 6 0,0-14 0,-4 5 0,0-5 0,-3-1 0,0 0 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2:36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24575,'0'20'0,"0"1"0,-8 18 0,5-11 0,-6 16 0,5-10 0,3 2 0,-3 3 0,0-5 0,3-9 0,-2-2 0,3-12 0,0-1 0,0-4 0,0 0 0,0 0 0,0 0 0,0-2 0,0-1 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15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24575,'-52'71'0,"5"-2"0,16-27 0,-8 16 0,19-29 0,-14 24 0,11-21 0,6 1 0,2-9 0,10-9 0,-5 3 0,9-11 0,-2 6 0,3-5 0,0 2 0,0-1 0,0-1 0,0 1 0,0-5 0,0-2 0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1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1 139 24575,'23'-4'0,"11"-5"0,-4-4 0,15-5 0,-5 4 0,-4 5 0,7 1 0,-7 7 0,-4-3 0,0 4 0,-17 0 0,0 0 0,-6 0 0,-5-8 0,4 6 0,8-6 0,4 8 0,8 0 0,-5-3 0,0 2 0,-7-3 0,1 1 0,-6 2 0,0-5 0,-2 5 0,-5-4 0,-1-2 0,-3 3 0,0-1 0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2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24575,'0'2'0,"4"11"0,-3 16 0,7 12 0,-3 4 0,5 13 0,-1-14 0,1 19 0,-2-21 0,-2 15 0,-2-15 0,0 8 0,-3-20 0,6-1 0,-6-11 0,2-7 0,-3-1 0,0-4 0,0 1 0,0-1 0,0-5 0,0-14 0,0-9 0,0-12 0,0-5 0,0-7 0,0-1 0,0-4 0,0 5 0,0 2 0,0 3 0,0 2 0,0 10 0,0-4 0,0 13 0,0-7 0,0 11 0,0 1 0,0 2 0,0 6 0,0-3 0,0 3 0,0 1 0,0 0 0,0 0 0,-3 2 0,3-1 0,-3 2 0,3-4 0,0 1 0,0 0 0,0-1 0,0 1 0,3-4 0,1 3 0,6-4 0,0 1 0,5 2 0,3-2 0,-3 2 0,7 1 0,-6-1 0,2 4 0,0-3 0,-3 7 0,7-4 0,-7 4 0,4 0 0,-5 0 0,0 0 0,-3 0 0,-2 0 0,-2 0 0,-1 0 0,1 0 0,-1 3 0,-2 4 0,-2 4 0,-2 7 0,0-3 0,0 7 0,0-3 0,0 5 0,0-1 0,-7 5 0,-3 1 0,-6 0 0,0-1 0,0-4 0,1-1 0,0-4 0,0-4 0,4-5 0,-3-3 0,7 0 0,-6 0 0,2-4 0,0 0 0,-2-3 0,5 0 0,-5 0 0,6 0 0,-3 0 0,12 0 0,2 0 0,9 0 0,5-3 0,2 2 0,3-2 0,0 3 0,0 0 0,0 0 0,1 0 0,-1 0 0,0 3 0,0 1 0,-3 7 0,-2 0 0,-7 3 0,-1 1 0,-3 3 0,1-3 0,-1 7 0,-3-7 0,0 12 0,-4-6 0,0 7 0,0-5 0,-4 0 0,-4 0 0,-4 1 0,0-5 0,-2-1 0,3-4 0,-3 0 0,3-3 0,-2 2 0,2-5 0,0 5 0,-3-5 0,3 2 0,-3-3 0,0 0 0,3 0 0,-2 0 0,5 0 0,-5 0 0,6-4 0,-7 0 0,4-3 0,-9 0 0,4 0 0,-3 0 0,-1 0 0,8 0 0,-7 0 0,11 0 0,-3 0 0,1 0 0,4-3 0,0 0 0,5-3 0,0-1 0,0 1 0,0 3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2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24575,'0'-4'0,"0"1"0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21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24575,'-10'12'0,"1"1"0,2 1 0,3 1 0,-2-1 0,1 9 0,1-7 0,-7 11 0,9-8 0,-8 9 0,5-4 0,1 15 0,-3-14 0,6 13 0,-2-14 0,-1 9 0,3-4 0,-3-4 0,4 7 0,0-12 0,0 8 0,0 0 0,0-3 0,0 8 0,0-9 0,4 8 0,0-7 0,5 7 0,-1-2 0,0-1 0,0 3 0,0-3 0,0 0 0,5 4 0,-4-4 0,2 0 0,-2 4 0,-1-9 0,0 9 0,3-13 0,-3 7 0,3-8 0,-4 0 0,1-1 0,-1-4 0,0 0 0,-1-3 0,1-1 0,0-4 0,2 1 0,-1 0 0,1-1 0,-2 1 0,-1-4 0,4 0 0,-3-3 0,3 0 0,-4 0 0,1 0 0,-1 3 0,1-2 0,-1 1 0,0-2 0,-2 0 0,-1 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23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39 24575,'2'0'0,"-1"0"0,5-3 0,-3 0 0,-3-3 0,0-1 0,0-2 0,-3 5 0,-1-2 0,-5 6 0,1 0 0,-2 0 0,0 0 0,3 3 0,-3 4 0,3 4 0,0-1 0,0 4 0,0-7 0,4 3 0,0-4 0,3 0 0,0 1 0,0-1 0,0-3 0,0 0 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25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59 24575,'6'0'0,"3"0"0,-2 0 0,2 0 0,-2-6 0,-1 4 0,1-7 0,0 6 0,-4-4 0,0 1 0,-3-1 0,0 1 0,0-1 0,-6 4 0,2 0 0,-9 3 0,6 0 0,-6 0 0,5 0 0,-1 0 0,2 3 0,1 0 0,-1 7 0,3-2 0,-2 1 0,5-2 0,-2-1 0,3 0 0,3-2 0,0-1 0,4-3 0,2 0 0,2-4 0,3 0 0,-6 1 0,-2-1 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2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0 24575,'10'0'0,"-2"0"0,2 0 0,-6 9 0,1 8 0,-5 10 0,0 7 0,-7 0 0,-7 6 0,-4-5 0,-4 4 0,9-14 0,2-2 0,4-12 0,0-1 0,0-4 0,4 1 0,-3-4 0,0 0 0,1-3 0,0 0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27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75 24575,'0'-10'0,"0"3"0,0-6 0,0 6 0,0-3 0,0 0 0,-7 5 0,3-4 0,-9 8 0,2-2 0,-3 3 0,-1 0 0,1 0 0,0 0 0,3 0 0,-2 0 0,2 7 0,-3 0 0,2 12 0,-2 0 0,5 4 0,-2 5 0,6 1 0,-2 1 0,6-2 0,-2-5 0,3 0 0,0-4 0,0-1 0,0-3 0,0-5 0,0 0 0,0-4 0,6-2 0,6-1 0,3-3 0,7 0 0,-2 0 0,-1 0 0,8-8 0,-5-10 0,3-4 0,0-8 0,-5 9 0,1-2 0,-6 7 0,-1-2 0,-6 7 0,2 1 0,-4 4 0,-2-1 0,1 4 0,-4-3 0,2 3 0,-3-3 0,-3 14 0,-2 7 0,-3 11 0,-1 18 0,1-17 0,-2 35 0,2-28 0,-2 29 0,1-22 0,-1 11 0,1-11 0,4 3 0,-2-13 0,6 2 0,-3-13 0,1-2 0,2-7 0,-2-2 0,3-2 0,8-4 0,5-3 0,13-9 0,3-4 0,0-3 0,5-6 0,-5 5 0,3-9 0,-4 9 0,-8-2 0,-5 7 0,-5 2 0,-4 4 0,1-1 0,-1 4 0,-2-3 0,-1 5 0,-3-2 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24575,'3'-10'0,"4"10"0,7 5 0,6 7 0,3 3 0,0-3 0,13 18 0,-14-14 0,18 19 0,-23-18 0,18 14 0,-18-6 0,14 10 0,-17-5 0,6 0 0,-11 3 0,3 7 0,-7 2 0,-1 16 0,-4-10 0,0-2 0,-8-1 0,-6-5 0,-5 1 0,-3-2 0,5-6 0,2-8 0,2-2 0,3-9 0,3-3 0,3-1 0,1-4 0,1-2 0,-2-1 0,1-3 0,0 0 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2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0 24575,'1'2'0,"-11"13"0,-14 16 0,-5 11 0,-10 13 0,8 6 0,-1 8 0,-4 6 0,13-7 0,1-1 0,5-8 0,14 7 0,-10-6 0,12 6 0,-3-8 0,4-4 0,0-3 0,0 1 0,0-4 0,0-2 0,4-1 0,1-5 0,4 12 0,5-5 0,0 5 0,0-12 0,3 0 0,-4-6 0,4-1 0,4-2 0,-4-3 0,7-3 0,-4-5 0,4 0 0,-5-5 0,4-3 0,-4 2 0,0-6 0,-4 3 0,-2-4 0,-6-1 0,3 1 0,-3-1 0,-1-2 0,-2 1 0,-1-4 0,-3 2 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30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24575,'-11'4'0,"2"-1"0,8-3 0,6 0 0,14 0 0,6 0 0,9 0 0,0 0 0,-1 0 0,-3 0 0,-3 0 0,-3 0 0,-5 0 0,-7 0 0,-6 0 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30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24575,'5'3'0,"11"0"0,4-3 0,8 0 0,-5 0 0,0 0 0,-3 0 0,-9 0 0,-4 0 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3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24575,'13'0'0,"3"0"0,7 0 0,0 0 0,5 0 0,-7 0 0,6 0 0,-12 0 0,3 0 0,-4 0 0,-6 0 0,-1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2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24575,'0'-7'0,"0"-2"0,0 1 0,0 0 0,3 4 0,2 0 0,3 4 0,0 0 0,0 0 0,0 0 0,0 0 0,0 0 0,4 0 0,2 0 0,-1 0 0,-1 0 0,-4 0 0,0 0 0,1 4 0,-1 5 0,1 0 0,-4 9 0,2-5 0,-6 6 0,4-1 0,-5-4 0,0 3 0,0-3 0,0 4 0,0 1 0,0 4 0,0-3 0,0-1 0,0-2 0,0-7 0,0 2 0,0-3 0,0-1 0,0 0 0,0-6 0,0-12 0,0 0 0,0-16 0,4 11 0,1-14 0,8 10 0,-2-10 0,12 3 0,-7 1 0,10-6 0,-12 12 0,5-1 0,-5 3 0,0 7 0,3-8 0,-8 9 0,4 0 0,-5 1 0,1 3 0,-1 1 0,0-4 0,0 4 0,0-1 0,-3-2 0,2 6 0,-3-3 0,4 4 0,0 0 0,0 0 0,0 0 0,-1 4 0,-3 5 0,0 10 0,0 5 0,-3 1 0,8-1 0,-8-6 0,3 1 0,0-1 0,-3-4 0,3-1 0,-4-5 0,0 0 0,4 0 0,-3 0 0,2 0 0,-3 0 0,0 10 0,4-3 0,-3 14 0,8 2 0,-8 1 0,4 10 0,-1-16 0,-3 9 0,3-16 0,-4 0 0,0-6 0,0-5 0,0-3 0,0-2 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3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24575,'3'0'0,"7"0"0,9 0 0,4 0 0,1 0 0,-5 0 0,3 0 0,-10 0 0,-1 0 0,-8 0 0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32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24575,'0'7'0,"0"9"0,0 13 0,0 16 0,0 2 0,0-3 0,0 11 0,0-12 0,0 5 0,0 2 0,0-15 0,0 0 0,0-2 0,0-13 0,0 0 0,0-7 0,0-6 0,0 3 0,0-7 0,0 0 0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3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24575,'17'7'0,"-3"-2"0,9 14 0,-7-3 0,8 9 0,-2 5 0,11 13 0,-3-3 0,4 13 0,-16-22 0,0 13 0,0 4 0,-10 1 0,10 10 0,-17 6 0,3-19 0,-4 24 0,0-8 0,0 0 0,-4 11 0,-11-14 0,0-11 0,-12 3 0,3-5 0,0 1 0,-4 11 0,9-16 0,-4 9 0,9-16 0,2-1 0,0-10 0,4-5 0,1-9 0,1 0 0,2-3 0,1-4 0,0 0 0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3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19 24575,'14'0'0,"-2"0"0,23 0 0,-1 0 0,2 0 0,14-5 0,-13 4 0,3-7 0,-12 7 0,-9-2 0,3 3 0,-7 0 0,-1 0 0,-5 2 0,-2 5 0,0 13 0,0 0 0,7 24 0,-4 0 0,8 15 0,-6 7 0,3 8 0,-5 9 0,2 6-443,-1 8 443,0 0 0,-5-48 0,0 1 0,0 2 0,-1 0 0,1-2 0,0 0 0,0 2 0,0 1 0,0 1 0,0-1 0,5 45 0,-7-46 0,-2 0 0,3 48 0,-5-2 0,0-2 0,0-25 0,0 12 0,0-19 0,0 10 0,0-8 0,0-13 0,0-6 0,0-12 0,0-3 0,0-12 443,-3 3-443,2-9 0,-2 0 0,0 1 0,-1-5 0,1 0 0,-3-3 0,5-1 0,-2 0 0,0 1 0,0-4 0,-3 3 0,-4-5 0,-5 1 0,-4-2 0,-5 0 0,-4 0 0,-6 0 0,-19 0 0,-2 0 0,1 0 0,-3 0 0,10 0 0,-12-4 0,6 3 0,7-7 0,7 3 0,10 0 0,5 1 0,5 1 0,9 2 0,0-2 0,6 1 0,1-2 0,3-2 0,0-8 0,0 9 0,0-6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07:53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1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24575,'0'19'0,"0"2"0,0 11 0,0 14 0,0-4 0,0 12 0,0 1 0,0-7 0,0 14 0,0-14 0,0 6 0,0-8 0,0-12 0,0 4 0,0-17 0,0 4 0,0-6 0,0-4 0,0-1 0,0-9 0,0-1 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1 231 24575,'0'-8'0,"0"-6"0,0-1 0,0-4 0,0 4 0,0-4 0,0 9 0,4-8 0,6 7 0,1-8 0,7 8 0,-7-2 0,-2 3 0,4 1 0,-2-1 0,4 5 0,3-8 0,-3 10 0,0-5 0,3 8 0,-3 0 0,4 0 0,6 0 0,-4 0 0,0 0 0,-3 0 0,-8 0 0,8 0 0,-8 0 0,4 4 0,-5 1 0,0 3 0,0 1 0,-5 0 0,0 0 0,-4 0 0,0-1 0,0 1 0,0 5 0,0 1 0,0 4 0,0-4 0,0-1 0,0-1 0,0 8 0,-8-5 0,-4 14 0,-8-18 0,-1 12 0,3-10 0,3 1 0,2-2 0,4-4 0,4-1 0,-3 1 0,3 0 0,-4 0 0,-4 0 0,3-4 0,-4 3 0,5-3 0,0 0 0,1-2 0,3 1 0,-3 1 0,3 0 0,-3 2 0,-1-2 0,0 4 0,0-4 0,0-1 0,4 0 0,-3-3 0,7 3 0,-3-4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14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0 148 24575,'0'52'0,"0"0"0,0 33 0,0-91 0,0-7 0,0-15 0,0-4 0,0-1 0,0 7 0,0 0 0,0 7 0,0 4 0,0 1 0,0 5 0,4 4 0,5 6 0,5 9 0,6 1 0,5 8 0,-3 2 0,3-4 0,-4 13 0,-1-14 0,1 5 0,-2-2 0,-4-4 0,4 0 0,-9 3 0,4-7 0,-5 2 0,0-4 0,0 0 0,0 0 0,0 0 0,-1-4 0,-3 2 0,3-6 0,-7 7 0,3-11 0,-4-2 0,0-22 0,0-1 0,0-11 0,0 7 0,0-1 0,0 7 0,0-5 0,0 10 0,0-5 0,0 7 0,0 4 0,0 1 0,0 5 0,0 0 0,0 0 0,0 1 0,-4 3 0,-1 2 0,1-1 0,-4 3 0,7-7 0,-7 7 0,7-6 0,-6 2 0,6-3 0,-3 3 0,4 2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17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24575,'-13'0'0,"-9"0"0,6 0 0,-15 9 0,15-6 0,-14 16 0,14-8 0,-10 5 0,15-3 0,-1-3 0,7-1 0,0-1 0,1 1 0,-5-4 0,7 3 0,-7-3 0,9 4 0,0-1 0,9 2 0,2-1 0,8 1 0,1-1 0,-1 1 0,1-4 0,-5 2 0,-2-3 0,-4 0 0,0 3 0,0-7 0,-4 7 0,-1 1 0,-4 1 0,0 8 0,0-8 0,0 14 0,0-2 0,-5 10 0,-1-6 0,-4 5 0,-5-14 0,4 7 0,1-14 0,1 4 0,5-6 0,-1 1 0,8-4 0,7-1 0,14-9 0,-3 0 0,4-6 0,-5 6 0,-1 0 0,-4 1 0,-2 3 0,-4-3 0,0 4 0,0 0 0,-4 4 0,-1 18 0,-4 7 0,0 26 0,-6 1 0,-7 7 0,-1-7 0,-3-2 0,5-14 0,1-2 0,5-11 0,1-7 0,5-6 0,0-1 0,0-3 0,0 4 0,0-5 0,0 0 0,9 0 0,2 0 0,8-3 0,1-2 0,-1-4 0,1 0 0,-5 0 0,3 0 0,-12 0 0,3 0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18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24575,'8'-13'0,"5"-4"0,7 1 0,1-4 0,10-1 0,-3-6 0,-1 5 0,-1 4 0,-6 1 0,-6 14 0,0-5 0,-5 8 0,-1 0 0,1 0 0,-1 3 0,-3 13 0,-1 12 0,-4 19 0,0 9 0,0 0 0,0 6 0,0-7 0,-12 9 0,5-15 0,-11-3 0,12-20 0,-3-1 0,8-10 0,-3-1 0,0-5 0,3-8 0,-3-13 0,4-9 0,5-18 0,6 5 0,6-5 0,5 1 0,0 4 0,0-5 0,-5 7 0,3-1 0,-9 7 0,4 0 0,-5 7 0,0 4 0,-1 1 0,0 0 0,0 4 0,0 0 0,0 2 0,0 3 0,0 0 0,0-3 0,-1 7 0,1-6 0,-1 6 0,1-3 0,-5 15 0,0 7 0,-4 18 0,0 11 0,0 9 0,0 0 0,0-2 0,0-14 0,0-1 0,0-12 0,0-7 0,0-1 0,0-9 0,0 3 0,0-4 0,0-4 0,0-2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23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26 153 24575,'0'-12'0,"4"1"0,0 3 0,5-1 0,-1 1 0,1-5 0,-1 4 0,-3-8 0,2 7 0,-2-7 0,0 8 0,-1-8 0,-4 7 0,0 8 0,0 13 0,0 13 0,0 12 0,0 2 0,0 6 0,0-2 0,5 8 0,2-6 0,-1 6 0,4-6 0,-9-6 0,9 4 0,-9-10 0,9 10 0,-9-4 0,4 0 0,-5 4 0,0-10 0,0-1 0,0-3 0,0-8 0,0 4 0,0-11 0,0 5 0,0-9 0,0 4 0,0-5 0,0 0 0,-4 0 0,-1 1 0,-3-5 0,-5 0 0,4-4 0,-4 0 0,0 0 0,3 0 0,-7 0 0,8-4 0,-4-1 0,4-7 0,1 2 0,-2-7 0,6 7 0,0-3 0,4 0 0,0-1 0,0 0 0,0-2 0,0 2 0,4-4 0,5 3 0,5-2 0,4 7 0,1-4 0,-1 5 0,0 0 0,0 4 0,-4 1 0,-2 0 0,-4 3 0,1-3 0,-1 4 0,0 0 0,-4 0 0,0 0 0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19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24575,'0'48'0,"0"-1"0,0 0 0,0-7 0,0-1 0,0-7 0,0-10 0,0 2 0,0-14 0,3-1 0,7-5 0,0-4 0,8 0 0,-3 0 0,4 0 0,-8-4 0,7-1 0,-12-9 0,4 7 0,-6-1 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19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25 24575,'-10'-3'0,"3"-6"0,7 4 0,0-3 0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2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24575,'12'0'0,"8"0"0,6 0 0,0 0 0,5-10 0,-10 8 0,-1-8 0,-1 10 0,-9 0 0,3 0 0,-4 0 0,-4 12 0,-1 12 0,-4 14 0,-10 8 0,1 8 0,-13-5 0,8 13 0,-3-14 0,5 6 0,0-13 0,6-3 0,1-6 0,5-10 0,0 2 0,0-14 0,0 3 0,0-4 0,4-4 0,11-1 0,2-4 0,13 0 0,-3 0 0,-1 0 0,0 0 0,-7 0 0,1 0 0,-6 0 0,0 0 0,-5 0 0,-8 0 0,-7 8 0,-8 3 0,-7 15 0,1-5 0,4 4 0,2-6 0,4 1 0,0-5 0,5 3 0,-3-3 0,7-1 0,-4 0 0,5-1 0,0-2 0,0 2 0,0 1 0,0 0 0,0 6 0,5-1 0,4 1 0,2 0 0,8 4 0,-8-3 0,9 10 0,-9-15 0,4 8 0,-10-14 0,-1 8 0,-4 3 0,0 5 0,0 1 0,0 3 0,-5-3 0,-6 12 0,-5-11 0,-7 9 0,8-16 0,0 4 0,6-10 0,-1-2 0,5-4 0,-3-4 0,4-1 0,-1-40 0,1 26 0,4-26 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24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494 115 24575,'-5'-14'0,"-4"0"0,-7-6 0,1 1 0,1 4 0,0 1 0,4 5 0,-8 3 0,8 2 0,-9 4 0,9 0 0,-8 0 0,7 0 0,-7 5 0,7 10 0,-7 2 0,6 13 0,-3-3 0,4 11 0,5-4 0,-5 11 0,10 2 0,-4 9 0,5 7 0,0 0 0,0 0 0,0 0 0,0 8 0,5-13 0,-4 12 0,10-22 0,-10 6 0,4-8 0,-5-6 0,0-1 0,0-7 0,0-6 0,0 0 0,0-12 0,-4 0 0,-1-5 0,-9 0 0,-1 0 0,-4 1 0,-1-5 0,-5 0 0,4-5 0,-10 0 0,10 0 0,-4 0 0,5 0 0,9 0 0,2 0 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2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24575,'19'0'0,"16"0"0,14 0 0,22 0 0,-13 0 0,3 0 0,-7 0 0,2 0 0,-1 0 0,-1 0 0,-7 0 0,-13 0 0,-2 0 0,-18 0 0,0 0 0,-9 0 0,-1 0 0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2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13 287 24575,'0'23'0,"0"8"0,0 3 0,0 11 0,0-11 0,0 4 0,0 1 0,0-11 0,0 4 0,0-7 0,0-5 0,0 0 0,0-22 0,0-18 0,0-10 0,0-22 0,-6 3 0,5-6 0,-5-6 0,6 12 0,0-11 0,0 11 0,0 2 0,0 14 0,0 7 0,0 7 0,0 4 0,0 1 0,0 6 0,0-1 0,0 1 0,9 3 0,-3-3 0,18 7 0,-8-7 0,15 7 0,-5-8 0,1 7 0,3-3 0,-3 1 0,-1 2 0,-1-2 0,-5 4 0,-1 0 0,1 0 0,-5 0 0,-2 0 0,-4 0 0,-4 7 0,-1 9 0,-4 4 0,0 11 0,-9-10 0,-3 15 0,-8-13 0,-8 14 0,5-10 0,-3 1 0,10-3 0,-3-9 0,8 2 0,-8-7 0,9 3 0,-9-5 0,4 0 0,1 1 0,0-1 0,0-4 0,-1-1 0,1-4 0,0 0 0,5 0 0,0 0 0,8 0 0,13 0 0,9 0 0,11 0 0,7 0 0,1 0 0,6 0 0,8 0 0,-6 0 0,0 5 0,-4 1 0,-16 4 0,9 1 0,-16-1 0,0 0 0,-8-1 0,-4 0 0,0-4 0,0-1 0,-5-4 0,0 0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3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24575,'20'20'0,"3"3"0,14 19 0,7 9 0,-5 7 0,14 10 0,-21-24 0,16 11 0,-9-10 0,-1-1 0,4 6 0,-24-23 0,7-1 0,-18-11 0,5-6 0,-11-1 0,3-7 0,-4 3 0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32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1 24575,'-18'4'0,"-14"20"0,13-6 0,-21 30 0,15-19 0,-12 20 0,7-8 0,1 7 0,11-13 0,2 2 0,10-21 0,-2 3 0,7-10 0,-3 0 0,4 0 0,0-5 0,0 0 0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3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24575,'0'19'0,"0"2"0,0 6 0,0 3 0,0-4 0,0 7 0,5-2 0,-4 2 0,4-7 0,-1-1 0,-3-10 0,3-1 0,-4-6 0,0-14 0,0-1 0,0-15 0,0 2 0,0 0 0,0 1 0,0-7 0,0 0 0,0-6 0,0 5 0,5 2 0,4 5 0,3-5 0,6 4 0,-2 1 0,9 0 0,-4 9 0,4 0 0,-10 3 0,3 7 0,-8-3 0,4 0 0,-6 3 0,1-3 0,0 4 0,-4 0 0,-2 0 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4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230 219 24575,'0'-13'0,"0"-1"0,0-6 0,0 0 0,0-5 0,0 4 0,0-10 0,0 10 0,0-4 0,0 10 0,-8 5 0,1 6 0,-11 4 0,8 0 0,-9 0 0,5 0 0,-6 9 0,0 2 0,5 8 0,5 13 0,1 3 0,7 5 0,-13 5 0,12-5 0,-8 7 0,11-1 0,0 1 0,0-1 0,6 1 0,0-8 0,5 7 0,0-6 0,-4 0 0,-2-1 0,-5-8 0,0 1 0,0 0 0,0-5 0,0-2 0,0-6 0,0-4 0,0 4 0,-4-9 0,-1 3 0,-9-3 0,4-5 0,-8-1 0,3-4 0,0 0 0,5 0 0,6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2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24575,'0'12'0,"0"-3"0,0 4 0,0-5 0,0 0 0,0-11 0,0 2 0,0-15 0,0 6 0,0-3 0,0 5 0,0 3 0,0 1 0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41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24575,'28'0'0,"1"0"0,9 0 0,10 0 0,0 0 0,0 0 0,-4 0 0,-4 0 0,6 0 0,1 0 0,-7 0 0,5 0 0,-11 0 0,-10 0 0,-10 0 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4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0 146 24575,'0'29'0,"0"12"0,0 14 0,0-11 0,0 41 0,0-48 0,0 43 0,0-33 0,0-5 0,0-1 0,0-16 0,0-6 0,0-4 0,0-16 0,0-12 0,0-23 0,0-11 0,0-1 0,0-14 0,0 7 0,0-2 0,0-4 0,0 12 0,5 1 0,1 10 0,9 5 0,-3 1 0,3 5 0,0 2 0,-5 10 0,4 2 0,-5 4 0,-1 0 0,1 4 0,-4-3 0,2 7 0,-2-3 0,3 4 0,1 0 0,0 0 0,0-4 0,-1 3 0,1-3 0,0 4 0,0 0 0,0 0 0,-1 0 0,1 0 0,0 0 0,0 4 0,0 1 0,-4 8 0,3 2 0,-7 5 0,3-1 0,-4 6 0,0-4 0,0 4 0,0 0 0,-8-4 0,1 4 0,-12-5 0,4-1 0,-5 1 0,6-6 0,-5 0 0,4-4 0,0-1 0,-3 0 0,8-4 0,-4 0 0,6-2 0,-1-2 0,0 3 0,7-4 0,8 0 0,14 0 0,6 0 0,6 5 0,1 1 0,5 10 0,-4-3 0,4 7 0,-5-8 0,-2 4 0,-4-2 0,-7-3 0,-6 2 0,-5-8 0,-1 3 0,1-7 0,0 3 0,-4-4 0,-1 0 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4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46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3525 24575,'0'-73'0,"0"23"0,0-6 0,0-18 0,0-4-2389,0-2 1,0-2 2388,0-13 0,0-8-750,0 30 1,0-6 0,0-1 0,0 5 749,0-4 0,0 4 0,0-6 0,0-8 0,-1-7 0,1 0 0,1 9 0,1 12 0,1 7 0,0-3 0,1-19 0,-1-4 0,2 2-117,0 11 1,2 2 0,0 3 116,2-15 0,-1 2-526,1-7 0,0 5 526,-2 35 0,1 1 0,-4-17 0,1 0 617,2 18 1,-1 3-618,-5 0 0,-1 2 3168,6-25-3168,-6 10 2490,0 17-2490,0 8 1694,0 13-1694,0 0 588,0 7-588,0 4 0,0 1 0,-7 20 0,-4 2 0,-8 19 0,-1-1 0,-8 8 0,4 5 0,-3-10 0,5 9 0,1-12 0,4 6 0,-2-10 0,7 2 0,3-13 0,0 2 0,8-4 0,-3 0 0,4 0 0,7-15 0,11-9 0,9-21 0,17-16 0,-5 0 0,12-6 0,-13 15 0,-1-5 0,-10 19 0,-6-3 0,-7 17 0,0 1 0,-5 9 0,0 1 0,-1 4 0,-3 4 0,-2 6 0,-3 4 0,0 11 0,5 2 0,1 11 0,6 2 0,-1 7 0,1-7 0,4 5 0,1-11 0,0 4 0,3-11 0,-9-2 0,3-10 0,-5-2 0,0-4 0,-1 0 0,-3-1 0,-1-3 0,-4-1 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4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527 0 24575,'-20'0'0,"3"0"0,-35 0 0,10 0 0,-9 0 0,-3 0 0,5 0 0,-5 0 0,9 0 0,5 0 0,9 0 0,6 0 0,10 0 0,1 0 0,6 0 0,3 4 0,1 11 0,4 6 0,0 11 0,0 11 0,0-2 0,0 10 0,0-4 0,0 0 0,0-1 0,0-6 0,0-2 0,0-6 0,0-7 0,0 0 0,0-10 0,0-1 0,0-6 0,0 1 0,0 0 0,0 0 0,0-1 0,4-3 0,-3 3 0,6-7 0,-2 7 0,4-7 0,0 6 0,4-6 0,2 3 0,10-4 0,2 0 0,5 0 0,6 0 0,3 0 0,13 0 0,-6 0 0,0 0 0,-3 0 0,-12 0 0,6 0 0,-13 0 0,-6 0 0,-1 0 0,-9 0 0,3 0 0,-8 4 0,-1-3 0,-4 3 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48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24575,'28'0'0,"0"0"0,5 0 0,-1 0 0,0 0 0,-6 0 0,-1 0 0,0 0 0,-9 0 0,8 0 0,-14 0 0,8 0 0,-4 0 0,0 0 0,-1 0 0,-4 0 0,-5 0 0,0 0 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54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 24575,'7'-10'0,"14"-3"0,26 0 0,17-13 0,28-2 0,-41 10 0,1 1-452,6 1 1,-1 3 451,33-4-15,8-2 15,-40 17 0,16-3 0,-19 5 0,-18 0 0,-11 0 168,-13 0 0,-7 0 0,3 0 1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54.8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24575,'0'29'0,"0"12"0,0 21 0,0 12 0,0 18 0,0 2-391,0-31 0,0 0 391,0 19 0,0-27 0,0-2 193,0 8-193,0 11 0,0-12 0,0-13 0,0-14 0,0-13 589,0-7-589,0-4 0,0-4 0,0-1 0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55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24575,'24'0'0,"0"0"0,9 0 0,3 0 0,-3 0 0,4 0 0,-6 0 0,-10 0 0,2 0 0,-13 0 0,3 0 0,-8 0 0,-1 0 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3:55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24575,'7'5'0,"8"-2"0,10-3 0,0 0 0,13 0 0,-16 0 0,5 0 0,-8 0 0,-10 0 0,5 0 0,-5 0 0,-4 0 0,-2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3:25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24575,'0'1'0,"0"-3"0,0 17 0,0-11 0,0 0 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23.5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24575,'4'7'0,"0"-1"0,-4 30 0,0-4 0,0 29 0,0-19 0,0 45 0,0-45 0,0 45 0,0 0 0,0-28 0,0-6 0,0-1 0,0 0 0,0 27 0,0-15 0,0 8 0,0-23 0,0-3 0,0-20 0,0-1 0,0-11 0,0-9 0,0-24 0,0-4 0,0-18 0,0 3 0,5-2 0,1 0 0,6-5 0,3 11 0,-2-5 0,2 7 0,-4 0 0,3 5 0,-2-3 0,6 9 0,-6-5 0,6 11 0,-7-4 0,3 9 0,0-9 0,-4 9 0,8-4 0,-8 5 0,4 4 0,-1-4 0,-3 4 0,9 0 0,-9 1 0,8 4 0,-8 0 0,3 0 0,-4 0 0,0 0 0,0 0 0,-1 0 0,1 0 0,0 4 0,-4 5 0,-1 1 0,-4 9 0,0-5 0,0 1 0,0 3 0,0-3 0,0 0 0,0 3 0,-4-8 0,-6 8 0,-5-7 0,-4 3 0,-1-4 0,5-1 0,-3 1 0,8-5 0,-9 3 0,9-7 0,-4 4 0,5-5 0,0 4 0,0-3 0,-4 7 0,3-7 0,-9 3 0,4 1 0,1-4 0,-5 3 0,9-4 0,-4 0 0,5 0 0,0 0 0,1 0 0,10 0 0,10 0 0,13 5 0,7 1 0,0 4 0,0 1 0,0 0 0,0 4 0,-5 1 0,5 11 0,-11-10 0,1 8 0,-3-10 0,-9 0 0,4-1 0,-6-5 0,-3-8 0,-6-19 0,0 9 0,-5-12 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25.9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24575,'0'38'0,"0"2"0,0 30 0,0-24 0,0 30 0,0-27 0,0 14 0,0-7 0,6 4 0,0-11 0,6-2 0,-1-8 0,-5-13 0,3-1 0,-8-10 0,3-1 0,-4-6 0,4 1 0,-3 0 0,3-4 0,-4-1 0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28.0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24575,'0'33'0,"0"5"0,0 34 0,0 0 0,0-6 0,0 30-594,0-16 594,0-28 0,0-1 0,0 24 0,0 11 0,0-26 0,0 29 147,0-31-147,0 11 0,0-33 0,0 7 0,0-26 0,0 2 447,0-10-447,0-15 0,0-14 0,0-17 0,0-10 0,0-6 0,5-3 0,2 0 0,5 3 0,-1 13 0,1-6 0,-2 18 0,1-10 0,-1 17 0,0-4 0,0 5 0,-1 6 0,5-1 0,-3 2 0,2 6 0,1-6 0,-4 8 0,4-4 0,-5 4 0,4 1 0,-3 4 0,4 0 0,-5 0 0,4 0 0,-3 0 0,4 0 0,-5 0 0,-1 0 0,2 8 0,-5 3 0,-1 9 0,-4 5 0,0 1 0,0 7 0,0-7 0,-5 5 0,-5-10 0,-5 4 0,-5-6 0,-5 2 0,4-6 0,-4 0 0,5-5 0,-5 0 0,4 0 0,-5-4 0,11-2 0,-3-4 0,8 0 0,-4 0 0,5 0 0,8 0 0,7 0 0,8 9 0,11-2 0,2 12 0,5-2 0,1 10 0,6-3 0,-3 9 0,-3-10 0,-2 4 0,-10-7 0,0 0 0,-8-5 0,-3-2 0,-2-8 0,1-1 0,-4-4 0,-1 0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28.6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1 185 24575,'34'-10'0,"3"-3"0,25-6 0,3-11 0,-6 15 0,16-16 0,-31 13 0,18-2 0,-15 3 0,-7 10 0,-7 2 0,-13 5 0,-7 0 0,-8 0 0,-1 0 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29.4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24575,'0'87'0,"0"-1"0,0 1 0,0-1 0,0 1 0,0-1 0,0 0 0,0 11 0,0 0 0,0 0 0,0 0 0,0 0 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30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24575,'22'0'0,"5"0"0,0 0 0,5 0 0,-6 0 0,5 0 0,-10 0 0,-1 0 0,-6 0 0,-6 0 0,1 0 0,-4 0 0,-2 0 0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31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24575,'23'0'0,"2"0"0,2 0 0,3 0 0,-9 0 0,-1 0 0,-6 0 0,-5 0 0,-1 0 0,-3 0 0,-1 0 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32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64 118 24575,'0'13'0,"-4"2"0,3 10 0,-8 1 0,7 13 0,-11-11 0,11 10 0,-7-12 0,4 12 0,3-10 0,-8 16 0,9-22 0,-5 16 0,6-12 0,0 1 0,0-2 0,0-6 0,0 1 0,4-1 0,6-4 0,5-2 0,4-3 0,6 0 0,-4-5 0,4 0 0,-5-5 0,-1 0 0,-4 0 0,3 0 0,-3 0 0,0 0 0,3-4 0,-8-1 0,9-10 0,-9-5 0,4-1 0,2-10 0,-5 4 0,5-11 0,-5 4 0,-5-11 0,-1 5 0,-5-7 0,0 0 0,0 7 0,0-5 0,0 11 0,0-4 0,-9 5 0,2 7 0,-13 0 0,5 7 0,0 4 0,2 1 0,-1 5 0,4 4 0,-9 0 0,9 1 0,-3 3 0,-1-3 0,4 4 0,-4 0 0,5 0 0,0 0 0,0 0 0,0 0 0,5 0 0,0 0 0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33.6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24575,'0'8'0,"0"5"0,0 2 0,0 4 0,0 1 0,0-5 0,0-2 0,0-4 0,0 0 0,4-4 0,1-1 0,3-4 0,1 0 0,5 0 0,-4 0 0,8-5 0,-7-5 0,2 0 0,-3-9 0,-1 9 0,0-3 0,0 4 0,0 4 0,-4-3 0,-1 7 0,-4-3 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34.6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25 24575,'-3'-5'0,"-2"1"0,-4 0 0,0 7 0,4 9 0,-3 9 0,-2 6 0,3 4 0,-2 2 0,9 7 0,0 0 0,0 6 0,0-13 0,0 6 0,0-13 0,0 5 0,0-5 0,0-4 0,0 2 0,4-14 0,5 4 0,6-5 0,0-3 0,3-2 0,3-4 0,5 0 0,1 0 0,3 0 0,-9 0 0,10-5 0,-10 0 0,4-6 0,0-4 0,-9 4 0,8-8 0,-9 9 0,0-9 0,4 4 0,-8-5 0,3 0 0,-4-5 0,-5 4 0,0-10 0,-5 5 0,0-6 0,0-1 0,0 7 0,0-5 0,-4 15 0,-1-8 0,-9 9 0,3 0 0,-7 1 0,3 9 0,-5-4 0,1 3 0,-1 1 0,5 1 0,-3-1 0,3 4 0,-11-3 0,5 4 0,-4-5 0,5 4 0,1-3 0,-1 4 0,5 0 0,1 0 0,6 0 0,-1 0 0,0 0 0,4 0 0,1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07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24575,'0'26'0,"0"1"0,0 3 0,0 0 0,0 7 0,0 0 0,0 1 0,0-7 0,0 4 0,0-14 0,0 14 0,0-15 0,0 3 0,0-5 0,0-4 0,0 3 0,0-3 0,0 0 0,0-1 0,0-6 0,0 1 0,0 0 0,0 0 0,0 0 0,0 0 0,0 0 0,0 1 0,0-1 0,0 0 0,0-3 0,0-2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2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24575,'-13'16'0,"2"1"0,-4 7 0,1-5 0,-1 5 0,1-1 0,5-3 0,-5-1 0,4-1 0,-3-8 0,8 2 0,-3-7 0,7 2 0,-6-2 0,2-1 0,-3 0 0,-4-4 0,0 0 0,2-3 0,3-2 0,7-8 0,0 4 0,0-8 0,0 7 0,0-3 0,0 5 0,0 0 0,0-1 0,0 1 0,0-4 0,0 2 0,0-7 0,0 8 0,0-9 0,4 9 0,-3-4 0,6 4 0,-6 1 0,3 0 0,0 3 0,0 1 0,4 8 0,-4 5 0,3 0 0,-2 8 0,3-8 0,1 8 0,0-3 0,0 0 0,0 3 0,-1-7 0,5 3 0,-3 0 0,7-3 0,-7 3 0,3-5 0,-5 0 0,0 1 0,0-1 0,0 0 0,0-4 0,-4-1 0,0-3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36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11 24575,'-13'0'0,"5"4"0,4 1 0,4 3 0,0 1 0,0 0 0,0-1 0,0 1 0,0 0 0,7-12 0,4-4 0,7-6 0,-3-6 0,4 13 0,-9-7 0,4 12 0,-6-7 0,1 7 0,-4 0 0,-1 11 0,-4 5 0,0-1 0,0 5 0,-4-9 0,-1 3 0,-4-4 0,0 0 0,4 0 0,-3 0 0,7-1 0,-7-3 0,3 3 0,1-7 0,0 2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37.2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24575,'0'-14'0,"0"1"0,0-2 0,0-1 0,8 10 0,-6-10 0,14 14 0,-13-11 0,9 12 0,-7-3 0,4 4 0,-1 0 0,-3 0 0,-2 0 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39.2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250 1 24575,'-13'0'0,"1"0"0,-2 0 0,4 0 0,-4 0 0,5 0 0,4 7 0,1 3 0,4 8 0,0 7 0,0 1 0,-9 7 0,2-1 0,-9 0 0,5 0 0,5-5 0,-3-7 0,8-2 0,-3-8 0,0 4 0,3-6 0,-3 1 0,4-1 0,0 1 0,0 0 0,0 4 0,0 2 0,0 0 0,0-1 0,0-6 0,0 1 0,0 0 0,4-4 0,1-5 0,8-1 0,-3-7 0,8 3 0,-3 0 0,4-4 0,1 3 0,0 1 0,-1-4 0,-4 8 0,3-8 0,-3 8 0,0-3 0,-2 4 0,-4 0 0,0 0 0,0 0 0,5 0 0,-4 0 0,3 4 0,-4 5 0,-4 6 0,0 5 0,-1-1 0,-3 1 0,4-1 0,-5 6 0,0-4 0,0 10 0,0-10 0,0 4 0,-5-5 0,0-1 0,-5 1 0,0-5 0,0 3 0,1-8 0,0 4 0,-5-1 0,4-3 0,-8 4 0,7-5 0,-7 1 0,3-1 0,-5 1 0,1-4 0,-1-2 0,0 0 0,0-3 0,6 4 0,0-5 0,0 0 0,0 0 0,-1 0 0,-3 0 0,8 0 0,-3 0 0,4 0 0,0 0 0,0-4 0,0-1 0,0-4 0,4 1 0,2 3 0,3 1 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40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314 26 24575,'-13'0'0,"-4"0"0,2 0 0,1 0 0,-5 0 0,4 0 0,-4 0 0,4 0 0,-4 0 0,9 0 0,-8 0 0,7 0 0,-2 0 0,-1 0 0,4 0 0,-4 0 0,5 0 0,0 0 0,0 0 0,1 0 0,-1 0 0,1-7 0,0 5 0,-1-5 0,5 3 0,0 3 0,4-3 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47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24575,'0'29'0,"0"11"0,0 24 0,0-12 0,0 24 0,0-18 0,0 23 0,0-9 0,0 7 0,0-14 0,0-1 0,0-10 0,0-7 0,0 0 0,0-7 0,0-1 0,0-7 0,5 0 0,0-5 0,10-2 0,1 0 0,3-4 0,2 0 0,-2-7 0,7-4 0,0 0 0,6 1 0,-5-5 0,10-1 0,-14-5 0,14 0 0,-11 0 0,0 0 0,0 0 0,-7 0 0,1-5 0,-5-4 0,3-2 0,-6-13 0,2 7 0,-3-20 0,-1 9 0,2-17 0,-1-3 0,1-8 0,1-7 0,0-1 0,0-7 0,-1 5 0,2-14 0,-2 16 0,-4-8 0,-3 10 0,0 6 0,-3 2 0,3 13 0,-5 3 0,0 11 0,0 2 0,0 10 0,0 1 0,0 9 0,0 2 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47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24575,'13'0'0,"29"0"0,-10 0 0,28 0 0,-20 0 0,7 0 0,0 0 0,-7 0 0,-7 0 0,-8 0 0,-5 0 0,-1 0 0,-4 0 0,-6 0 0,-5 0 0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48.3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24575,'32'0'0,"-5"0"0,10 0 0,-2 0 0,12 0 0,-7 0 0,-2 0 0,-11 0 0,-7 0 0,-1 0 0,-13-3 0,3 2 0,-9-3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4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 24575,'-13'0'0,"-4"4"0,7 1 0,-4 9 0,0 1 0,3 10 0,-8-4 0,7 4 0,-3 6 0,1-8 0,2 8 0,-2-5 0,3 7 0,0-5 0,0 16 0,5-16 0,1 10 0,-5-6 0,8 1 0,-8 5 0,10-4 0,0-1 0,0-2 0,0-5 0,0 6 0,0 0 0,0-5 0,0 4 0,4-11 0,7 11 0,4-10 0,1-1 0,2-1 0,-3-4 0,4 0 0,1-1 0,5-4 0,-4 0 0,10-4 0,-10-2 0,4-4 0,0 0 0,-4 0 0,4 0 0,-5 0 0,-1 0 0,1-4 0,-1-6 0,1-1 0,-1-8 0,-3 4 0,2-5 0,-7-5 0,9-2 0,-8-12 0,4 6 0,0-13 0,-3 6 0,4-14 0,-11 6 0,0-6 0,-6 13 0,0-4 0,0 11 0,0-13 0,-4 18 0,-2-5 0,-8 15 0,-2-1 0,-9-1 0,4 6 0,-4 0 0,0 4 0,3 1 0,-3 0 0,6 5 0,4 0 0,-4 5 0,4 0 0,1 0 0,-5 0 0,9 0 0,-9 0 0,9 4 0,-4 6 0,5 0 0,0 3 0,4-4 0,-3 0 0,7-4 0,-3-1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50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24575,'20'0'0,"3"0"0,27 0 0,4 0 0,-6 0 0,6 0 0,-14 0 0,-2 0 0,-11 0 0,-2 0 0,-10 0 0,-5 0 0,-6 0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50.7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24575,'22'0'0,"12"0"0,-6 0 0,11 0 0,-1 0 0,-4 0 0,-1 0 0,-13 0 0,-1 0 0,-9 0 0,-1 0 0,-5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26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 24575,'0'16'0,"0"1"0,0 1 0,-8 0 0,2 1 0,-8-1 0,5 0 0,4 6 0,-7-5 0,6 5 0,-8-1 0,0-7 0,3 11 0,-2-15 0,4 10 0,-4-16 0,3 10 0,-4-6 0,1 4 0,3-5 0,-7 4 0,3-7 0,-5 11 0,1-7 0,4 3 0,-3-4 0,7-1 0,-6 1 0,6-5 0,-2 0 0,4-4 0,3-7 0,1-3 0,4-7 0,0-7 0,0-1 0,0-5 0,0 5 0,0-4 0,0 9 0,0-9 0,0 9 0,4-3 0,2 4 0,3 1 0,-1 4 0,1 1 0,-1 5 0,0-1 0,0 5 0,0 0 0,0 4 0,0 0 0,-1 0 0,1 0 0,1 0 0,-1 0 0,0 4 0,0 1 0,1 3 0,-1 0 0,0 0 0,1 5 0,-1-4 0,1 4 0,0 0 0,3 1 0,-1 4 0,6 0 0,-7 1 0,7-5 0,-7 3 0,4-3 0,-6 0 0,1-1 0,-1-5 0,0 0 0,1 1 0,-1-1 0,0 0 0,1 1 0,-1-1 0,0 5 0,-3-4 0,3 4 0,-3-5 0,-1 0 0,4 1 0,-8-1 0,7-4 0,-1-13 0,-2 5 0,1-9 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51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24575,'0'19'0,"0"-3"0,0 21 0,0-2 0,0 19 0,0-6 0,0 6 0,0-13 0,0 4 0,0-17 0,0 3 0,0-11 0,0-6 0,0 0 0,0-5 0,0-8 0,0 2 0,0-7 0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55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24575,'0'20'0,"0"3"0,0 27 0,0 20 0,0-24 0,0 31 0,0-29 0,0 16 0,0 16 0,0-13 0,0 6 0,0-3 0,0-20 0,0 20 0,0-22 0,5 6 0,1-14 0,17 7 0,1-12 0,6 0 0,-4-8 0,-1-7 0,2 1 0,5-5 0,-6-1 0,5-4 0,-4-1 0,-1-4 0,5-1 0,-5-5 0,0 0 0,5-10 0,-10-1 0,5-15 0,-5 0 0,0-6 0,-4-1 0,-2 1 0,-4 0 0,-1 0 0,-4-7 0,-1 5 0,-5-11 0,0-2 0,0-2 0,0-12 0,0 5 0,0 0 0,0 2 0,0 0 0,0 6 0,0-6 0,0 0 0,0 5 0,0-5 0,0 8 0,0 5 0,0 8 0,0 8 0,0 5 0,0 5 0,0 5 0,0 6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56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53 24575,'-12'0'0,"-1"4"0,5 1 0,-1 4 0,-1 4 0,-3 2 0,6 10 0,-6-9 0,12 8 0,-3-14 0,4 14 0,0-12 0,0 11 0,0-13 0,0 9 0,0-5 0,0 5 0,9-4 0,2-2 0,8-7 0,6-2 0,2-4 0,-1 0 0,5 0 0,-10 0 0,9 0 0,-9-4 0,4-2 0,-5-8 0,-6 3 0,5-3 0,-9 1 0,4 2 0,-5-7 0,1 3 0,-1 0 0,1-9 0,-5 8 0,0-10 0,-5 7 0,0-1 0,0 1 0,0-1 0,0 5 0,0-3 0,-9 7 0,-2-3 0,-4 8 0,-3 2 0,3 4 0,-4 0 0,-6 0 0,4 0 0,-4 0 0,5 0 0,0 0 0,1 4 0,4 1 0,-4 5 0,9-1 0,-3 0 0,4 0 0,4-4 0,1-2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4:59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6208 383 24575,'0'6'0,"0"13"0,0 33 0,0 6 0,0 0 0,0 18 0,0-5-212,0-22 1,0 3 211,3-2 0,1 1 0,0 4 0,0 1 0,0-1 0,0 2-923,3 9 1,0 2 922,2 6 0,-1 0 0,-2-4 0,0 1 0,5 7 0,0 1 0,-6-9 0,0-2-326,2-12 0,0-2 326,-2 7 0,-1-3 0,2 17 0,-6 16 0,0-25 0,0-4 370,0-27-370,0-3 1816,0-18-1816,0 0 734,0-6-734,0 1 0,0 0 0,0 0 0,0 0 0,0-1 0,0 1 0,-4-5 0,-6 0 0,0-4 0,-9 4 0,-1-3 0,-7 4 0,-5-1 0,-22-2 0,3 2 0,-37-4 0,4 0-919,24 0 1,-3 0 918,-5 0 0,-3 0 0,-10 4 0,-1 0 0,-5 1 0,-1 0 0,-5-1 0,-1 1 0,8 3 0,0-1 0,-13-2 0,0 0-1202,6 4 1,1 0 1201,25-5 0,-1-1 0,0 0 0,0 0 0,1 0 0,0-1 0,-29-1 0,1-2 0,1 1 0,1 0-696,13 0 1,0 0 695,-1 0 0,3 0-380,24 0 1,0 0 379,-11 0 0,2 0 0,-24 0 583,31 0 1,0 0-584,-36 0 0,-7 0 0,16 0 0,-7 0 0,16 0 0,-4 0 0,13 0 2257,-15 0-2257,28 0 1642,-19 0-1642,25 0 1031,-16 0-1031,10 0 293,-9 0-293,-3 0 0,11 0 0,-14 0 0,12 0 0,-8 6 0,-3-5 0,3 10 0,0-4 0,-2 6 0,-12-1 0,24-5 0,-22-2 0,26 1 0,-19-5 0,9 5 0,3-6 0,1 0 0,0 0 0,2 0 0,-5 0 0,11 0 0,-2 0 0,2 0 0,10 0 0,-8 0 0,5 0 0,0 0 0,1 0 0,7 0 0,-5 0 0,4 0 0,2 0 0,1 0 0,9 0 0,-3 0 0,4 0 0,1 0 0,4 0 0,2 0 0,4 0 0,0 0 0,1 0 0,3-4 0,-3 3 0,3-3 0,0 0 0,-2-1 0,6-4 0,-8-4 0,8-2 0,-8-15 0,3 2 0,0-31 0,-4 8 0,8-29 0,-10-2-438,11 31 0,1-1 438,-7 0 0,1-1 0,4-7 0,2 0 0,-3 8 0,-1 0 0,1-3 0,1-1 0,1-5 0,0-1 0,-2 4 0,0-1 0,3-19 0,0-2 0,0 10 0,0 0 0,0-14 0,0-1 0,0 2 0,0 3 0,1 15 0,-2 0 0,-2-7 0,0 2 0,1-18 0,-5 33 0,0 0 0,6-32 0,-6 12 0,2 13 0,4 17 876,-9 5-876,8 9 0,-7 5 0,8 7 0,-3 0 0,4 4 0,0 2 0,0 4 0,-4 0 0,3 0 0,4 4 0,13 2 0,16 3 0,23 0 0,3 0 0,25 0 0,-1 0-587,-31 0 1,3 0 586,2 0 0,1 0 0,10 0 0,0 0 0,0 0 0,2 0 0,9 0 0,3 0-1049,4 0 1,3 0 1048,4 0 0,5 0 0,-10 0 0,5 0 0,-6 0 0,5 0 0,0 0 0,-1 0 0,7 0 0,-7 0 0,2 0 0,1 0 0,-21 0 0,6 0 0,0 0 0,-5 0 0,-2 0 0,-4 0 0,6 0 0,11 0 0,10 0 0,-2 0 0,-12 0-1262,2 0 1,-1 0 1261,15 0 0,10 0 0,-9 0 0,-8 0 0,-4 0 0,-14 0 0,2 0 0,-1 0 0,23 0 0,-4 0-540,-8 0 1,-5 0 539,-16 0 0,-1 0 0,15 0 0,-2 0 0,19 0 227,-35 0 0,0 0-227,31 0 0,-16 0 0,7 0 0,1 6 1712,-8 1-1712,6 6 0,-21-1 0,11 1 2711,-15-1-2711,2 0 1464,-4 0-1464,-5 0 529,0-6-529,-1 4 2,-5-4-2,4 6 0,-5-6 0,6 4 0,1-3 0,-1 4 0,1-4 0,0 3 0,0-9 0,-7 9 0,5-9 0,-11 4 0,4-5 0,-6 0 0,-5 0 0,-2 0 0,-6 0 0,-4 0 0,3 0 0,-7 0 0,2 4 0,-4-3 0,0 3 0,-5-1 0,0 2 0,-4 3 0,0 0 0,0 0 0,0 0 0,0 1 0,-4-1 0,-5 2 0,-1-2 0,-4 2 0,0-1 0,4-4 0,-4 3 0,5-3 0,-4 4 0,3 0 0,-4 0 0,5 0 0,0-4 0,4 3 0,-3-7 0,7 6 0,-2-2 0,-1 3 0,3 0 0,-3 1 0,4-1 0,-4-3 0,3-1 0,-3-4 0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7:34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2974 24575,'-4'-13'0,"3"-2"0,-14-16 0,7-11 0,-10-22 0,5-10 0,5-25-784,5 47 0,0-1 784,3-8 0,0-1 0,0 1 0,0 0-456,0 9 0,0-1 456,0-17 0,0 1-520,0-15 520,0 19 0,0 0 0,7-19 0,6-8 0,3 1 0,15 10 0,-19 31 0,0 0 0,28-36 0,-23 37 0,1 0 0,23-33 0,7-1 0,3-2 0,-9 16 0,12-13 0,-13 21 0,7-12 0,-3 7 0,-7 3 0,0 5 0,0 2 1449,-8 13-1449,5 2 960,-11 2-960,10 2 591,-12 4-591,12-1 0,-13 13 0,5-6 0,-6 8 0,-1-1 0,1 5 0,-6 1 0,0 5 0,-5 0 0,-1 4 0,1-3 0,0 7 0,0-3 0,-4 0 0,2 3 0,-2-7 0,4 7 0,-1-3 0,-3 0 0,3 3 0,-11-3 0,-2 4 0,-15 0 0,-1 0 0,-17 0 0,16 0 0,-16 0 0,5 5 0,0-3 0,0 3 0,4-1 0,2-2 0,-5 2 0,5 1 0,2-4 0,11 3 0,0-4 0,5 4 0,1-3 0,14 3 0,7-4 0,27 0 0,-5 0 0,22 0 0,-15 0 0,12-5 0,-7-2 0,-7-4 0,-8 0 0,-6 5 0,-12-2 0,0 7 0,-5-3 0,0 4 0,-5 7 0,0 9 0,-4 10 0,0 6 0,-4 0 0,2 0 0,-7-6 0,3 5 0,1-10 0,0 4 0,1-6 0,3-4 0,-4-2 0,5-4 0,0-4 0,0-1 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7:3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24575,'0'1'0,"0"14"0,0 15 0,0 22 0,0-3 0,0 15 0,0-1 0,0 0 0,0-8 0,0-7 0,0-15 0,0-3 0,0-14 0,0-1 0,0-11 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7:3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24575,'5'16'0,"-2"2"0,-3 38 0,0-18 0,0 29 0,0-25 0,0 19 0,0-13 0,0 0 0,0-3 0,0-17 0,0 9 0,0-21 0,0 3 0,0-10 0,0-5 0,0 0 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7:3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24575,'0'-13'0,"0"3"0,0-9 0,0 4 0,0-10 0,0 4 0,0-4 0,0 5 0,5-5 0,-4 9 0,4-8 0,-5 14 0,0-4 0,0 5 0,0 11 0,0 5 0,0 17 0,0 8 0,0 2 0,0 10 0,0-10 0,0 4 0,0-6 0,0-5 0,0-2 0,0-6 0,0-4 0,0-1 0,0-5 0,0 4 0,0-3 0,0 4 0,0-6 0,0 1 0,0 0 0,0 0 0,0-1 0,0-3 0,0-2 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7:3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42 178 24575,'37'-49'0,"-1"-1"0,19-29 0,-70 79 0,-4 5 0,4 10 0,-6 7 0,4 10 0,1 0 0,0 7 0,9-5 0,-9 4 0,10-6 0,0 0 0,2-5 0,-1 3 0,4-13 0,-4 7 0,5-14 0,0 3 0,0-4 0,3-4 0,2-1 0,4-4 0,4 0 0,2 0 0,5 0 0,-5 0 0,3 0 0,-8 0 0,3 0 0,-4 0 0,0 0 0,0 0 0,-1 0 0,1 0 0,0 0 0,0 0 0,0 0 0,0-4 0,-1 3 0,1-3 0,5-1 0,-4 0 0,3 0 0,-4-3 0,5 3 0,-4-4 0,3-1 0,-4-3 0,0 3 0,0-4 0,1 0 0,-5 4 0,-1-8 0,-4 8 0,0-9 0,0 9 0,0-8 0,0 7 0,0-2 0,0 4 0,0 0 0,0 0 0,-4 0 0,-1 4 0,-4-3 0,0 3 0,0-4 0,0 0 0,0 0 0,1 1 0,-1 3 0,5-3 0,-4 7 0,7-7 0,-7 7 0,3-3 0,0 0 0,-3 3 0,7-2 0,-3 3 0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7:4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24575,'0'5'0,"0"2"0,0 12 0,0-4 0,0 3 0,0 3 0,0 0 0,0 4 0,0 0 0,0-4 0,5 10 0,-4-11 0,4 6 0,0-1 0,-4-4 0,4 4 0,-5-11 0,0 0 0,0-6 0,0 1 0,4-4 0,-4 3 0,4-7 0,-4 2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50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24575,'0'12'0,"0"-3"0,0 8 0,0-8 0,0 9 0,0-5 0,0 1 0,0 3 0,0-3 0,0 5 0,0-1 0,0 5 0,0-3 0,0 9 0,0-5 0,0 1 0,0 4 0,0-4 0,0 5 0,0 0 0,0 6 0,0-4 0,0 4 0,0-6 0,0 0 0,0-5 0,0 4 0,0-4 0,0 0 0,0-2 0,0-4 0,0-1 0,0-4 0,0-1 0,0-5 0,0 0 0,0 0 0,0 0 0,0 0 0,0 0 0,0 0 0,0 1 0,0-1 0,0 0 0,0 0 0,0 0 0,0-3 0,0-2 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7:41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5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0 543 24575,'58'-33'0,"-38"25"0,67-26 0,-70 26 0,15-9 0,-20-16 0,9-8 0,-8-5 0,4-1 0,-5 0 0,-1 0 0,0 6 0,-4 3 0,-2 6 0,-5 10 0,0-2 0,0 13 0,0-2 0,0 15 0,0 5 0,0 11 0,0 1 0,0-4 0,0 4 0,0-9 0,0 3 0,0-4 0,0 0 0,0 0 0,0-1 0,0 1 0,4 0 0,5-4 0,1 3 0,9-3 0,-5 5 0,6-1 0,0 1 0,-1 0 0,-4-1 0,3 1 0,-8-1 0,3 0 0,-4-4 0,0 2 0,0-6 0,0 3 0,0-4 0,-1 0 0,1 0 0,0 0 0,0 0 0,0 0 0,0 0 0,-1 0 0,-3 0 0,-1 0 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9 353 24575,'-5'-3'0,"1"-7"0,9-4 0,-4-6 0,8-5 0,-8 4 0,9-10 0,-9 4 0,3-5 0,-4 5 0,0-4 0,0 10 0,0-4 0,0 5 0,0 2 0,0 3 0,0 2 0,-3 15 0,2 5 0,-8 17 0,8 2 0,-4 13 0,5-5 0,0 4 0,0-6 0,0 1 0,0-1 0,0-6 0,0-1 0,0-10 0,0-1 0,4-5 0,1-1 0,4 1 0,0-4 0,4-1 0,2-4 0,0 0 0,3 0 0,-8 0 0,4 0 0,-5-4 0,0-1 0,-1 0 0,1-3 0,-4 7 0,-1-3 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7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24575,'8'0'0,"11"0"0,-3 0 0,15 0 0,-5 0 0,6 0 0,-10 0 0,2 0 0,-14 0 0,8 0 0,-12 0 0,3 0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24575,'13'0'0,"-4"0"0,15 0 0,-12 0 0,12 0 0,-9 0 0,-1 0 0,0 0 0,-5 0 0,-5 0 0,0 0 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8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24575,'18'0'0,"2"0"0,0 0 0,1 0 0,10 0 0,-15 0 0,8 0 0,-14 0 0,4 0 0,-9 14 0,-2-2 0,-3 19 0,0 2 0,0 7 0,-16 9 0,1-2 0,-20-4 0,5-3 0,1-12 0,3-1 0,10-7 0,3-6 0,3 0 0,1-5 0,4-1 0,5-3 0,9-5 0,11-6 0,7-4 0,0 4 0,3-4 0,-3 9 0,0-4 0,-2 5 0,-6 0 0,1 0 0,-5 0 0,-2 4 0,-3 5 0,-1 6 0,1 10 0,-4 2 0,-2 0 0,-4 3 0,0-9 0,0 10 0,0-10 0,0 4 0,-4-10 0,-1 3 0,-9-7 0,4 3 0,-4-9 0,0-1 0,4-4 0,-4 0 0,6 0 0,3 0 0,1 0 0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9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24575,'5'0'0,"-2"0"0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9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89 24575,'-13'-4'0,"4"3"0,0-11 0,5 5 0,4-6 0,0 4 0,7 4 0,15 1 0,-1 0 0,23 3 0,-9-9 0,0 9 0,8-10 0,-15 10 0,11-4 0,-12 5 0,-2 0 0,-6 0 0,-4 0 0,-1 0 0,-6 0 0,1 0 0,-4 7 0,-1 16 0,-4 11 0,0 28 0,0-18 0,0 24 0,-11-19 0,2 15 0,-9-8 0,6-2 0,5-14 0,-3-2 0,9-11 0,-4-7 0,5-6 0,0-5 0,0 0 0,-3-4 0,2-1 0,-3-4 0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30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7 137 24575,'-6'0'0,"19"0"0,17-5 0,16-7 0,-5-1 0,4-9 0,2 9 0,9-4 0,-6 5 0,-4 0 0,-14 1 0,-6 5 0,-1 1 0,-10 5 0,-1-4 0,-6 3 0,-3-2 0,-1 3 0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24575,'13'0'0,"2"0"0,10 0 0,2 0 0,5 0 0,6 0 0,2 0 0,0 0 0,6 0 0,-6 0 0,0 0 0,5 0 0,-11 0 0,4 0 0,-5 0 0,-7 0 0,5 0 0,-10 0 0,4 0 0,-6 0 0,-4 0 0,-1 0 0,0 0 0,-5 0 0,5 0 0,-5 0 0,-4 0 0,-2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51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24575,'82'21'0,"-1"1"0,-38 14 0,43-8 0,-14 2 0,-72 8 0,0-29 0,0 8 0,0-3 0,-8 4 0,2 1 0,-8-1 0,1-4 0,-1 3 0,-5-2 0,5-2 0,2 0 0,-1-4 0,3-1 0,-7 1 0,3 0 0,-5-4 0,1-1 0,0-4 0,-1 0 0,5 0 0,-3 0 0,8 0 0,-4-3 0,5 2 0,3-6 0,5 6 0,1-3 0,2 4 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24575,'0'90'0,"0"1"0,0-1 0,0-19 0,0-47 0,0 4 0,0-15 0,0-3 0,0 3 0,0-8 0,0-1 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24575,'13'0'0,"7"0"0,1 0 0,17 0 0,-10 0 0,17 0 0,-5 0 0,7 0 0,0 0 0,7 0 0,-12 0 0,10 0 0,-24 0 0,10 0 0,-17 0 0,-1 0 0,-2 0 0,-8 0 0,4 0 0,-5 0 0,-1 0 0,0 0 0,0 0 0,1 0 0,-1 0 0,1 0 0,-1 0 0,-3 0 0,-1 0 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59 108 24575,'0'-8'0,"0"-5"0,0-8 0,0 5 0,9-8 0,-3 18 0,12-8 0,-8 13 0,9-3 0,-9 4 0,3 0 0,-4 0 0,0 0 0,5 0 0,-5 0 0,5 0 0,-6 0 0,-3 8 0,-1 2 0,-4 9 0,0 6 0,0 2 0,-5 5 0,4 0 0,-13-5 0,7 4 0,-7-10 0,4 4 0,0-6 0,0 1 0,-4-5 0,7 4 0,-10-9 0,10 4 0,-2-5 0,1 0 0,3 0 0,-4 0 0,0-1 0,0-3 0,1-1 0,-1-4 0,1 0 0,0 0 0,-1 0 0,4-4 0,2 0 0,3-9 0,0 3 0,0-3 0,4 5 0,1 3 0,3 1 0,1 4 0,0 0 0,5 0 0,-4 0 0,8 0 0,-3 0 0,4 0 0,1 0 0,0 0 0,-6 0 0,5 0 0,-9 0 0,8 0 0,-8 0 0,8 0 0,-8 0 0,9 0 0,-9 0 0,8 0 0,-8 0 0,9 4 0,-9-3 0,8 3 0,-3-4 0,0 0 0,3 0 0,-8 0 0,3 0 0,-4 0 0,0 0 0,0 0 0,0 0 0,-1 0 0,1-3 0,-1-2 0,-3-4 0,3 0 0,-7 0 0,7 0 0,-7 0 0,7 4 0,-7-3 0,3 4 0,-4-1 0,0 1 0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24575,'55'0'0,"-6"0"0,13 0 0,-20 0 0,35 0 0,-37 0 0,37 0 0,-28 0 0,32 0 0,-21 0 0,11 0 0,-24 0 0,-12 0 0,2 0 0,-21 0 0,3 0 0,-10 0 0,0 0 0,-5 0 0,0 0 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24575,'47'-20'0,"0"1"0,28-5 0,-75 38 0,0 6 0,0-1 0,0 6 0,0-9 0,0 8 0,0-14 0,0 4 0,0-5 0,0 0 0,0 0 0,-3-5 0,2 4 0,-3-11 0,8 6 0,0-6 0,10-2 0,-4 4 0,3-3 0,-4 4 0,0 0 0,0 0 0,0 0 0,-5 3 0,0 7 0,-4 4 0,0 12 0,0 0 0,-4 1 0,-2 4 0,-9-5 0,3 1 0,-3-7 0,6-6 0,0-5 0,0-1 0,0 1 0,0-4 0,0-1 0,-5-4 0,4 0 0,-8 0 0,8 0 0,-9 0 0,9 0 0,-4 0 0,5 0 0,4-4 0,2 0 0,3-1 0,0 1 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 24575,'-14'0'0,"5"-4"0,-10 3 0,9-7 0,-9 7 0,9-3 0,-3 4 0,4 0 0,4 8 0,1 8 0,-6 9 0,8 1 0,-12-1 0,9-5 0,-1-2 0,-2-4 0,7-1 0,-3-4 0,8-4 0,5-2 0,5-3 0,6 0 0,0 0 0,-6 0 0,5 0 0,-4 0 0,-1 0 0,5 0 0,-9 0 0,3 0 0,-4 0 0,0 0 0,0 0 0,0 0 0,0 0 0,-4 8 0,-1 3 0,-4 8 0,0 0 0,0 1 0,0-1 0,0-4 0,0-1 0,0-5 0,0-1 0,0 1 0,0 0 0,0 0 0,-4-1 0,-1 1 0,-4-1 0,0-3 0,0 3 0,-4-3 0,2 0 0,-7 4 0,8-8 0,-9 3 0,9 0 0,-4-3 0,5 3 0,0-4 0,1 0 0,3 0 0,1 0 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24575,'23'0'0,"16"0"0,10 0 0,0 0 0,4 0 0,-6 0 0,9 0 0,0 0 0,-2-10 0,-7 7 0,0-7 0,-7 10 0,-1 0 0,-12 0 0,-2 0 0,-11 0 0,0 0 0,-5 0 0,-1 0 0,-3 0 0,-1 0 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24575,'-5'19'0,"-13"10"0,-1 6 0,-5 5 0,4-8 0,8 0 0,-9 1 0,14-1 0,-7-6 0,13-5 0,-8-3 0,8-8 0,0-1 0,16-5 0,7-4 0,16 0 0,3 0 0,5 0 0,8 0 0,-5 0 0,-1 0 0,-3 0 0,-12-5 0,0 4 0,-12-8 0,-3 8 0,-8-3 0,3 4 0,-4 0 0,-4 0 0,-2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5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24575,'-12'3'0,"1"2"0,-2 7 0,7-2 0,-6 2 0,8-3 0,-1-1 0,1 0 0,4 0 0,0 0 0,0 0 0,0-1 0,0 1 0,4-3 0,0 2 0,5-2 0,-1 3 0,0-4 0,0 4 0,1-7 0,-5 6 0,4-2 0,-4 3 0,1 0 0,-2 0 0,-3 0 0,0 0 0,0 1 0,0-1 0,0 0 0,0 1 0,0-1 0,0 0 0,-4 0 0,0 1 0,-5-1 0,-4 1 0,4 3 0,-9-1 0,8 1 0,-3-3 0,5-1 0,0 1 0,-1-1 0,5 0 0,3-3 0,6-2 0,3-3 0,0 0 0,0 0 0,0 0 0,0 0 0,0 0 0,1 0 0,-1 0 0,0 0 0,0 0 0,1 0 0,-5 4 0,3 0 0,-6 5 0,3-1 0,-4 0 0,0 5 0,0 1 0,0 9 0,0 2 0,0 5 0,-8-5 0,1 4 0,-7-4 0,5 0 0,-1 4 0,0-10 0,1 5 0,3-10 0,-1-2 0,6-3 0,-3-1 0,4 4 0,0-3 0,0 2 0,4-7 0,0 0 0,4 0 0,1-4 0,3 4 0,-2 0 0,7-3 0,-8 6 0,4-6 0,-5 3 0,1-4 0,-1 0 0,-4 0 0,0 0 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24575,'0'37'0,"0"-14"0,0 52 0,0-40 0,0 59 0,0-47 0,0 31 0,0-29 0,0 20 0,0-18 0,0 11 0,0-21 0,0-8 0,0-8 0,0-5 0,0-10 0,0-1 0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24575,'26'0'0,"10"0"0,20 0 0,8 0 0,-8 0 0,5 0 0,-5 0 0,15 0 0,-6 0 0,-1 0 0,-10 0 0,-14 0 0,-1 0 0,-7 0 0,-5 0 0,-2 0 0,0 0 0,-9 0 0,8 0 0,-14 0 0,4 0 0,-6 0 0,-3 0 0,-1 0 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24575,'0'13'0,"0"1"0,0 1 0,0 3 0,0-3 0,0 0 0,0-2 0,0-4 0,0 0 0,3-4 0,12-1 0,1-4 0,15 0 0,-10 0 0,10 0 0,-10 0 0,9-5 0,-9-5 0,0-6 0,-7-4 0,-4 1 0,-5-7 0,0 5 0,-5-10 0,0 5 0,0-1 0,0-4 0,-5 10 0,-5-10 0,-6 14 0,-10-8 0,5 19 0,-4-8 0,10 12 0,-4-2 0,4 4 0,0 0 0,2 0 0,8 0 0,1 0 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24575,'5'0'0,"-1"0"0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39 24575,'-2'-10'0,"-5"2"0,-11 3 0,-1 0 0,4-1 0,-4 2 0,9 4 0,-4 0 0,5 0 0,1 0 0,3 7 0,1 3 0,4 14 0,0 2 0,0 7 0,0-1 0,0 0 0,0-6 0,0 0 0,0-12 0,0 0 0,0-5 0,0 0 0,0 0 0,4-4 0,1-2 0,4-3 0,4 0 0,2 0 0,5 0 0,-1 0 0,1 0 0,-1 0 0,1 0 0,0 0 0,-1 0 0,1 0 0,-1 0 0,-4 0 0,3 0 0,-7 0 0,2 0 0,-4 0 0,0 0 0,0 0 0,0 4 0,-5 1 0,0 4 0,-4 5 0,0 1 0,0 4 0,0 1 0,-8-1 0,-3 1 0,-30 16 0,10-12 0,-18 19 0,10-19 0,4 4 0,-11-5 0,18-6 0,-9-1 0,10-6 0,-5 1 0,5-5 0,2-1 0,5-5 0,5 0 0,-3 0 0,8 0 0,-4-4 0,5-1 0,0-4 0,4 4 0,1 1 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9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24575,'-5'19'0,"-3"2"0,6 6 0,-7-2 0,8-5 0,-3-1 0,4-4 0,0 2 0,0-7 0,0 2 0,0-3 0,0-1 0,0-3 0,0-1 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22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28 24575,'-8'-4'0,"-5"-4"0,-2 3 0,-5-1 0,0 2 0,-5 4 0,4 0 0,-4 0 0,0 0 0,3 0 0,-3 0 0,6 4 0,-1 6 0,5 5 0,0 5 0,5-1 0,5 6 0,1-4 0,4 4 0,0-5 0,0-5 0,0 3 0,0-8 0,0 3 0,0-4 0,0 0 0,8 0 0,9-4 0,4 0 0,9-5 0,-9 0 0,10 0 0,-10 0 0,4 0 0,-10 0 0,-1-4 0,-6 3 0,1-3 0,0 0 0,-8 3 0,-6-3 0,-10 4 0,-10 0 0,4 0 0,-5 4 0,7 1 0,-1 5 0,5 4 0,1-3 0,5 2 0,-1 1 0,5-4 0,1 4 0,4-1 0,0-3 0,0 4 0,0-1 0,0-2 0,0 7 0,0-8 0,0 4 0,0-6 0,0 1 0,0 0 0,0 0 0,0 0 0,0 0 0,3-5 0,7 0 0,4-4 0,12 0 0,0 0 0,13 0 0,-5 0 0,4-9 0,-5-3 0,-7-5 0,-1 2 0,-5 5 0,-5-4 0,3 8 0,-7-7 0,-1 12 0,-6-3 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22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24575,'-5'17'0,"0"1"0,-10 7 0,3 2 0,-7-1 0,12 0 0,-6-7 0,12-4 0,-4-2 0,5-4 0,4-4 0,5-1 0,18-4 0,-5 0 0,22 0 0,-16 0 0,17-6 0,-4 0 0,-1-6 0,-1 6 0,-7-4 0,0 9 0,-5-8 0,-7 8 0,-6-4 0,-5 5 0,-1 0 0,1 0 0,-4 0 0,-1 0 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23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24575,'0'8'0,"0"0"0,0 15 0,0-3 0,0 5 0,0-4 0,0 10 0,0-10 0,0 4 0,0-5 0,0-1 0,0-4 0,0-2 0,0-8 0,0-1 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2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24575,'13'0'0,"2"5"0,21 6 0,-4 6 0,1 4 0,-1 0 0,-5 6 0,-1 0 0,-4 5 0,-5 7 0,-6 1 0,-6 7 0,-5 0 0,0-1 0,0 1 0,0-7 0,-11 5 0,4-16 0,-14 14 0,-2-13 0,0 3 0,0-6 0,5-12 0,2 4 0,-3-4 0,-1 4 0,0 1 0,1 0 0,-1-1 0,0-4 0,1-1 0,4-4 0,1-1 0,5 0 0,4 0 0,-3-4 0,7-5 0,-3-1 0,4-3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4:5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 24575,'69'26'0,"-14"14"0,-55-28 0,0 17 0,0-20 0,0 4 0,0 0 0,0-4 0,0 4 0,0-5 0,0 1 0,0-1 0,0 0 0,0 0 0,0 1 0,0-1 0,0 0 0,0-7 0,0-6 0,0-9 0,0-9 0,0 3 0,4-9 0,2 4 0,4-5 0,4 0 0,-3 5 0,7 1 0,-8 6 0,3 4 0,-4 1 0,-1 5 0,0-1 0,0 4 0,1-2 0,-1 6 0,0-3 0,0 4 0,0 0 0,0 0 0,0 0 0,0 0 0,-4 4 0,3 0 0,-6 4 0,3 5 0,-4 1 0,0 0 0,0-1 0,0-1 0,0-2 0,0 2 0,0 1 0,0-4 0,0 4 0,0-5 0,0 1 0,0-1 0,0 0 0,0 1 0,0-1 0,0 0 0,3 0 0,-2 1 0,3-1 0,-4 0 0,3 0 0,-2 1 0,3-1 0,-4 0 0,3-4 0,-2-1 0,3-3 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13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24575,'-34'78'0,"0"0"0,0 0 0,2-7 0,1-2 0,17-16 0,25-15 0,11-9 0,6 4 0,6-5 0,-7-15 0,-1 7 0,-1-14 0,-4-1 0,-1 0 0,-7-5 0,-4 0 0,0 0 0,0 0 0,-4 0 0,-1 0 0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1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137 282 24575,'-13'0'0,"3"0"0,-3 0 0,4 0 0,0 0 0,-5 0 0,4 0 0,-8 0 0,4 0 0,1 4 0,4 6 0,5 4 0,4 1 0,0 3 0,0-3 0,0 4 0,0 1 0,0 0 0,0-1 0,0-4 0,4 3 0,6-7 0,5 3 0,0-9 0,3 0 0,-8-5 0,9 0 0,-9 0 0,3 0 0,-4 0 0,0 0 0,0 0 0,0 0 0,0 0 0,-1-4 0,1-1 0,-4-9 0,4-1 0,-4 0 0,0-3 0,-1 7 0,0-2 0,-3 4 0,3 0 0,-4 0 0,0 0 0,0 0 0,0 12 0,0 4 0,0 11 0,0 7 0,0-4 0,4 4 0,1-10 0,5 3 0,-1-8 0,0 4 0,0-5 0,0-1 0,4-3 0,-3-1 0,9-4 0,-9 0 0,8 0 0,-3 0 0,4 0 0,-4-4 0,3-6 0,-7-5 0,7-4 0,-6-7 0,7 0 0,-7-7 0,4-5 0,-5-3 0,0 1 0,-4-5 0,-3 11 0,-4-5 0,0 12 0,0 2 0,0 5 0,0 5 0,0 2 0,0 4 0,-3 4 0,-2 1 0,-4 4 0,1 0 0,-1 0 0,-1 14 0,0 4 0,-1 14 0,0 6 0,5 2 0,-4 6 0,8 1 0,-3-7 0,5-1 0,0-7 0,0-5 0,5-2 0,4-10 0,12 0 0,6-5 0,-1 0 0,5-4 0,-4-2 0,5-4 0,0 0 0,-5 0 0,-2 0 0,-6 0 0,1 0 0,0-8 0,-6 1 0,5-11 0,-9 8 0,4-9 0,-5 4 0,1-4 0,0-7 0,0 5 0,-4-16 0,-2 8 0,-4-16 0,5 5 0,-3-1 0,3 3 0,-5-3 0,0 12 0,0-5 0,0 19 0,0 1 0,-4 9 0,-1 1 0,-3 8 0,-1 5 0,-1 11 0,0 7 0,3 5 0,-3 7 0,9-5 0,-4 4 0,5-5 0,0-7 0,0-1 0,4-5 0,6-1 0,11-3 0,0-2 0,10-3 0,-10-1 0,4-4 0,-6-2 0,1-4 0,-5 0 0,3 0 0,-8 0 0,4 0 0,-5 0 0,-1 0 0,1 0 0,-4 0 0,-1 0 0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17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24575,'0'13'0,"0"-3"0,0 25 0,0-9 0,0 20 0,0-10 0,0 17 0,0-20 0,0 20 0,0-18 0,0 11 0,0-13 0,0-7 0,0-1 0,0-6 0,0-4 0,0-10 0,0-6 0,0-12 0,0 2 0,0-7 0,0 3 0,4 0 0,5-3 0,2 3 0,7-1 0,-3-2 0,5 7 0,0-4 0,-1 10 0,-4-4 0,3 8 0,-3-3 0,5 4 0,-5 0 0,3 0 0,-3 0 0,0 0 0,3 0 0,-8 4 0,4 1 0,-6 4 0,1 0 0,-4 0 0,-1 4 0,-4 2 0,0 5 0,0-1 0,-4-4 0,-6 3 0,-5-3 0,-4 5 0,-1-1 0,-5 2 0,3-6 0,-8 1 0,3-6 0,0 0 0,-4 1 0,10-1 0,-4-4 0,5-2 0,1-4 0,4 0 0,1 0 0,5 0 0,0 0 0,7 0 0,8 0 0,14 0 0,7 0 0,5 0 0,0 0 0,0 0 0,7 0 0,1 0 0,6 0 0,-5 0 0,3 0 0,-3 0 0,0-16 0,5 2 0,-11-14 0,-2 1 0,-2 4 0,-9-2 0,-1-1 0,-7 10 0,-4-8 0,-1 13 0,0-2 0,0 4 0,-4 15 0,-6 1 0,-5 20 0,-4 0 0,4 5 0,-4 0 0,9-5 0,-4 4 0,5-11 0,0 1 0,0-3 0,0-8 0,0 4 0,4-5 0,6-4 0,5-1 0,4-4 0,1 0 0,-1 0 0,-4 0 0,-1-9 0,-4-2 0,-1-9 0,1 1 0,0-7 0,0 5 0,-4-4 0,-2 10 0,-4-3 0,0 7 0,0-2 0,0 11 0,0 8 0,0 9 0,0 4 0,0 6 0,5-4 0,0 5 0,5-7 0,-1-4 0,5-1 0,1-5 0,10-3 0,-4-2 0,4-4 0,1 0 0,-5 0 0,9-9 0,-8-8 0,4-11 0,-9-4 0,3 0 0,-8-7 0,4-1 0,-9-7 0,-2 0 0,-5 7 0,0 1 0,0 7 0,0-1 0,0 7 0,0 5 0,0 7 0,0 5 0,-4 4 0,-1 1 0,-3 4 0,3 15 0,2 9 0,3 24 0,0 8 0,0 7 0,0 0 0,0 0 0,0 0 0,0-8 0,9-7 0,2-15 0,10-8 0,-7-10 0,5-1 0,-5-5 0,6-3 0,0-2 0,-1-4 0,1 0 0,-1 0 0,1-5 0,-5-4 0,3-2 0,-7-8 0,-1 12 0,-6-1 0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18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8 24575,'-11'-4'0,"-1"0"0,-37 4 0,17 0 0,-36 0 0,32 0 0,-17 0 0,13 0 0,-7 0 0,12 0 0,3 0 0,7 0 0,9 0 0,1 0 0,11 0 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19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24575,'8'0'0,"0"3"0,0-2 0,-4 6 0,0-6 0,-4 3 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2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292 1 24575,'-17'0'0,"1"0"0,-3 0 0,8 0 0,-13 0 0,17 3 0,-10-2 0,6 12 0,0-7 0,-6 8 0,14-5 0,-14 0 0,15 0 0,-16 1 0,16-1 0,-7 0 0,5-1 0,-1 1 0,1 5 0,-4-4 0,2 8 0,-3-8 0,0 8 0,0-8 0,4 3 0,-3-4 0,7 0 0,-7-1 0,7 1 0,-3 0 0,0 0 0,3-1 0,-3 1 0,4 0 0,0 0 0,0-1 0,0 1 0,0 0 0,0-1 0,0 1 0,0 0 0,0 4 0,0-3 0,0 8 0,0-3 0,0 0 0,0 3 0,0-3 0,4-1 0,1 5 0,4-9 0,1 8 0,-1-4 0,0 1 0,1 4 0,-1-9 0,0 3 0,0-4 0,0 0 0,-5 0 0,4-1 0,-7 1 0,7 0 0,-7-1 0,7-3 0,-7 2 0,6-2 0,-6 4 0,7-4 0,-7 3 0,3-3 0,0 3 0,-3 1 0,3 0 0,0 0 0,0-1 0,1 1 0,3-1 0,-3-3 0,3 3 0,-3-3 0,3 4 0,-3 0 0,4 0 0,0-1 0,0 1 0,4-4 0,2 4 0,5-4 0,5 5 0,-4 0 0,10 5 0,-10-3 0,9 3 0,-9-5 0,0 0 0,-8-1 0,-4 0 0,0-5 0,0 4 0,-1-7 0,-3 3 0,-1-4 0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5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0 543 24575,'58'-33'0,"-38"25"0,67-26 0,-70 26 0,15-9 0,-20-16 0,9-8 0,-8-5 0,4-1 0,-5 0 0,-1 0 0,0 6 0,-4 3 0,-2 6 0,-5 10 0,0-2 0,0 13 0,0-2 0,0 15 0,0 5 0,0 11 0,0 1 0,0-4 0,0 4 0,0-9 0,0 3 0,0-4 0,0 0 0,0 0 0,0-1 0,0 1 0,4 0 0,5-4 0,1 3 0,9-3 0,-5 5 0,6-1 0,0 1 0,-1 0 0,-4-1 0,3 1 0,-8-1 0,3 0 0,-4-4 0,0 2 0,0-6 0,0 3 0,0-4 0,-1 0 0,1 0 0,0 0 0,0 0 0,0 0 0,0 0 0,-1 0 0,-3 0 0,-1 0 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9 353 24575,'-5'-3'0,"1"-7"0,9-4 0,-4-6 0,8-5 0,-8 4 0,9-10 0,-9 4 0,3-5 0,-4 5 0,0-4 0,0 10 0,0-4 0,0 5 0,0 2 0,0 3 0,0 2 0,-3 15 0,2 5 0,-8 17 0,8 2 0,-4 13 0,5-5 0,0 4 0,0-6 0,0 1 0,0-1 0,0-6 0,0-1 0,0-10 0,0-1 0,4-5 0,1-1 0,4 1 0,0-4 0,4-1 0,2-4 0,0 0 0,3 0 0,-8 0 0,4 0 0,-5-4 0,0-1 0,-1 0 0,1-3 0,-4 7 0,-1-3 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7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24575,'8'0'0,"11"0"0,-3 0 0,15 0 0,-5 0 0,6 0 0,-10 0 0,2 0 0,-14 0 0,8 0 0,-12 0 0,3 0 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24575,'13'0'0,"-4"0"0,15 0 0,-12 0 0,12 0 0,-9 0 0,-1 0 0,0 0 0,-5 0 0,-5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0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24575,'11'0'0,"2"0"0,-1 0 0,0 0 0,-4 0 0,0 0 0,4 0 0,-3 0 0,3 0 0,-3 0 0,-1 0 0,0 0 0,-4 3 0,-1 2 0,-3 3 0,0 0 0,0 5 0,0 0 0,0 6 0,0 4 0,0-3 0,0 3 0,0-9 0,0 3 0,0-7 0,0 2 0,0-3 0,0-1 0,0 0 0,0 0 0,4-3 0,0-2 0,4-3 0,0 4 0,1-3 0,-1 2 0,0-3 0,0 0 0,1 0 0,-1 0 0,0 0 0,0 0 0,0 0 0,-7 0 0,-10 0 0,-1 4 0,-6 1 0,7 7 0,0-2 0,1 2 0,-1 1 0,4-3 0,-3 2 0,7-4 0,-3 1 0,4-1 0,-3 0 0,2 0 0,-3 1 0,4-1 0,0 0 0,0 5 0,0-4 0,0 4 0,0-5 0,0 5 0,0-4 0,0 9 0,0-9 0,0 8 0,0-8 0,0 4 0,0 0 0,0 1 0,0 0 0,0 3 0,0-3 0,0 4 0,0 0 0,0 1 0,0-1 0,0 0 0,0 4 0,0-2 0,0 2 0,0-4 0,0 0 0,0-4 0,0 3 0,-4-7 0,-1 7 0,-3-8 0,-1 4 0,-4-4 0,4-4 0,-4 2 0,0-6 0,3 3 0,-3-4 0,5 0 0,0 0 0,3 0 0,2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8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24575,'18'0'0,"2"0"0,0 0 0,1 0 0,10 0 0,-15 0 0,8 0 0,-14 0 0,4 0 0,-9 14 0,-2-2 0,-3 19 0,0 2 0,0 7 0,-16 9 0,1-2 0,-20-4 0,5-3 0,1-12 0,3-1 0,10-7 0,3-6 0,3 0 0,1-5 0,4-1 0,5-3 0,9-5 0,11-6 0,7-4 0,0 4 0,3-4 0,-3 9 0,0-4 0,-2 5 0,-6 0 0,1 0 0,-5 0 0,-2 4 0,-3 5 0,-1 6 0,1 10 0,-4 2 0,-2 0 0,-4 3 0,0-9 0,0 10 0,0-10 0,0 4 0,-4-10 0,-1 3 0,-9-7 0,4 3 0,-4-9 0,0-1 0,4-4 0,-4 0 0,6 0 0,3 0 0,1 0 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9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24575,'5'0'0,"-2"0"0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9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89 24575,'-13'-4'0,"4"3"0,0-11 0,5 5 0,4-6 0,0 4 0,7 4 0,15 1 0,-1 0 0,23 3 0,-9-9 0,0 9 0,8-10 0,-15 10 0,11-4 0,-12 5 0,-2 0 0,-6 0 0,-4 0 0,-1 0 0,-6 0 0,1 0 0,-4 7 0,-1 16 0,-4 11 0,0 28 0,0-18 0,0 24 0,-11-19 0,2 15 0,-9-8 0,6-2 0,5-14 0,-3-2 0,9-11 0,-4-7 0,5-6 0,0-5 0,0 0 0,-3-4 0,2-1 0,-3-4 0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30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7 137 24575,'-6'0'0,"19"0"0,17-5 0,16-7 0,-5-1 0,4-9 0,2 9 0,9-4 0,-6 5 0,-4 0 0,-14 1 0,-6 5 0,-1 1 0,-10 5 0,-1-4 0,-6 3 0,-3-2 0,-1 3 0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24575,'13'0'0,"2"0"0,10 0 0,2 0 0,5 0 0,6 0 0,2 0 0,0 0 0,6 0 0,-6 0 0,0 0 0,5 0 0,-11 0 0,4 0 0,-5 0 0,-7 0 0,5 0 0,-10 0 0,4 0 0,-6 0 0,-4 0 0,-1 0 0,0 0 0,-5 0 0,5 0 0,-5 0 0,-4 0 0,-2 0 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24575,'0'90'0,"0"1"0,0-1 0,0-19 0,0-47 0,0 4 0,0-15 0,0-3 0,0 3 0,0-8 0,0-1 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24575,'13'0'0,"7"0"0,1 0 0,17 0 0,-10 0 0,17 0 0,-5 0 0,7 0 0,0 0 0,7 0 0,-12 0 0,10 0 0,-24 0 0,10 0 0,-17 0 0,-1 0 0,-2 0 0,-8 0 0,4 0 0,-5 0 0,-1 0 0,0 0 0,0 0 0,1 0 0,-1 0 0,1 0 0,-1 0 0,-3 0 0,-1 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59 108 24575,'0'-8'0,"0"-5"0,0-8 0,0 5 0,9-8 0,-3 18 0,12-8 0,-8 13 0,9-3 0,-9 4 0,3 0 0,-4 0 0,0 0 0,5 0 0,-5 0 0,5 0 0,-6 0 0,-3 8 0,-1 2 0,-4 9 0,0 6 0,0 2 0,-5 5 0,4 0 0,-13-5 0,7 4 0,-7-10 0,4 4 0,0-6 0,0 1 0,-4-5 0,7 4 0,-10-9 0,10 4 0,-2-5 0,1 0 0,3 0 0,-4 0 0,0-1 0,0-3 0,1-1 0,-1-4 0,1 0 0,0 0 0,-1 0 0,4-4 0,2 0 0,3-9 0,0 3 0,0-3 0,4 5 0,1 3 0,3 1 0,1 4 0,0 0 0,5 0 0,-4 0 0,8 0 0,-3 0 0,4 0 0,1 0 0,0 0 0,-6 0 0,5 0 0,-9 0 0,8 0 0,-8 0 0,8 0 0,-8 0 0,9 0 0,-9 0 0,8 0 0,-8 0 0,9 4 0,-9-3 0,8 3 0,-3-4 0,0 0 0,3 0 0,-8 0 0,3 0 0,-4 0 0,0 0 0,0 0 0,0 0 0,-1 0 0,1-3 0,-1-2 0,-3-4 0,3 0 0,-7 0 0,7 0 0,-7 0 0,7 4 0,-7-3 0,3 4 0,-4-1 0,0 1 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24575,'55'0'0,"-6"0"0,13 0 0,-20 0 0,35 0 0,-37 0 0,37 0 0,-28 0 0,32 0 0,-21 0 0,11 0 0,-24 0 0,-12 0 0,2 0 0,-21 0 0,3 0 0,-10 0 0,0 0 0,-5 0 0,0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01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24575,'64'-2'0,"-1"0"0,-12 0 0,0 1 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24575,'47'-20'0,"0"1"0,28-5 0,-75 38 0,0 6 0,0-1 0,0 6 0,0-9 0,0 8 0,0-14 0,0 4 0,0-5 0,0 0 0,0 0 0,-3-5 0,2 4 0,-3-11 0,8 6 0,0-6 0,10-2 0,-4 4 0,3-3 0,-4 4 0,0 0 0,0 0 0,0 0 0,-5 3 0,0 7 0,-4 4 0,0 12 0,0 0 0,-4 1 0,-2 4 0,-9-5 0,3 1 0,-3-7 0,6-6 0,0-5 0,0-1 0,0 1 0,0-4 0,0-1 0,-5-4 0,4 0 0,-8 0 0,8 0 0,-9 0 0,9 0 0,-4 0 0,5 0 0,4-4 0,2 0 0,3-1 0,0 1 0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 24575,'-14'0'0,"5"-4"0,-10 3 0,9-7 0,-9 7 0,9-3 0,-3 4 0,4 0 0,4 8 0,1 8 0,-6 9 0,8 1 0,-12-1 0,9-5 0,-1-2 0,-2-4 0,7-1 0,-3-4 0,8-4 0,5-2 0,5-3 0,6 0 0,0 0 0,-6 0 0,5 0 0,-4 0 0,-1 0 0,5 0 0,-9 0 0,3 0 0,-4 0 0,0 0 0,0 0 0,0 0 0,0 0 0,-4 8 0,-1 3 0,-4 8 0,0 0 0,0 1 0,0-1 0,0-4 0,0-1 0,0-5 0,0-1 0,0 1 0,0 0 0,0 0 0,-4-1 0,-1 1 0,-4-1 0,0-3 0,0 3 0,-4-3 0,2 0 0,-7 4 0,8-8 0,-9 3 0,9 0 0,-4-3 0,5 3 0,0-4 0,1 0 0,3 0 0,1 0 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24575,'23'0'0,"16"0"0,10 0 0,0 0 0,4 0 0,-6 0 0,9 0 0,0 0 0,-2-10 0,-7 7 0,0-7 0,-7 10 0,-1 0 0,-12 0 0,-2 0 0,-11 0 0,0 0 0,-5 0 0,-1 0 0,-3 0 0,-1 0 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24575,'-5'19'0,"-13"10"0,-1 6 0,-5 5 0,4-8 0,8 0 0,-9 1 0,14-1 0,-7-6 0,13-5 0,-8-3 0,8-8 0,0-1 0,16-5 0,7-4 0,16 0 0,3 0 0,5 0 0,8 0 0,-5 0 0,-1 0 0,-3 0 0,-12-5 0,0 4 0,-12-8 0,-3 8 0,-8-3 0,3 4 0,-4 0 0,-4 0 0,-2 0 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24575,'0'37'0,"0"-14"0,0 52 0,0-40 0,0 59 0,0-47 0,0 31 0,0-29 0,0 20 0,0-18 0,0 11 0,0-21 0,0-8 0,0-8 0,0-5 0,0-10 0,0-1 0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24575,'26'0'0,"10"0"0,20 0 0,8 0 0,-8 0 0,5 0 0,-5 0 0,15 0 0,-6 0 0,-1 0 0,-10 0 0,-14 0 0,-1 0 0,-7 0 0,-5 0 0,-2 0 0,0 0 0,-9 0 0,8 0 0,-14 0 0,4 0 0,-6 0 0,-3 0 0,-1 0 0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24575,'0'13'0,"0"1"0,0 1 0,0 3 0,0-3 0,0 0 0,0-2 0,0-4 0,0 0 0,3-4 0,12-1 0,1-4 0,15 0 0,-10 0 0,10 0 0,-10 0 0,9-5 0,-9-5 0,0-6 0,-7-4 0,-4 1 0,-5-7 0,0 5 0,-5-10 0,0 5 0,0-1 0,0-4 0,-5 10 0,-5-10 0,-6 14 0,-10-8 0,5 19 0,-4-8 0,10 12 0,-4-2 0,4 4 0,0 0 0,2 0 0,8 0 0,1 0 0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24575,'5'0'0,"-1"0"0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39 24575,'-2'-10'0,"-5"2"0,-11 3 0,-1 0 0,4-1 0,-4 2 0,9 4 0,-4 0 0,5 0 0,1 0 0,3 7 0,1 3 0,4 14 0,0 2 0,0 7 0,0-1 0,0 0 0,0-6 0,0 0 0,0-12 0,0 0 0,0-5 0,0 0 0,0 0 0,4-4 0,1-2 0,4-3 0,4 0 0,2 0 0,5 0 0,-1 0 0,1 0 0,-1 0 0,1 0 0,0 0 0,-1 0 0,1 0 0,-1 0 0,-4 0 0,3 0 0,-7 0 0,2 0 0,-4 0 0,0 0 0,0 0 0,0 4 0,-5 1 0,0 4 0,-4 5 0,0 1 0,0 4 0,0 1 0,-8-1 0,-3 1 0,-30 16 0,10-12 0,-18 19 0,10-19 0,4 4 0,-11-5 0,18-6 0,-9-1 0,10-6 0,-5 1 0,5-5 0,2-1 0,5-5 0,5 0 0,-3 0 0,8 0 0,-4-4 0,5-1 0,0-4 0,4 4 0,1 1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02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24575,'51'2'0,"1"1"0,31 0 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9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24575,'-5'19'0,"-3"2"0,6 6 0,-7-2 0,8-5 0,-3-1 0,4-4 0,0 2 0,0-7 0,0 2 0,0-3 0,0-1 0,0-3 0,0-1 0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8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144 10 24575,'-11'-5'0,"0"1"0,-11 13 0,-5 8 0,14 5 0,-11 4 0,17-6 0,-6-5 0,7 3 0,2-3 0,4 4 0,0-4 0,0 9 0,0-8 0,0 5 0,0-3 0,0-3 0,0 4 0,0-4 0,-4 4 0,3-5 0,5 2 0,7-2 0,8 0 0,1-3 0,5 8 0,2-8 0,-1 5 0,5-6 0,-4 5 0,-1-3 0,5 3 0,-10-5 0,10 1 0,-10-6 0,4 0 0,-6-5 0,1 0 0,-1 0 0,1 0 0,0 0 0,-6 0 0,5 0 0,-9 0 0,3-4 0,-3-6 0,-1-5 0,1-10 0,1-8 0,0-7 0,-5-1 0,0-4 0,-6 5 0,0-1 0,0 2 0,0 7 0,0 5 0,0 2 0,0 5 0,-9 5 0,3 1 0,-13 4 0,-5 1 0,3 3 0,-8 2 0,9 4 0,-5 0 0,-2 0 0,-5 0 0,0 0 0,0 0 0,-1 0 0,1 5 0,0 1 0,-1 4 0,7 1 0,5-2 0,11-3 0,6-2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0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33 24575,'29'58'0,"1"0"0,18 8 0,-57-104 0,-1-8 0,-5 18 0,1 14 0,1 9 0,-2-3 0,0 7 0,-4-4 0,9 5 0,-9 0 0,5 0 0,-1 0 0,1 0 0,5 0 0,0 0 0,4 4 0,1 6 0,4 5 0,0 10 0,0-4 0,0 10 0,0-5 0,0 6 0,0-5 0,0-2 0,0-10 0,5 3 0,0-8 0,9 4 0,-4-5 0,8-3 0,2-2 0,1-4 0,5 0 0,-7 0 0,1 0 0,-1-9 0,1-2 0,-5-9 0,-1 1 0,-4-1 0,0 0 0,-1 0 0,-3 1 0,-2-6 0,-4 3 0,0-8 0,0 8 0,0-3 0,-8 6 0,1-1 0,-17 4 0,7 2 0,-8 4 0,5 0 0,0 4 0,1 2 0,-1 4 0,5 0 0,-3 0 0,7 0 0,-7 0 0,7 8 0,-3 3 0,4 9 0,0 5 0,0-4 0,4 10 0,-2-11 0,7 6 0,-4-7 0,5 1 0,0-1 0,0-4 0,0 3 0,4-8 0,1 4 0,9-5 0,0-4 0,11 0 0,-8-5 0,7 0 0,-10 0 0,6 0 0,-5 0 0,-2 0 0,0 0 0,-3 0 0,3 0 0,-9-8 0,0-3 0,-4-8 0,0-6 0,0 4 0,0-10 0,0 10 0,0-4 0,0 6 0,-4 4 0,-5-4 0,-2 9 0,-2 0 0,4 2 0,0 7 0,0-3 0,0 4 0,0 0 0,0 0 0,0 8 0,0 3 0,4 7 0,-4 2 0,8-1 0,-4 7 0,5-10 0,0 8 0,0-14 0,0 3 0,0-4 0,0 0 0,4 0 0,6-4 0,5-1 0,4-4 0,-4 0 0,3 0 0,-8 0 0,9-5 0,-9 0 0,3-4 0,-8 0 0,3 0 0,-7-5 0,3-1 0,-4-4 0,0-1 0,0 0 0,0 1 0,0-1 0,0 5 0,-4 1 0,-6 5 0,0 4 0,-4 1 0,5 4 0,-4 0 0,3 0 0,-4 0 0,5 0 0,0 8 0,4 3 0,0 9 0,5-6 0,0 5 0,0-9 0,0 3 0,0-4 0,0 0 0,4-4 0,1-1 0,4-4 0,-1 0 0,1-4 0,5-6 0,1-10 0,6-7 0,-9 9 0,-2 4 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04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24575,'0'13'0,"0"-3"0,0 8 0,0 2 0,0 1 0,0 10 0,0-10 0,0 10 0,0-10 0,0 9 0,0-9 0,0 10 0,0-10 0,0 10 0,0-10 0,0-1 0,0-2 0,0-3 0,0 0 0,0 3 0,0-8 0,9 4 0,1-4 0,10-1 0,0 1 0,-1-4 0,1 2 0,-6-7 0,5 4 0,-9-5 0,8 4 0,-8-3 0,4 3 0,-6-4 0,1 0 0,5 0 0,-4 0 0,3 0 0,-4 0 0,0 0 0,0 0 0,-5-3 0,0-7 0,0-5 0,-3-4 0,4-1 0,-5-5 0,0 4 0,0-5 0,0 1 0,0 4 0,0-9 0,0 9 0,0-4 0,0 5 0,0 0 0,0 1 0,0-1 0,0 5 0,0 1 0,0 1 0,0 2 0,0-2 0,0 4 0,0 0 0,0 5 0,0 0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05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24575,'0'9'0,"0"4"0,0-3 0,0 8 0,0-3 0,0 4 0,0 1 0,0-1 0,0 1 0,0-1 0,0-4 0,0 3 0,0-8 0,0 9 0,0-9 0,0 3 0,0-4 0,0-1 0,4-3 0,1-1 0,3-4 0,1 0 0,0 0 0,5 0 0,-4 0 0,3 0 0,1 0 0,-4 0 0,4 0 0,-6 0 0,1 0 0,0 0 0,0 0 0,0 0 0,0-4 0,-1 3 0,1-7 0,-4 3 0,3-3 0,-7-1 0,2 1 0,-3-6 0,0-1 0,0-4 0,0-1 0,0 0 0,0 5 0,-4-3 0,-1 8 0,-5-9 0,1 13 0,-1-7 0,1 12 0,0-3 0,0 4 0,0 0 0,1 0 0,-1 0 0,0 0 0,0 0 0,0 0 0,0 0 0,0 0 0,1 0 0,-1 0 0,0 0 0,1 0 0,3 0 0,1 0 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08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1206 24575,'0'-24'0,"0"-1"0,0-29 0,0 10 0,0-34 0,0 21 0,0-14 0,18 1 0,0-13 0,15-1 0,-13 38 0,1 0 0,15-36 0,-2 21 0,11-17 0,-11 31 0,14-20 0,-4 17 0,-9 17 0,-6 0 0,-4 17 0,-5 1 0,-5 1 0,3 5 0,-8 3 0,4 2 0,-6 0 0,1 3 0,-11-3 0,-5 4 0,-11 4 0,-8 2 0,5 4 0,-10 1 0,5-1 0,-1 0 0,2 1 0,5-2 0,0 1 0,1 0 0,-6 0 0,4 0 0,-5 0 0,7 0 0,-1-1 0,0 1 0,5 0 0,2-5 0,4 3 0,0-7 0,0 3 0,11-4 0,5 0 0,17 0 0,2 0 0,6 0 0,7-6 0,-5-4 0,5-8 0,-7 2 0,-6 0 0,-5 7 0,-3-1 0,-8 1 0,4-1 0,-6 5 0,-3 8 0,-1 14 0,-9 7 0,4 9 0,-9 5 0,9-9 0,-9 8 0,8-16 0,-2-1 0,4-6 0,0-5 0,-4-1 0,3-3 0,-3-1 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12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68 660 24575,'2'11'0,"4"-3"0,12-8 0,7 0 0,-4-9 0,10-3 0,-10-8 0,9-1 0,-13 1 0,7 0 0,-14 5 0,5-9 0,-6 7 0,2-14 0,-6 5 0,0-1 0,-5-4 0,0 4 0,0-11 0,0 4 0,0-12 0,0 12 0,0 1 0,0 8 0,-9 5 0,3 1 0,-13 3 0,9 6 0,-9 6 0,9 4 0,-8 0 0,8 0 0,-14 0 0,6 14 0,-8 4 0,5 14 0,-2 7 0,1 1 0,-2 7 0,6-1 0,1 1 0,5 0 0,6-1 0,1 1 0,5-1 0,0 1 0,0-1 0,0-5 0,0-3 0,5 1 0,5-11 0,7 9 0,2-16 0,7 5 0,-5-10 0,10 4 0,-4-9 0,-1 4 0,5-9 0,-5-2 0,6-4 0,1 0 0,13-9 0,-9-9 0,4-5 0,-7-10 0,-13 11 0,5-4 0,-11 11 0,-1-3 0,-5 7 0,0-2 0,1-1 0,-5 4 0,-1-4 0,-4 0 0,0 4 0,0-4 0,0 5 0,0 0 0,0 0 0,0 0 0,0 1 0,-4 3 0,-1 1 0,-4 4 0,0 0 0,0 0 0,0 0 0,1 0 0,-1 0 0,-1 9 0,1 1 0,3 16 0,2-5 0,4 9 0,0-9 0,0 4 0,0-5 0,0-5 0,0-2 0,0-4 0,4 0 0,6-4 0,4-1 0,6-4 0,-1 0 0,1 0 0,0 0 0,-6 0 0,0-4 0,0-2 0,-4-3 0,4-5 0,-1-1 0,-2 0 0,3-3 0,-1 7 0,-2-3 0,3 5 0,-6 0 0,-3 0 0,3 4 0,-7-2 0,3 2 0,0 1 0,0 0 0,5 8 0,-4 1 0,3 4 0,-3 0 0,4 4 0,0-3 0,0 4 0,0-1 0,0-3 0,-4 4 0,3-5 0,-3 0 0,4 0 0,0-1 0,0-3 0,-1 3 0,1-7 0,0 3 0,0-4 0,0 0 0,0 0 0,-1 0 0,1 0 0,0 0 0,-1 0 0,-3-9 0,3-2 0,-7-8 0,8-1 0,-8 0 0,8 0 0,-8 5 0,3 2 0,-4 4 0,0 0 0,3 4 0,7 1 0,4 4 0,12 0 0,-5 0 0,9 0 0,-3 0 0,-1 0 0,5 0 0,-10 0 0,10-10 0,-14-1 0,7-9 0,-9 4 0,0-2 0,-1 2 0,-4 1 0,-1 2 0,-4-1 0,-1 4 0,-4-4 0,0 5 0,0 0 0,-4 4 0,-1 2 0,-8 3 0,2 0 0,-7 0 0,7 8 0,-8 9 0,8 4 0,-4 4 0,4 0 0,1-4 0,5 4 0,-4-5 0,8-5 0,-4 3 0,5-8 0,0 4 0,0-6 0,0 1 0,4-4 0,6-1 0,4-4 0,6 0 0,-1 0 0,1 0 0,-1 0 0,1 0 0,-1-4 0,6-2 0,-4-9 0,10-1 0,-9-10 0,10-2 0,-3-6 0,0 0 0,6-8 0,-12 8 0,8-21 0,-14 13 0,1-19 0,-6 5 0,1-8 0,-1 8 0,-5 2 0,-2 13 0,-5 3 0,0 16 0,0-2 0,-8 18 0,1-3 0,-6 9 0,-1 0 0,4 0 0,-9 0 0,9 0 0,-9 14 0,8 4 0,-5 14 0,10 6 0,-4-4 0,9 11 0,-4-5 0,5 1 0,0 4 0,0-11 0,0 4 0,10-5 0,2-1 0,9 0 0,6-5 0,-6-1 0,4-6 0,-10-5 0,3-1 0,-8-5 0,4 0 0,-9 0 0,3-4 0,-7-1 0,3-4 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12.7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24575,'0'2'0,"0"10"0,0 20 0,0 8 0,0 7 0,0 15 0,0-11 0,0 18 0,0-20 0,0 12 0,0-19 0,5 4 0,-4-19 0,4-2 0,-5-10 0,0-2 0,0-8 0,0-1 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1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98 24575,'0'18'0,"0"5"0,0 10 0,0 1 0,0 11 0,0 3 0,0 1 0,0 5 0,0-7 0,0 15 0,0-18 0,0 17 0,0-21 0,0 0 0,0-2 0,0-11 0,0 4 0,5-10 0,5-1 0,10-5 0,-3-5 0,12 0 0,-7 0 0,10 1 0,-5-5 0,3-2 0,-9-4 0,4 0 0,-5 0 0,-1 0 0,-4 0 0,-1 0 0,-1-8 0,-2 1 0,3-17 0,-4 2 0,1-10 0,-6 0 0,5-7 0,-8-22 0,3 1 0,-5-9 0,0 7 0,0 6 0,0-7 0,5-1 0,-3 1 0,3 7 0,1 2 0,-5 19 0,4-3 0,-1 22 0,-3-3 0,3 10 0,-4 4 0,0 1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2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24575,'4'4'0,"5"0"0,11-4 0,1 0 0,10 0 0,2 0 0,1 0 0,-1 0 0,-2 0 0,-10 0 0,-1 0 0,-7 0 0,-8 0 0,-1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29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26 24575,'0'7'0,"-4"6"0,-2 16 0,-4-4 0,1-2 0,-10-4 0,11 5 0,-9-8 0,8 6 0,-4-9 0,-1 1 0,-2-6 0,10-1 0,-6-6 0,4 3 0,-5-4 0,0 0 0,1 0 0,4 0 0,0 0 0,0-4 0,0 0 0,3-4 0,2-5 0,3 4 0,0-9 0,0 4 0,0-9 0,0 3 0,0-4 0,0 6 0,0-1 0,4 5 0,0 5 0,1 2 0,2 2 0,-2 0 0,3-2 0,0 6 0,0-6 0,1 6 0,-1-7 0,0 7 0,0-6 0,1 6 0,-1-3 0,0 4 0,0 0 0,0 0 0,0 0 0,1 4 0,-1 1 0,0 3 0,5 0 0,-3 5 0,7 2 0,-7-2 0,7 4 0,-7-3 0,3 4 0,-4 1 0,0-5 0,0 3 0,-1-3 0,1 0 0,0-2 0,-1-3 0,1 3 0,4-2 0,-4 3 0,4-4 0,-5-1 0,1 0 0,-1 0 0,0 1 0,1-1 0,-5-3 0,0-2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2.9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24575,'23'0'0,"2"0"0,7 0 0,-6 0 0,5 0 0,-15 0 0,3 0 0,-6 0 0,-7 0 0,2 0 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3.6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24575,'0'41'0,"0"5"0,0 17 0,0-13 0,0 18 0,0-17 0,0 21 0,0-16 0,0-2 0,0-19 0,0-4 0,0-11 0,0-9 0,0-3 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4.5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1 24575,'-8'0'0,"-6"9"0,-1 7 0,-1 11 0,0-1 0,6-1 0,4 1 0,2-5 0,4 9 0,0-9 0,0 4 0,0 1 0,0-5 0,0 4 0,0-10 0,0 9 0,0-13 0,0 8 0,0-5 0,0-4 0,0 8 0,0-8 0,0 9 0,9-5 0,7 2 0,0-6 0,14 4 0,-8-7 0,10 9 0,-5-10 0,3 3 0,-3-7 0,0 2 0,-2-4 0,-6 0 0,1 0 0,-1 0 0,-4 0 0,-1 0 0,-5 0 0,0 0 0,-1 0 0,1 0 0,0-8 0,0 1 0,1-17 0,0 8 0,1-22 0,-1 10 0,-3-11 0,3 1 0,-9-3 0,4 1 0,-5-5 0,0 16 0,0-8 0,0 10 0,0 5 0,0-2 0,-9 14 0,-7-5 0,-11 4 0,-12 5 0,-1 2 0,-14 4 0,-2 0 0,1 0 0,1 0 0,14 4 0,1 2 0,-2 5 0,17-2 0,-4-3 0,19-3 0,4-3 0,2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14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1 164 24575,'0'18'0,"0"-5"0,0 11 0,0-8 0,0 9 0,0-10 0,0 3 0,0-8 0,0 4 0,0 0 0,4-4 0,1 3 0,8-3 0,-3-5 0,8-1 0,3-4 0,0 0 0,4 0 0,-5 0 0,-1 0 0,-4 0 0,3 0 0,-8 0 0,4 0 0,-5 0 0,0-4 0,0-6 0,5 0 0,-4-9 0,5 4 0,-6-5 0,1 0 0,0 1 0,-1 4 0,1-4 0,-5 5 0,-1-6 0,-4 0 0,0 0 0,0 1 0,0-1 0,0 0 0,-9 1 0,-1-1 0,-10 5 0,0 1 0,1 4 0,-1 4 0,0 2 0,0 4 0,1 0 0,-1 0 0,0 0 0,-3 4 0,6 11 0,-6 2 0,12 8 0,1-10 0,1 9 0,8-8 0,-4 5 0,5-3 0,0-8 0,0 4 0,0-6 0,0 1 0,0 0 0,0 0 0,0 0 0,0 0 0,0-4 0,0-2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5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24575,'0'24'0,"0"1"0,0 13 0,0 3 0,0 5 0,0 8 0,0-5 0,0 4 0,0-6 0,0-7 0,0 5 0,0-11 0,0-1 0,0-7 0,9-1 0,-3-9 0,14 3 0,-6-14 0,6 4 0,-1-3 0,7-1 0,0-1 0,6-4 0,0 0 0,-5 0 0,3-9 0,-9 2 0,5-12 0,-7 3 0,1-3 0,0-7 0,-4 5 0,-1-16 0,-4 8 0,0-9 0,0-1 0,-5 5 0,-1-5 0,-5 7 0,0 0 0,0-1 0,0 1 0,0 0 0,0 5 0,0 2 0,0 5 0,0 5 0,0 2 0,0 4 0,0 0 0,0 4 0,0 1 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7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24575,'18'0'0,"-2"0"0,15 0 0,2 0 0,1 0 0,4 0 0,-5 0 0,-7 0 0,-1 0 0,-10 0 0,-5 0 0,-6 0 0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27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24575,'13'0'0,"7"0"0,1 0 0,4 0 0,0 0 0,-9 0 0,8 0 0,-9 0 0,-4 0 0,-2 0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25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24575,'0'24'0,"0"1"0,0 7 0,0 6 0,0-4 0,0 5 0,0 0 0,0-6 0,0 6 0,0-13 0,0 5 0,0-10 0,0 4 0,0-10 0,0-2 0,0-4 0,0 0 0,0 0 0,0-4 0,0-1 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55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2505 24575,'0'-19'0,"-6"-25"0,-1-15 0,-3 11 0,-2-4-1146,3-5 0,2-2 1146,-2-8 0,2-4 0,2-9 0,3 0 0,1 19 0,2 0 0,-1-13 0,0-1 0,0 15 0,0 2 0,0-4 0,0 0 0,0-5 0,0 2 0,0-31 262,0 45 1,0 2-263,0-24 427,0 9-427,0 3 0,10 13 0,12-31 0,2 33 0,15-31 1170,-9 33-1170,8-13 170,0 7-170,-1 6 0,-8 9 0,-2 8 0,-12 8 0,-1 4 0,-5 1 0,0 5 0,-1 4 0,1-3 0,0 3 0,0-4 0,0 0 0,4-5 0,-3 4 0,4-4 0,0 5 0,-4 0 0,3 4 0,1-8 0,-4 7 0,8-8 0,-3 4 0,0-4 0,-1 3 0,4-3 0,-7 5 0,6 4 0,-12-3 0,-1 3 0,-4-3 0,0-1 0,-4 5 0,-5 0 0,-6 4 0,-5 0 0,1 0 0,-1 0 0,1 4 0,-1 2 0,0 4 0,0-1 0,1 1 0,4 0 0,-4-1 0,9 0 0,-3-4 0,4 3 0,0-7 0,0 7 0,0-7 0,29-5 0,-8-7 0,29-5 0,-14 1 0,-1 5 0,5-1 0,-10 1 0,4 0 0,-10 1 0,3 3 0,-3-2 0,4 7 0,-4-8 0,-1 8 0,-6-3 0,1 4 0,0 0 0,0 0 0,0 0 0,-4 4 0,2 1 0,-6 8 0,3 2 0,-4 4 0,0-4 0,0 4 0,0-9 0,0 3 0,0-4 0,0 0 0,0 0 0,0 0 0,0 0 0,0-1 0,0 1 0,0-4 0,0-1 0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56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6 24575,'-64'56'0,"0"-1"0,5-5 0,15-6 0,34-12 0,0-5 0,9 4 0,-3-15 0,4 14 0,0-14 0,0 4 0,0-6 0,0-5 0,0 0 0,0-1 0,4-3 0,5-1 0,12-4 0,5 0 0,1 0 0,4 0 0,-5 0 0,13 0 0,-5 0 0,-1 0 0,-3-5 0,-9-5 0,4-1 0,-9-8 0,-2 4 0,-5 0 0,1-4 0,-1 4 0,-3-5 0,-2 1 0,-4-1 0,0 0 0,0 1 0,0-1 0,0 5 0,0-4 0,0-1 0,0-1 0,0-4 0,0 5 0,-4 5 0,-1-4 0,-5 9 0,5-3 0,-3 4 0,3 4 0,-4-3 0,0 7 0,0-3 0,0 4 0,0 0 0,0 0 0,-4 0 0,3 0 0,-4 0 0,9 0 0,1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0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26 161 24575,'0'-8'0,"0"16"0,0-5 0,0 18 0,0-8 0,0 1 0,0-1 0,0 0 0,0-4 0,0 8 0,0-7 0,0 3 0,0-1 0,0-2 0,0 3 0,0-1 0,3-2 0,2 2 0,3-3 0,5-1 0,-4 1 0,9 0 0,-9-1 0,4-3 0,-1-1 0,-2-4 0,3 0 0,-5 0 0,0 0 0,0 0 0,1 0 0,-1 0 0,0 0 0,0 0 0,1 0 0,-1 0 0,0-8 0,0 3 0,1-12 0,-1 8 0,-3-4 0,3 0 0,-7-1 0,3 0 0,-4-3 0,4 3 0,-3-5 0,3 1 0,-4-1 0,0 1 0,0 0 0,0 4 0,0-4 0,0 4 0,0-4 0,-4 4 0,-1-3 0,-4 3 0,-4-5 0,-1 5 0,0 1 0,-4 4 0,4 0 0,0 3 0,-3-2 0,7 7 0,-7-3 0,8 4 0,-9 0 0,9 0 0,-9 0 0,4 4 0,0 5 0,1 6 0,3 3 0,1 0 0,4 1 0,1-6 0,4 0 0,0-5 0,0-3 0,0-1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3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24575,'-17'48'0,"-1"0"0,-9 30 0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57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24575,'0'23'0,"0"8"0,0 10 0,0-1 0,0 12 0,0-9 0,0 11 0,0-14 0,0 5 0,0-17 0,0 9 0,0-21 0,0 8 0,0-14 0,0 4 0,0-6 0,0-3 0,0-1 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58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24575,'0'18'0,"0"5"0,0 10 0,0 8 0,0 5 0,0-5 0,0 4 0,0-11 0,0 11 0,0-12 0,0 0 0,0-12 0,0-8 0,0-4 0,0 0 0,0-4 0,0-2 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58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71 24575,'-13'0'0,"-2"0"0,0 9 0,-4 8 0,7 9 0,-8 6 0,8 0 0,-4 1 0,10-7 0,1 5 0,5-15 0,0 8 0,0-9 0,0 4 0,0-4 0,0 3 0,0-4 0,0-1 0,0 0 0,9-4 0,2-5 0,8 1 0,6-5 0,-4 0 0,10 0 0,-4 0 0,5-5 0,0-1 0,0-10 0,-6 0 0,6-11 0,-10 6 0,11-13 0,-16 13 0,9-12 0,-9 7 0,-1-7 0,-1 7 0,-4-5 0,-6 10 0,0-5 0,-5 1 0,0 9 0,0-8 0,0 14 0,-9-5 0,-1 10 0,-10 1 0,-6 4 0,5 0 0,-10 0 0,5 0 0,-15 17 0,6 3 0,-1 15 0,2-1 0,12-7 0,-6 5 0,13-11 0,0 0 0,10-8 0,-3-4 0,7-4 0,-3-1 0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5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24575,'5'4'0,"-2"5"0,-3 11 0,0 13 0,0 7 0,0 32 0,0-12 0,0 7 0,0-15 0,0-12 0,0 7 0,0-12 0,0-4 0,0-11 0,0 0 0,0-6 0,0-4 0,0-7 0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29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24575,'-40'67'0,"0"0"0,1-1 0,-1 1 0,-10 11 0,2-1 0,19-17 0,29-8 0,0-10 0,0 12 0,0-14 0,0 5 0,0-11 0,5-1 0,11-1 0,1-11 0,10 6 0,-2-7 0,-4-4 0,4-2 0,0-3 0,-8-2 0,6 1 0,-12-5 0,2 0 0,-4-5 0,0 4 0,-4-3 0,-1 2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31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0 24575,'-14'0'0,"0"0"0,-6 0 0,0 0 0,-5 0 0,4 0 0,1 4 0,6-3 0,0 12 0,4-7 0,0 12 0,2-3 0,7 0 0,-8 3 0,8-8 0,-4 8 0,5 3 0,0-5 0,0 3 0,0-5 0,0-4 0,0 3 0,4-4 0,6 0 0,10 1 0,1 0 0,10-4 0,-10-2 0,10-4 0,-10 0 0,4 0 0,-10 0 0,3 0 0,-8 0 0,4 0 0,-6 0 0,-3-4 0,-8 3 0,-8 6 0,-12 7 0,2 8 0,-4-4 0,5 2 0,5-3 0,-4 5 0,12-5 0,-6 3 0,8-8 0,0 4 0,1-5 0,4-1 0,0 1 0,0 0 0,0 0 0,0 0 0,3-4 0,7-1 0,5-4 0,4 0 0,6 0 0,-4 0 0,10 0 0,-4 0 0,-1 0 0,-1 0 0,-5 0 0,0 0 0,-1 0 0,-4 0 0,-1 0 0,-1 0 0,-7 0 0,3 0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3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24575,'0'8'0,"0"5"0,0 2 0,0 10 0,0-4 0,0 4 0,0-5 0,0-1 0,0 1 0,0-5 0,0-2 0,0-8 0,0-1 0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32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24575,'8'0'0,"0"0"0,2 9 0,-5-3 0,-1 12 0,0-8 0,-3 14 0,7-13 0,-7 13 0,3-14 0,-4 9 0,0-9 0,0 4 0,0-6 0,0 1 0,0 0 0,0-1 0,0-10 0,0-4 0,0-13 0,0 4 0,0-3 0,4 3 0,1 0 0,4 1 0,1 1 0,3 2 0,-2-3 0,2 5 0,1 4 0,-4-3 0,8 7 0,-8-3 0,9 4 0,-9 0 0,8 0 0,-8 0 0,4 0 0,-6 0 0,1 0 0,0 0 0,-4 0 0,-1 0 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37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1 206 24575,'17'0'0,"1"0"0,-3 0 0,3 0 0,-7 0 0,7 0 0,-8 0 0,3 0 0,-4 0 0,0 0 0,0-9 0,-4 3 0,4-8 0,-4 1 0,0-2 0,-1-11 0,-4 5 0,0-4 0,0 5 0,0 0 0,0 6 0,0 0 0,-8 9 0,1 1 0,-11 4 0,3 0 0,0 0 0,-4 9 0,4 8 0,-1 9 0,0 6 0,5 0 0,0 0 0,5-5 0,-3 4 0,8-10 0,-4 4 0,5-6 0,0 1 0,0-1 0,0-4 0,0-1 0,4-5 0,5 0 0,6 0 0,5 1 0,-6-5 0,5 0 0,-5-5 0,1 0 0,4 0 0,-9 0 0,3 0 0,1 0 0,-4 0 0,3 0 0,-4 0 0,1-15 0,-5 15 0,0 1 0,-5 20 0,0 12 0,0-1 0,-5 0 0,4 0 0,-8-6 0,7-1 0,-2-5 0,0-5 0,3-2 0,-3-4 0,4-11 0,0-5 0,0-11 0,0-7 0,0 3 0,0-3 0,5 5 0,0 1 0,5-1 0,0 0 0,-1 1 0,1 4 0,-1 1 0,0 5 0,0 0 0,-1 0 0,1 4 0,0-3 0,0 7 0,0-3 0,-1 4 0,1 0 0,-1 0 0,-3 4 0,-1 1 0,-4 9 0,0-4 0,0 8 0,0-3 0,0 4 0,0 1 0,0-5 0,0 3 0,0-8 0,0 4 0,0-5 0,0 0 0,0-8 0,0-11 0,5-11 0,0-4 0,1 0 0,2 10 0,-2-4 0,3 4 0,0 0 0,1-3 0,-1 8 0,0-4 0,0 9 0,0-3 0,0 7 0,-1-3 0,1 4 0,-4 4 0,-1 5 0,-4 6 0,0 4 0,0 1 0,4-1 0,-3-4 0,4 3 0,-1-8 0,1 4 0,3-5 0,1 0 0,-4-1 0,3 1 0,-3-4 0,4-1 0,-1-4 0,6 0 0,1 0 0,-1 0 0,10 0 0,-12-4 0,12-6 0,-9-5 0,5-10 0,-5 4 0,1-10 0,-6 10 0,0-4 0,-1 10 0,-3-4 0,1 13 0,-6-7 0,3 9 0,-11 10 0,1 2 0,-8 19 0,4 0 0,4 5 0,-3-6 0,7 5 0,-2-4 0,4-1 0,0-1 0,0-5 0,0-5 0,0-2 0,0-4 0,4 0 0,6 0 0,4-4 0,1-1 0,9-4 0,-8 0 0,5 0 0,-3 0 0,-3 0 0,0-4 0,-2-1 0,-3-14 0,0 3 0,0-10 0,-5 1 0,-1-2 0,-4 1 0,0-5 0,0 10 0,0-4 0,-4 5 0,-1 5 0,-9 1 0,-1 4 0,-5 5 0,6 1 0,-5 4 0,4 0 0,0 0 0,-3 0 0,8 0 0,-4 0 0,5 0 0,0 3 0,4 2 0,-3 4 0,7 0 0,-3 0 0,4 0 0,0-1 0,4-3 0,1-1 0,3-4 0,2-9 0,-2 7 0,12-7 0,-4 0 0,14 2 0,-9-11 0,4 6 0,-10-2 0,4 5 0,-9 3 0,3-2 0,-4 7 0,-4 1 0,-1 9 0,-4 6 0,0 10 0,0-4 0,-5 10 0,4-11 0,-4 11 0,5-10 0,0 4 0,0-5 0,0-5 0,0 3 0,4-8 0,1 3 0,4-4 0,4-4 0,-3-1 0,9-4 0,-9 0 0,8 0 0,-8 0 0,8 0 0,-3 0 0,0 0 0,3-4 0,-7-6 0,2-1 0,-3-7 0,-1 3 0,-3-5 0,-2-5 0,-4 4 0,0-4 0,0 10 0,0 1 0,0 5 0,0 0 0,0 0 0,3 4 0,2 2 0,4 3 0,4 0 0,8 0 0,-1 0 0,6 0 0,-1 0 0,-4 0 0,4 0 0,-5 0 0,-6 0 0,0-4 0,-5-6 0,0 0 0,0-4 0,1 0 0,-5 4 0,-1-8 0,-4 7 0,0-2 0,0 4 0,0 0 0,-8 4 0,2 1 0,-11 4 0,7 0 0,-9 0 0,5 0 0,-1 4 0,0 11 0,5 7 0,-1 10 0,1-6 0,4 5 0,1-10 0,5 10 0,0-10 0,0-1 0,4-6 0,6-5 0,5 0 0,10-3 0,2-2 0,5-4 0,0-9 0,1-10 0,1-10 0,0 0 0,-5-3 0,3 3 0,-10 2 0,5 0 0,-8 7 0,-4 6 0,3-1 0,-8 6 0,4 0 0,-5 4 0,0 1 0,-1 4 0,-3-4 0,-12 10 0,-5 7 0,-11 12 0,-5 8 0,4 6 0,-4-3 0,10 2 0,3-11 0,4 4 0,6-15 0,-4 8 0,7-14 0,-2 3 0,4-4 0,0 0 0,0 0 0,4-4 0,5-2 0,6-3 0,4 0 0,1-8 0,0-3 0,-1-9 0,2-12 0,0 4 0,2-18 0,-5 6 0,-2-7 0,-4 1 0,-6-1 0,0 0 0,-6 6 0,0 8 0,0 2 0,0 15 0,0-8 0,-4 14 0,-1 0 0,-4 6 0,0 4 0,0 0 0,0 0 0,4 7 0,2 9 0,3 10 0,5 20 0,2-5 0,10 13 0,2 0 0,4-5 0,-3 12 0,2-12 0,-9-2 0,3-8 0,-5-7 0,-1-10 0,0 2 0,-5-14 0,-1 3 0,-4-4 0,0-4 0,0-1 0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3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24575,'5'2'0,"-1"17"0,-4 29 0,0 10 0,0 21 0,0-5 0,0-15 0,0 18 0,0-26 0,0 13 0,0-10 0,0 0 0,0-12 0,0-2 0,0-9 0,0-15 0,0 8 0,3-18 0,-2 7 0,12-8 0,-7 0 0,7-1 0,-4-4 0,5 0 0,-4-4 0,8-1 0,-8-9 0,5-1 0,-6-5 0,1 0 0,0-5 0,0 4 0,0-4 0,-4 10 0,-2-4 0,-4 9 0,0-3 0,0 11 0,0 3 0,0 8 0,0 4 0,0-3 0,0 4 0,0-5 0,4-1 0,1 1 0,4 0 0,0 0 0,10 1 0,-3-5 0,9 0 0,-5-5 0,-1 0 0,1 0 0,-1 0 0,-4 0 0,-1 0 0,-5-4 0,0 3 0,-1-7 0,-3 3 0,-1-4 0,-4 0 0,-8 4 0,-2-3 0,-15 7 0,4-4 0,-10 5 0,5 0 0,-7 0 0,7 0 0,5 0 0,3 0 0,7 0 0,-2 0 0,8-3 0,9-2 0,19-5 0,4 5 0,26-12 0,-11 9 0,12-10 0,-7 12 0,0-5 0,-7 5 0,-1-5 0,-13 5 0,-1 1 0,-10 5 0,-1 0 0,-6 0 0,1 0 0,-4 7 0,-5 4 0,-6 13 0,-5 2 0,0 6 0,5 0 0,-3-5 0,8-2 0,-3-10 0,4-1 0,0-6 0,0 1 0,0 0 0,3-4 0,2-1 0,8-4 0,2 0 0,5 0 0,-1-9 0,1-2 0,-5-8 0,4-1 0,-8 0 0,3-5 0,-8 4 0,-2-10 0,-4 10 0,0-5 0,0 7 0,0 4 0,-4 1 0,-5 5 0,-6-1 0,-5 5 0,-5 1 0,4 4 0,-10 0 0,10 0 0,-4 0 0,5 8 0,0 3 0,9 0 0,2-2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0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27 307 24575,'44'-85'0,"1"0"0,-11 4 0,-22 26 0,-35 55 0,-12 8 0,22 7 0,-1 5 0,3 9 0,-2-10 0,3 10 0,0-4 0,4 5 0,-3 6 0,8-4 0,-9 10 0,9-10 0,-4 10 0,5-4 0,0 0 0,0 4 0,0-4 0,0 0 0,4-2 0,2-6 0,4 0 0,-1-5 0,1-2 0,-1-4 0,0-1 0,0-4 0,0 3 0,-1-8 0,5 8 0,0-8 0,0 3 0,0-3 0,0-4 0,1-2 0,4-3 0,0 0 0,0 0 0,1 0 0,-1 0 0,0 0 0,-4 0 0,3-4 0,-7-1 0,3-3 0,-5 3 0,0-2 0,4 2 0,-3-3 0,3 3 0,-3-3 0,-5 4 0,4-5 0,-4 1 0,0 0 0,4 4 0,-4-3 0,1 6 0,-2-3 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4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1 201 24575,'13'0'0,"8"-10"0,30-4 0,-1-16 0,20 2 0,-24 3 0,21 1 0,-17 5 0,13-1 0,-7 2 0,-8 11 0,-15 2 0,-8 5 0,-6 0 0,-8 0 0,-2 0 0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5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24575,'22'0'0,"6"0"0,5 0 0,0 0 0,13 5 0,-6 1 0,1 16 0,5-2 0,-9 20 0,9-13 0,-14 12 0,0-11 0,-8 18 0,-7-10 0,0 16 0,-11-18 0,0 19 0,-6-18 0,0 18 0,0-13 0,0 14 0,0-12 0,-6 18 0,-6-18 0,-7 12 0,-9-12 0,4-3 0,-10-4 0,12-9 0,-5 1 0,13-13 0,-5 0 0,13-5 0,-7 1 0,8-1 0,-4-5 0,5 0 0,0-4 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35.4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225 446 24575,'-13'0'0,"-4"0"0,3 0 0,-1 0 0,-3 0 0,8 0 0,-4 0 0,5 0 0,0 0 0,-4 0 0,2 0 0,-2 4 0,-1 6 0,4 0 0,-4 8 0,8-8 0,-2 9 0,2 1 0,0-4 0,1 14 0,5-8 0,0 4 0,0 5 0,0-10 0,0 4 0,0-5 0,4-6 0,1 0 0,9-9 0,1-1 0,-1-4 0,5 0 0,-4 0 0,4 0 0,-4-9 0,4-2 0,-8-9 0,4-12 0,-5 4 0,2-17 0,-1 4 0,-5-13 0,0-2 0,-6 0 0,0 2 0,0 7 0,0 0 0,0 7 0,0 1 0,0 12 0,0-12 0,-5 15 0,0-10 0,-5 15 0,-4 3 0,7 2 0,-6 9 0,8-3 0,0 14 0,1 13 0,4 22 0,0 1 0,6 18 0,7-3 0,7 9 0,6 5 0,-1-15 0,6-1 0,-6-7 0,8-11 0,-9 0 0,7-19 0,-4 7 0,0-13 0,-2 3 0,-6-10 0,1 0 0,-5-5 0,-2 0 0,-4 0 0,0 0 0,0 0 0,0 0 0,0-9 0,0-2 0,-3-9 0,-2 1 0,-4-7 0,0 0 0,0-7 0,0 7 0,0 0 0,0 7 0,0 4 0,0 1 0,0 12 0,0 14 0,0 3 0,0 16 0,0-4 0,0 5 0,0 0 0,0 0 0,0-5 0,4-2 0,6-5 0,5-5 0,5-1 0,0-4 0,-1 0 0,1-5 0,-5-1 0,3-4 0,-8 0 0,3 0 0,-4 0 0,0 0 0,-4-3 0,-2-7 0,-3-5 0,0-10 0,0 4 0,0-10 0,0 4 0,-5-5 0,0 5 0,-17-5 0,5 15 0,-9-9 0,6 20 0,0-7 0,1 12 0,4-4 0,-4 5 0,9 0 0,-4 0 0,5 0 0,5 4 0,0 1 0,4 3 0,0 1 0,0-1 0,0 1 0,9 0 0,1 1 0,10-5 0,-1 4 0,1-8 0,5 8 0,-4-8 0,4 4 0,1-5 0,-5 0 0,9 0 0,-3 0 0,-1-9 0,12-4 0,-9-13 0,11-4 0,-5-5 0,0-1 0,-6 8 0,-2-4 0,-7 11 0,-5 0 0,-1 7 0,-5 1 0,-4 2 0,0-2 0,-5 4 0,0 0 0,0 0 0,0 0 0,-4 4 0,-1 1 0,-9 4 0,4 0 0,-9 0 0,9 0 0,-8 0 0,7 9 0,-3 2 0,-1 14 0,3-4 0,2 10 0,1-10 0,8 9 0,-9-3 0,9 5 0,-4-5 0,5 2 0,0-8 0,0 3 0,0-10 0,0 0 0,0-5 0,4 0 0,6 0 0,5 0 0,4-3 0,1-2 0,-5-4 0,3 0 0,-3 0 0,10 0 0,-4 0 0,4 0 0,1 0 0,-5-14 0,10 1 0,-7-25 0,8 7 0,-8-8 0,11-3 0,-12 8 0,2-13 0,-5 13 0,-8 1 0,3 2 0,-5 10 0,-4-4 0,-2 10 0,-4 1 0,0 5 0,-3 4 0,-2 1 0,-9 4 0,-1 9 0,0 7 0,0 11 0,5 0 0,-1 3 0,5-3 0,1-1 0,5 0 0,0-12 0,0 5 0,0-9 0,0 8 0,0-8 0,4 4 0,12-5 0,0 1 0,9-4 0,-5 2 0,-1-6 0,-4 2 0,-1-4 0,-6 4 0,1-3 0,-4 7 0,-1-3 0,-4 3 0,0 1 0,0 0 0,0 0 0,-4 5 0,-1-4 0,-5 3 0,1-4 0,0 0 0,4 0 0,-3-4 0,3 2 0,-3-6 0,-1 3 0,4-4 0,2 0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37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1 497 24575,'8'0'0,"0"0"0,6 0 0,1 0 0,-1 0 0,0 0 0,-5 0 0,0 0 0,-4 3 0,-2 19 0,-3 2 0,6 21 0,-5 10 0,4-4 0,-5 11 0,0-7 0,0-19 0,0 9 0,0-24 0,0-1 0,0-6 0,0-17 0,0-9 0,0-13 0,0-14 0,0-1 0,5-7 0,1 6 0,11-4 0,-5 11 0,4 1 0,-1 7 0,-4 7 0,7 3 0,-8 3 0,4 3 0,0 1 0,-4 4 0,3 0 0,-4 5 0,0 0 0,0 0 0,0 0 0,-1 0 0,-3 4 0,-1 12 0,-4 5 0,0 18 0,5-5 0,-4 4 0,4-11 0,-5 4 0,4-15 0,1 3 0,0-10 0,3 0 0,-3 0 0,3-5 0,1 0 0,0-4 0,0 0 0,4 0 0,-3 0 0,9-8 0,-8-9 0,8-10 0,-7-5 0,3 0 0,-4 5 0,-1 2 0,0 5 0,-5 5 0,-1 2 0,0 8 0,-3 4 0,3 11 0,-4 16 0,0 3 0,0 9 0,0-6 0,0 1 0,5-1 0,1-6 0,4-1 0,4-9 0,-4-3 0,9-7 0,-4-2 0,4-4 0,-4 0 0,3-9 0,-2-7 0,0-11 0,5-12 0,-9 6 0,4-12 0,-5 11 0,-5-5 0,-1 7 0,-5 5 0,0 2 0,0 5 0,0 5 0,-3 5 0,-7 6 0,-5 4 0,-5 0 0,1 0 0,-1 5 0,0 4 0,1 7 0,3 9 0,1-4 0,5 10 0,0-10 0,4 4 0,1-6 0,5-4 0,0-2 0,0-4 0,0 0 0,0 0 0,9-4 0,8-1 0,9-4 0,15-17 0,-5-10 0,1-10 0,-1-12 0,-6 1 0,8-4 0,0-4 0,-11-1 0,2 7 0,-16-4 0,4 7 0,-6 6 0,-5 2 0,-1 7 0,-5 0 0,0 5 0,0 2 0,0 10 0,0 1 0,0 5 0,-4 4 0,-1 1 0,-4 4 0,0 0 0,1 0 0,-1 4 0,5 11 0,-5 7 0,8 10 0,-4 7 0,5 1 0,0 14 0,0-5 0,0 5 0,0-8 0,5 1 0,7 0 0,11-6 0,7-1 0,-1-6 0,3-5 0,-10-4 0,9-8 0,-10-3 0,4-4 0,-10-1 0,3-3 0,-8-3 0,4-3 0,-1 0 0,-3 0 0,0 0 0,-6 0 0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38.0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67 24575,'19'0'0,"2"-10"0,11 3 0,7-9 0,-11 10 0,16-5 0,-21 5 0,8 0 0,-20 2 0,-2 4 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38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92 24575,'23'0'0,"8"0"0,25-6 0,-12 4 0,17-14 0,-14 8 0,2-9 0,-2 5 0,-14 1 0,-8 5 0,-10-2 0,-1 7 0,-9-3 0,-1 4 0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40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4 846 24575,'-3'10'0,"11"-6"0,6-21 0,15-14 0,1-11 0,1-14 0,-1 0 0,-2-15 0,-2-12 0,-8 22 0,-4-25 0,-8 42 0,6-26 0,-11 28 0,5-4 0,-6 19 0,0 2 0,0 10 0,-4 5 0,-1 6 0,-4 4 0,-5 0 0,4 0 0,-14 0 0,7 9 0,-9 14 0,3 19 0,-3 22 0,6 9 0,6-6 0,8 10 0,6-11 0,0 15 0,0-7 0,0-3 0,0-8 0,5-13 0,6-4 0,11-13 0,6-5 0,5-5 0,0-8 0,-1-4 0,14-5 0,-10-2 0,4-4 0,-14-14 0,-10 2 0,4-19 0,-9 10 0,4-10 0,-9 10 0,-2-4 0,-4 5 0,0 5 0,0 2 0,0 4 0,4 11 0,-3 4 0,7 18 0,-7-3 0,9 10 0,-5-10 0,5-1 0,-1-6 0,5-5 0,1 0 0,4-3 0,7-2 0,-5-4 0,4-9 0,-5-7 0,2-17 0,6-15 0,-7-8 0,2 0 0,-9-32 0,-2 17 0,2-14 0,-7-1 0,-2 26 0,-5-28 0,0 23 0,0 7 0,0 12 0,0 13 0,-4 7 0,-1 5 0,-4 12 0,0 17 0,5 23 0,0 16 0,4 24 0,0-13 0,0 20 0,0-12 0,0 8 0,0-3 0,0-15 0,5-8 0,0-10 0,5-16 0,0 2 0,-1-14 0,1 4 0,-2-9 0,1-1 0,0-4 0,0 0 0,-1 0 0,1-9 0,1-8 0,1-9 0,5-13 0,-4-2 0,10-6 0,-9 0 0,3 13 0,-5-4 0,-1 17 0,0 1 0,-1 6 0,0 9 0,-4 8 0,-2 20 0,-3 11 0,0 20 0,0 1 0,0 9 0,0-9 0,0-7 0,0-9 0,0-7 0,0-6 0,4-5 0,1-8 0,9-8 0,6-1 0,1-4 0,10 0 0,2-10 0,-5-2 0,12-23 0,-10-7 0,1-9 0,0-11 0,-7 14 0,0-7 0,-6 9 0,-2 11 0,-5-3 0,-5 17 0,-2 1 0,-4 6 0,0 5 0,-7 4 0,-4 1 0,-7 9 0,-3 10 0,5 7 0,-5 17 0,9 1 0,-5 7 0,10 0 0,2-7 0,5-1 0,0-7 0,0-6 0,0-5 0,14-7 0,4-4 0,14 1 0,0-5 0,7-2 0,-5-4 0,4 0 0,-6 0 0,-5 0 0,-7 0 0,-1 0 0,-9 0 0,3 0 0,-8 0 0,-1 0 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41.5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0 189 24575,'0'-13'0,"0"-14"0,0-1 0,0-33 0,0 38 0,0-14 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44.8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259 426 24575,'-18'-5'0,"5"1"0,-28 4 0,13 0 0,-11 0 0,13 0 0,0-4 0,7 7 0,4-2 0,-4 13 0,13-4 0,-3 8 0,9-8 0,0 14 0,0-12 0,0 7 0,9-5 0,7-4 0,11 10 0,4-9 0,1 9 0,-1-8 0,-5 7 0,-1-7 0,-10 1 0,-1 2 0,-5-5 0,0 3 0,-4-4 0,-1 4 0,-4-3 0,-4 9 0,-11-4 0,-7 0 0,-3 4 0,-6-7 0,10 2 0,-5-4 0,7 0 0,4-5 0,-4 0 0,9-5 0,-3 0 0,8-4 0,10-1 0,5-4 0,16-2 0,0-4 0,6 3 0,7-9 0,1 9 0,14-17 0,-12 10 0,11-11 0,-11 1 0,7-3 0,-6-4 0,-1-1 0,-5-5 0,-9 12 0,-4-9 0,-9 12 0,-5 0 0,0 2 0,-4 5 0,-2 5 0,-4-3 0,0 8 0,0-4 0,0 5 0,-4 4 0,-1 1 0,-3 4 0,-1 0 0,0 0 0,-5 0 0,4 0 0,-5 14 0,6-2 0,3 19 0,-4-4 0,9 5 0,-4 0 0,5 0 0,0 0 0,0-5 0,0 4 0,0-10 0,0 4 0,0-11 0,4 0 0,1-5 0,8 0 0,2 0 0,0 0 0,3-3 0,-8-2 0,9-4 0,-4 0 0,4 0 0,1 0 0,-1 0 0,1 0 0,-1-9 0,1-2 0,0-14 0,7-3 0,-3-11 0,4-3 0,1-16 0,-10 9 0,10-17 0,-16 10 0,10 0 0,-9 2 0,3 7 0,-7 12 0,-3-2 0,1 21 0,-7-9 0,-4 26 0,-4 7 0,-12 23 0,6 17 0,-9 1 0,8 12 0,-4-5 0,6 0 0,5-2 0,2-14 0,5-1 0,0-7 0,0-5 0,0-7 0,0-2 0,0-8 0,4 4 0,1-9 0,3-1 0,6-4 0,1 0 0,4 0 0,1-5 0,0-10 0,1-8 0,8-17 0,-5-1 0,5-1 0,-6-3 0,-6 11 0,-1 0 0,-6 3 0,0 10 0,0-4 0,1 0 0,-6 4 0,0 0 0,-5 3 0,0 8 0,0-13 0,0 12 0,0 1 0,0 11 0,0 18 0,0 3 0,0 10 0,-5 6 0,4 10 0,-5 0 0,1 14 0,3-6 0,-3 7 0,5-7 0,0-2 0,0-7 0,0-7 0,0-7 0,0-8 0,0-10 0,0-2 0,0-4 0,0 0 0,0 0 0,3-4 0,2-1 0,4-4 0,-1 0 0,6 0 0,1-5 0,0 0 0,3-9 0,-8 4 0,4-4 0,-1 0 0,-3 4 0,4-4 0,-9 1 0,-1 3 0,-4-4 0,0 5 0,0-5 0,0 4 0,0-4 0,-9 5 0,-2-1 0,-9 1 0,-5-2 0,4 6 0,-4 0 0,-1 0 0,5 4 0,1-4 0,6 5 0,5 0 0,0 0 0,4-4 0,1-1 0,4-3 0,0-1 0,0-5 0,14-1 0,4-6 0,9 0 0,4 0 0,-10 5 0,9-4 0,-13 9 0,7-4 0,-14 6 0,-1 4 0,-5 1 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45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24575,'8'0'0,"1"0"0,-1 0 0,12 0 0,-9 0 0,19 0 0,-9 0 0,6 0 0,-2 0 0,-5 0 0,-5 0 0,-2 0 0,-8 0 0,-2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05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0 449 24575,'8'0'0,"10"0"0,-3 0 0,14 0 0,-14-8 0,13 6 0,-7-15 0,4 11 0,-2-12 0,-4 3 0,-1 1 0,0-4 0,0 8 0,-4-3 0,-1 4 0,0-3 0,-4 2 0,4-7 0,-4 7 0,0-7 0,-1 3 0,1 0 0,-4-3 0,2 7 0,-6-7 0,3 7 0,-4-7 0,0 7 0,0-2 0,0-1 0,0 3 0,0-6 0,0 6 0,0-6 0,0 7 0,0-4 0,-4 5 0,-5-1 0,0 4 0,-9-3 0,4 7 0,0-3 0,-3 4 0,3-4 0,-4 2 0,4-2 0,-4 4 0,9 0 0,-8 0 0,7 0 0,-7 0 0,7 0 0,-7 0 0,3 0 0,0 0 0,1 4 0,5 1 0,-1 3 0,1 5 0,-1-4 0,4 8 0,1 2 0,4 1 0,0 9 0,0-10 0,0 10 0,0-9 0,0-5 0,0-7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5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123 466 24575,'-9'0'0,"-4"0"0,3 0 0,-7 0 0,7-4 0,-8 11 0,8 0 0,0 13 0,1 5 0,7-4 0,-7 4 0,8-10 0,-3 3 0,4-8 0,0 3 0,0-4 0,3-4 0,7-2 0,10-3 0,7 0 0,-1 0 0,12 0 0,-21 0 0,20 0 0,-26 0 0,13-4 0,-9 3 0,-4-8 0,6 0 0,-11-2 0,8-7 0,-4 3 0,-1 0 0,-4-4 0,-1 5 0,-4-12 0,0 10 0,0-14 0,0 14 0,0-9 0,0-1 0,-9 9 0,-1-7 0,-10 9 0,0 0 0,0 0 0,1 10 0,4 0 0,-4 1 0,9 3 0,-4-3 0,5 4 0,4 3 0,1 2 0,8 3 0,1 1 0,4 0 0,5 0 0,1 1 0,4-5 0,-4 3 0,-1-7 0,-6 3 0,1-4 0,5 0 0,-4 0 0,4 0 0,-6 0 0,1 0 0,5 0 0,-4 0 0,8 0 0,-8-4 0,9-1 0,-5-9 0,6 3 0,-5-3 0,3 4 0,-3-4 0,5 3 0,-1-3 0,-4 9 0,3 0 0,-8 1 0,4 3 0,-1-3 0,-3 4 0,3 0 0,-4 0 0,0 0 0,-1 0 0,6 0 0,-4 0 0,4 4 0,-6 1 0,1 4 0,0 0 0,-4 0 0,-1 0 0,0-5 0,-3 4 0,3-3 0,-4 4 0,0-1 0,-4-3 0,-1-1 0,-4-4 0,1 0 0,3 3 0,2 2 0,3 8 0,0-3 0,0 9 0,0-4 0,0-1 0,0 5 0,0-9 0,0 3 0,0-4 0,0 0 0,0 0 0,0-1 0,3-4 0,-2 4 0,6-7 0,-2 3 0,3-4 0,0 0 0,1 0 0,0 0 0,-1 0 0,1 0 0,0 0 0,0 0 0,0-4 0,-4-6 0,3 0 0,-4-4 0,6 0 0,-1-1 0,0 0 0,1-3 0,-5 3 0,4-5 0,-4 5 0,5-3 0,-1 3 0,0 0 0,1-4 0,-1 4 0,1 0 0,-1 2 0,0 4 0,0 0 0,-1 0 0,1 4 0,0-3 0,0 7 0,0-3 0,-1 4 0,1 0 0,-1 0 0,1 0 0,-1 0 0,0 0 0,1 0 0,-5 4 0,-3-3 0,-6 3 0,-4-4 0,0 0 0,0 0 0,-4 0 0,2 0 0,-2 0 0,-1 0 0,4 0 0,-4 0 0,5 0 0,0 0 0,5 4 0,0 0 0,4 5 0,0-1 0,0 1 0,0 0 0,0 5 0,0 0 0,0 1 0,4 3 0,1-8 0,5 9 0,4-9 0,1 4 0,4-4 0,-4 0 0,4-1 0,-9-4 0,8 4 0,-3-8 0,0 3 0,3-4 0,-8 0 0,8 0 0,-3 0 0,5 0 0,-6-4 0,5-5 0,-9-6 0,4 0 0,-4-4 0,-1-1 0,1-1 0,1-10 0,-1 10 0,0-5 0,0 7 0,-1-1 0,-3 5 0,2 1 0,-7 5 0,3 15 0,-4 2 0,0 13 0,0-1 0,0-1 0,0 1 0,0-5 0,0-2 0,0-4 0,0 0 0,0-1 0,0 1 0,0-1 0,0 1 0,0-1 0,0 1 0,0 0 0,0-1 0,0 1 0,4-5 0,0 0 0,5-4 0,5 0 0,-4 0 0,8 0 0,-8-4 0,8-6 0,-2-10 0,4-1 0,-4-10 0,3 10 0,-8-10 0,4 10 0,-5-5 0,-5 7 0,-1-1 0,-4 0 0,0 6 0,0 0 0,0 5 0,0 7 0,0 7 0,0 5 0,0 2 0,0-3 0,0 0 0,0 0 0,0 0 0,0-1 0,0 1 0,0 0 0,0 0 0,4 0 0,1 0 0,9 0 0,1 0 0,4 1 0,1 0 0,-5-1 0,9-4 0,-13-1 0,13-4 0,-9 0 0,4 0 0,-4-8 0,4-3 0,-8-9 0,7 1 0,-7-6 0,2 4 0,-2-4 0,-2 10 0,1-3 0,-5 7 0,-1-7 0,-4 8 0,0-9 0,0 9 0,0-4 0,0 5 0,0 0 0,0 51 0,0-6 0,0 46 0,0-19 0,6 0 0,-5-7 0,10 16 0,-9 4 0,9 3 0,-4 1 0,0-31 0,-2-3 0,-5-14 0,0-10 0,0-3 0,0-10 0,0 0 0,0-12 0,0-3 0,0-13 0,0-6 0,0-2 0,0-5 0,0-7 0,0-1 0,0-14 0,0 5 0,0-5 0,0 10 0,0-2 0,5 7 0,1-6 0,5 11 0,0 1 0,0 2 0,-2 10 0,2-4 0,-2 5 0,1 5 0,4 1 0,-4 0 0,9 3 0,-9-3 0,9 4 0,-5 5 0,6-4 0,-1 8 0,1-7 0,0 6 0,-1-2 0,-4 4 0,3 0 0,-8 0 0,4 0 0,-5 0 0,-4 4 0,-1 5 0,-4 11 0,0 11 0,0 3 0,0 2 0,0 3 0,0-11 0,0 9 0,-5-16 0,-5 4 0,-5-5 0,-5-1 0,-4-3 0,-2-2 0,-5-8 0,-2-1 0,1-5 0,5 0 0,2 0 0,5 0 0,5 0 0,2 0 0,8 0 0,1 0 0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52.5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178 148 24575,'0'-9'0,"0"-4"0,0-2 0,0-4 0,0 4 0,0-4 0,0 4 0,-3 4 0,-7 3 0,0 8 0,-8 8 0,3-2 0,0 24 0,-4-11 0,2 18 0,-3-16 0,3 10 0,3-10 0,4-1 0,5-2 0,1-3 0,4 0 0,0-1 0,0-6 0,0 1 0,0 0 0,0 0 0,0 0 0,0-1 0,0 1 0,0 0 0,3-4 0,2-1 0,4-4 0,0 0 0,0 0 0,0 0 0,-1 0 0,1 0 0,0 0 0,0 0 0,0-4 0,0-1 0,0-4 0,-1 0 0,2-5 0,-2 4 0,2-8 0,-1 8 0,-4-4 0,3 5 0,-7 0 0,3 0 0,-1 5 0,2 0 0,3 4 0,-4 3 0,4 2 0,-3 4 0,4 0 0,-1 0 0,1 0 0,0 0 0,0-1 0,0 1 0,0 0 0,-1 0 0,1-4 0,0-1 0,0-4 0,0 0 0,-1 0 0,1 0 0,0-9 0,0-2 0,2-14 0,5-8 0,-5 0 0,6-12 0,-7 12 0,1-5 0,0 11 0,-1 2 0,-1 10 0,1 1 0,-2 9 0,-3-3 0,3 7 0,-3-3 0,3 4 0,0 8 0,-3 8 0,-1 10 0,0 0 0,-3 0 0,8-2 0,-7-8 0,2 8 0,-4-15 0,0 5 0,0-6 0,4-3 0,0-1 0,5-4 0,0-9 0,0 3 0,0-7 0,0-1 0,0 4 0,1-9 0,-1 9 0,0-4 0,0 5 0,0 0 0,0 0 0,-1 1 0,1-1 0,-1 4 0,0 1 0,1 4 0,-1 0 0,1 0 0,0 0 0,-1 0 0,1 0 0,0 4 0,-1 1 0,1 4 0,-4 5 0,3-4 0,-7 8 0,7-8 0,-7 9 0,3-9 0,0 8 0,-3-8 0,4 3 0,-5-4 0,0 0 0,0 0 0,0-1 0,0-3 0,0-1 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54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224 9 24575,'-4'-5'0,"-6"1"0,-4 4 0,-6 0 0,1 8 0,-7 10 0,5 3 0,-1 5 0,2-1 0,9-4 0,-5 10 0,2-10 0,7 10 0,-6-5 0,11-4 0,-2 2 0,4-9 0,0 4 0,0-4 0,0 3 0,0-7 0,0 2 0,4-4 0,11-4 0,1-1 0,21-4 0,-9 0 0,11 0 0,-7 0 0,7 0 0,-6 0 0,6-10 0,-7 3 0,-5-12 0,-2 3 0,-6-3 0,-4-1 0,-1 1 0,-5 4 0,1-4 0,-5 9 0,-1-4 0,-4 5 0,0 8 0,4 6 0,1 0 0,4 3 0,4-8 0,2 0 0,0 0 0,3 0 0,-3 0 0,5-9 0,-1-2 0,-3-8 0,3-7 0,-8 5 0,4-4 0,-6 6 0,1 4 0,-5 2 0,2 8 0,-6-3 0,3 10 0,-4 4 0,0 14 0,0 13 0,0 7 0,0 18 0,0 7 0,6 12 0,-4-11 0,11 30 0,-6-33 0,7 35 0,0-15 0,-1-7 0,0 4 0,0-24 0,-6-8 0,-2-10 0,-5-6 0,0-6 0,0-1 0,-4-10 0,-12-1 0,-6-4 0,-10-4 0,0-1 0,-1-5 0,7 0 0,1 0 0,5 0 0,5-4 0,1-6 0,5 0 0,4-13 0,1 7 0,4-15 0,0 4 0,0-5 0,5-1 0,12 0 0,7-1 0,11-1 0,7-2 0,-5 1 0,10 5 0,-5 3 0,-2 10 0,-1 1 0,-13 7 0,-1 0 0,-11 4 0,0-2 0,-5 3 0,-1 0 0,-3 1 0,-1 4 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55.1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24575,'0'13'0,"0"2"0,0-4 0,0-3 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5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0 543 24575,'58'-33'0,"-38"25"0,67-26 0,-70 26 0,15-9 0,-20-16 0,9-8 0,-8-5 0,4-1 0,-5 0 0,-1 0 0,0 6 0,-4 3 0,-2 6 0,-5 10 0,0-2 0,0 13 0,0-2 0,0 15 0,0 5 0,0 11 0,0 1 0,0-4 0,0 4 0,0-9 0,0 3 0,0-4 0,0 0 0,0 0 0,0-1 0,0 1 0,4 0 0,5-4 0,1 3 0,9-3 0,-5 5 0,6-1 0,0 1 0,-1 0 0,-4-1 0,3 1 0,-8-1 0,3 0 0,-4-4 0,0 2 0,0-6 0,0 3 0,0-4 0,-1 0 0,1 0 0,0 0 0,0 0 0,0 0 0,0 0 0,-1 0 0,-3 0 0,-1 0 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6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9 353 24575,'-5'-3'0,"1"-7"0,9-4 0,-4-6 0,8-5 0,-8 4 0,9-10 0,-9 4 0,3-5 0,-4 5 0,0-4 0,0 10 0,0-4 0,0 5 0,0 2 0,0 3 0,0 2 0,-3 15 0,2 5 0,-8 17 0,8 2 0,-4 13 0,5-5 0,0 4 0,0-6 0,0 1 0,0-1 0,0-6 0,0-1 0,0-10 0,0-1 0,4-5 0,1-1 0,4 1 0,0-4 0,4-1 0,2-4 0,0 0 0,3 0 0,-8 0 0,4 0 0,-5-4 0,0-1 0,-1 0 0,1-3 0,-4 7 0,-1-3 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7.1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24575,'8'0'0,"11"0"0,-3 0 0,15 0 0,-5 0 0,6 0 0,-10 0 0,2 0 0,-14 0 0,8 0 0,-12 0 0,3 0 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7.5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24575,'13'0'0,"-4"0"0,15 0 0,-12 0 0,12 0 0,-9 0 0,-1 0 0,0 0 0,-5 0 0,-5 0 0,0 0 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8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24575,'18'0'0,"2"0"0,0 0 0,1 0 0,10 0 0,-15 0 0,8 0 0,-14 0 0,4 0 0,-9 14 0,-2-2 0,-3 19 0,0 2 0,0 7 0,-16 9 0,1-2 0,-20-4 0,5-3 0,1-12 0,3-1 0,10-7 0,3-6 0,3 0 0,1-5 0,4-1 0,5-3 0,9-5 0,11-6 0,7-4 0,0 4 0,3-4 0,-3 9 0,0-4 0,-2 5 0,-6 0 0,1 0 0,-5 0 0,-2 4 0,-3 5 0,-1 6 0,1 10 0,-4 2 0,-2 0 0,-4 3 0,0-9 0,0 10 0,0-10 0,0 4 0,-4-10 0,-1 3 0,-9-7 0,4 3 0,-4-9 0,0-1 0,4-4 0,-4 0 0,6 0 0,3 0 0,1 0 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9.0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24575,'5'0'0,"-2"0"0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0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24575,'72'0'0,"0"0"0,-15 0 0,1 0 0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29.8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89 24575,'-13'-4'0,"4"3"0,0-11 0,5 5 0,4-6 0,0 4 0,7 4 0,15 1 0,-1 0 0,23 3 0,-9-9 0,0 9 0,8-10 0,-15 10 0,11-4 0,-12 5 0,-2 0 0,-6 0 0,-4 0 0,-1 0 0,-6 0 0,1 0 0,-4 7 0,-1 16 0,-4 11 0,0 28 0,0-18 0,0 24 0,-11-19 0,2 15 0,-9-8 0,6-2 0,5-14 0,-3-2 0,9-11 0,-4-7 0,5-6 0,0-5 0,0 0 0,-3-4 0,2-1 0,-3-4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30.4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7 137 24575,'-6'0'0,"19"0"0,17-5 0,16-7 0,-5-1 0,4-9 0,2 9 0,9-4 0,-6 5 0,-4 0 0,-14 1 0,-6 5 0,-1 1 0,-10 5 0,-1-4 0,-6 3 0,-3-2 0,-1 3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1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24575,'13'0'0,"2"0"0,10 0 0,2 0 0,5 0 0,6 0 0,2 0 0,0 0 0,6 0 0,-6 0 0,0 0 0,5 0 0,-11 0 0,4 0 0,-5 0 0,-7 0 0,5 0 0,-10 0 0,4 0 0,-6 0 0,-4 0 0,-1 0 0,0 0 0,-5 0 0,5 0 0,-5 0 0,-4 0 0,-2 0 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24575,'0'90'0,"0"1"0,0-1 0,0-19 0,0-47 0,0 4 0,0-15 0,0-3 0,0 3 0,0-8 0,0-1 0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24575,'13'0'0,"7"0"0,1 0 0,17 0 0,-10 0 0,17 0 0,-5 0 0,7 0 0,0 0 0,7 0 0,-12 0 0,10 0 0,-24 0 0,10 0 0,-17 0 0,-1 0 0,-2 0 0,-8 0 0,4 0 0,-5 0 0,-1 0 0,0 0 0,0 0 0,1 0 0,-1 0 0,1 0 0,-1 0 0,-3 0 0,-1 0 0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7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59 108 24575,'0'-8'0,"0"-5"0,0-8 0,0 5 0,9-8 0,-3 18 0,12-8 0,-8 13 0,9-3 0,-9 4 0,3 0 0,-4 0 0,0 0 0,5 0 0,-5 0 0,5 0 0,-6 0 0,-3 8 0,-1 2 0,-4 9 0,0 6 0,0 2 0,-5 5 0,4 0 0,-13-5 0,7 4 0,-7-10 0,4 4 0,0-6 0,0 1 0,-4-5 0,7 4 0,-10-9 0,10 4 0,-2-5 0,1 0 0,3 0 0,-4 0 0,0-1 0,0-3 0,1-1 0,-1-4 0,1 0 0,0 0 0,-1 0 0,4-4 0,2 0 0,3-9 0,0 3 0,0-3 0,4 5 0,1 3 0,3 1 0,1 4 0,0 0 0,5 0 0,-4 0 0,8 0 0,-3 0 0,4 0 0,1 0 0,0 0 0,-6 0 0,5 0 0,-9 0 0,8 0 0,-8 0 0,8 0 0,-8 0 0,9 0 0,-9 0 0,8 0 0,-8 0 0,9 4 0,-9-3 0,8 3 0,-3-4 0,0 0 0,3 0 0,-8 0 0,3 0 0,-4 0 0,0 0 0,0 0 0,0 0 0,-1 0 0,1-3 0,-1-2 0,-3-4 0,3 0 0,-7 0 0,7 0 0,-7 0 0,7 4 0,-7-3 0,3 4 0,-4-1 0,0 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4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24575,'55'0'0,"-6"0"0,13 0 0,-20 0 0,35 0 0,-37 0 0,37 0 0,-28 0 0,32 0 0,-21 0 0,11 0 0,-24 0 0,-12 0 0,2 0 0,-21 0 0,3 0 0,-10 0 0,0 0 0,-5 0 0,0 0 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24575,'47'-20'0,"0"1"0,28-5 0,-75 38 0,0 6 0,0-1 0,0 6 0,0-9 0,0 8 0,0-14 0,0 4 0,0-5 0,0 0 0,0 0 0,-3-5 0,2 4 0,-3-11 0,8 6 0,0-6 0,10-2 0,-4 4 0,3-3 0,-4 4 0,0 0 0,0 0 0,0 0 0,-5 3 0,0 7 0,-4 4 0,0 12 0,0 0 0,-4 1 0,-2 4 0,-9-5 0,3 1 0,-3-7 0,6-6 0,0-5 0,0-1 0,0 1 0,0-4 0,0-1 0,-5-4 0,4 0 0,-8 0 0,8 0 0,-9 0 0,9 0 0,-4 0 0,5 0 0,4-4 0,2 0 0,3-1 0,0 1 0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08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 24575,'-2'-4'0,"0"4"0,-15 14 0,2 7 0,-4 4 0,-2 9 0,2-7 0,3 3 0,-4 5 0,9-8 0,-8 4 0,12 4 0,-5-9 0,10 10 0,-11-6 0,11 0 0,-7-5 0,9 4 0,0-9 0,0-1 0,0-2 0,0-3 0,0 0 0,0 3 0,0-3 0,0-1 0,0 5 0,0-5 0,4 6 0,1 4 0,4-3 0,1 3 0,3 4 0,-3-7 0,3 2 0,-4-5 0,0-7 0,0 7 0,-1-8 0,5 5 0,-3-2 0,3-2 0,-4 3 0,-1-5 0,0 0 0,0 1 0,-3-1 0,2 0 0,-6 0 0,7-3 0,0 2 0,1-6 0,3 7 0,-4-4 0,1 1 0,-1 2 0,0-6 0,-4 6 0,4-6 0,-8 3 0,4-4 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2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18 24575,'-14'0'0,"5"-4"0,-10 3 0,9-7 0,-9 7 0,9-3 0,-3 4 0,4 0 0,4 8 0,1 8 0,-6 9 0,8 1 0,-12-1 0,9-5 0,-1-2 0,-2-4 0,7-1 0,-3-4 0,8-4 0,5-2 0,5-3 0,6 0 0,0 0 0,-6 0 0,5 0 0,-4 0 0,-1 0 0,5 0 0,-9 0 0,3 0 0,-4 0 0,0 0 0,0 0 0,0 0 0,0 0 0,-4 8 0,-1 3 0,-4 8 0,0 0 0,0 1 0,0-1 0,0-4 0,0-1 0,0-5 0,0-1 0,0 1 0,0 0 0,0 0 0,-4-1 0,-1 1 0,-4-1 0,0-3 0,0 3 0,-4-3 0,2 0 0,-7 4 0,8-8 0,-9 3 0,9 0 0,-4-3 0,5 3 0,0-4 0,1 0 0,3 0 0,1 0 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24575,'23'0'0,"16"0"0,10 0 0,0 0 0,4 0 0,-6 0 0,9 0 0,0 0 0,-2-10 0,-7 7 0,0-7 0,-7 10 0,-1 0 0,-12 0 0,-2 0 0,-11 0 0,0 0 0,-5 0 0,-1 0 0,-3 0 0,-1 0 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0 24575,'-5'19'0,"-13"10"0,-1 6 0,-5 5 0,4-8 0,8 0 0,-9 1 0,14-1 0,-7-6 0,13-5 0,-8-3 0,8-8 0,0-1 0,16-5 0,7-4 0,16 0 0,3 0 0,5 0 0,8 0 0,-5 0 0,-1 0 0,-3 0 0,-12-5 0,0 4 0,-12-8 0,-3 8 0,-8-3 0,3 4 0,-4 0 0,-4 0 0,-2 0 0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24575,'0'37'0,"0"-14"0,0 52 0,0-40 0,0 59 0,0-47 0,0 31 0,0-29 0,0 20 0,0-18 0,0 11 0,0-21 0,0-8 0,0-8 0,0-5 0,0-10 0,0-1 0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7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24575,'26'0'0,"10"0"0,20 0 0,8 0 0,-8 0 0,5 0 0,-5 0 0,15 0 0,-6 0 0,-1 0 0,-10 0 0,-14 0 0,-1 0 0,-7 0 0,-5 0 0,-2 0 0,0 0 0,-9 0 0,8 0 0,-14 0 0,4 0 0,-6 0 0,-3 0 0,-1 0 0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8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1 222 24575,'0'13'0,"0"1"0,0 1 0,0 3 0,0-3 0,0 0 0,0-2 0,0-4 0,0 0 0,3-4 0,12-1 0,1-4 0,15 0 0,-10 0 0,10 0 0,-10 0 0,9-5 0,-9-5 0,0-6 0,-7-4 0,-4 1 0,-5-7 0,0 5 0,-5-10 0,0 5 0,0-1 0,0-4 0,-5 10 0,-5-10 0,-6 14 0,-10-8 0,5 19 0,-4-8 0,10 12 0,-4-2 0,4 4 0,0 0 0,2 0 0,8 0 0,1 0 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24575,'5'0'0,"-1"0"0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8:5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39 24575,'-2'-10'0,"-5"2"0,-11 3 0,-1 0 0,4-1 0,-4 2 0,9 4 0,-4 0 0,5 0 0,1 0 0,3 7 0,1 3 0,4 14 0,0 2 0,0 7 0,0-1 0,0 0 0,0-6 0,0 0 0,0-12 0,0 0 0,0-5 0,0 0 0,0 0 0,4-4 0,1-2 0,4-3 0,4 0 0,2 0 0,5 0 0,-1 0 0,1 0 0,-1 0 0,1 0 0,0 0 0,-1 0 0,1 0 0,-1 0 0,-4 0 0,3 0 0,-7 0 0,2 0 0,-4 0 0,0 0 0,0 0 0,0 4 0,-5 1 0,0 4 0,-4 5 0,0 1 0,0 4 0,0 1 0,-8-1 0,-3 1 0,-30 16 0,10-12 0,-18 19 0,10-19 0,4 4 0,-11-5 0,18-6 0,-9-1 0,10-6 0,-5 1 0,5-5 0,2-1 0,5-5 0,5 0 0,-3 0 0,8 0 0,-4-4 0,5-1 0,0-4 0,4 4 0,1 1 0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19:0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24575,'-5'19'0,"-3"2"0,6 6 0,-7-2 0,8-5 0,-3-1 0,4-4 0,0 2 0,0-7 0,0 2 0,0-3 0,0-1 0,0-3 0,0-1 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1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24575,'0'5'0,"0"5"0,0 36 0,0 11 0,0 1 0,0 12 0,0-6 0,0 10 0,0-1 0,0-2 0,0-21 0,0 9 0,0-23 0,0 4 0,0-15 0,0-6 0,0-4 0,0-2 0,0-8 0,0-1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10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1 24575,'-60'9'0,"1"0"0,-37 7 0,96-8 0,0 5 0,0-4 0,0 8 0,0-3 0,0 4 0,0 0 0,-3-4 0,2 3 0,-3-3 0,4 5 0,0-1 0,0-4 0,0 3 0,0-3 0,0 4 0,0-4 0,0 3 0,0-3 0,0 0 0,0-2 0,0 1 0,0-3 0,0 2 0,0-4 0,0 1 0,0-1 0,0 0 0,0 0 0,4 0 0,-3-1 0,6-2 0,-6 2 0,2-3 0,1 1 0,-3 1 0,2-1 0,-3 2 0,0 1 0,0 0 0,0 1 0,0-1 0,0 0 0,0 0 0,0 0 0,0 1 0,0-1 0,4-4 0,0 0 0,4-4 0,0 0 0,0 0 0,0 0 0,5 0 0,-3 0 0,7 0 0,-3 0 0,4 0 0,0 0 0,-4 0 0,3 0 0,-7 0 0,2 0 0,1 0 0,-4 0 0,4 0 0,-5 0 0,1 3 0,-1-2 0,0 6 0,-4-3 0,3 1 0,-6-2 0,3-3 0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2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59 24575,'0'8'0,"0"11"0,0-3 0,0 15 0,0-10 0,0 9 0,0 3 0,0-4 0,0 8 0,0-16 0,0 4 0,0 0 0,0-4 0,0 4 0,0-10 0,0 3 0,-4-8 0,8 9 0,2-9 0,9 4 0,0-4 0,9 0 0,-8-1 0,15 2 0,-11-1 0,6-4 0,-1-2 0,-4-4 0,4 0 0,-6 0 0,6 0 0,-8 0 0,12 0 0,-18 0 0,13-5 0,-9-4 0,5-7 0,-5-3 0,4-7 0,-7-1 0,3-5 0,-4 0 0,0-7 0,0 5 0,-5-11 0,-1 11 0,-5-11 0,0 11 0,0 1 0,0 2 0,0 10 0,0 0 0,-9 3 0,-7 12 0,-5-7 0,-10 11 0,4-2 0,-20 4 0,17 0 0,-15 0 0,24 0 0,-5 0 0,7 0 0,-1 4 0,0 2 0,5 8 0,-4-3 0,8 7 0,-2-7 0,7 2 0,-2-4 0,7 0 0,-6-4 0,-2-1 0,3-4 0,-1 0 0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3.3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24575,'18'0'0,"2"0"0,41 0 0,-19 0 0,4 0 0,-7 0 0,-5 0 0,4 0 0,-20 0 0,-4 0 0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3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24575,'13'0'0,"7"0"0,7 0 0,-6 0 0,9 0 0,-8 0 0,4 0 0,0 0 0,-12 0 0,-4 0 0,-6 0 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4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 24575,'0'-13'0,"0"30"0,0 15 0,0 39 0,0-27 0,0 23 0,0-17 0,0 5 0,0-2 0,0-6 0,0-1 0,0-6 0,4-2 0,-2-11 0,17-1 0,-11-6 0,21-4 0,-17-2 0,18-4 0,-2 1 0,6-1 0,11-3 0,-12-3 0,0-4 0,5 0 0,-10 0 0,5-4 0,-2-7 0,-10-4 0,4-6 0,-5-4 0,-5 4 0,6-10 0,-10 4 0,5-11 0,-5-3 0,1-6 0,-1 1 0,1-1 0,0 0 0,-6 0 0,-1 7 0,-5 1 0,0 12 0,0 2 0,0 10 0,0 1 0,0 5 0,0 1 0,0-1 0,0 4 0,0 1 0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5.6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1 383 24575,'0'9'0,"0"4"0,0-3 0,0 8 0,0-3 0,0 5 0,0-6 0,0 5 0,0-9 0,0 3 0,0 7 0,0-5 0,0 5 0,0-8 0,4-7 0,5-1 0,6-4 0,5 0 0,5 0 0,1 0 0,1 0 0,4 0 0,-10-9 0,9-3 0,-9-8 0,4 0 0,-5 0 0,0 0 0,-5 1 0,3-1 0,-6-5 0,2-2 0,-8-5 0,-1-7 0,-5-2 0,0-5 0,0 5 0,0-4 0,0 11 0,-5-4 0,-5 11 0,-6 2 0,1 5 0,-9 9 0,7 2 0,-8 9 0,5 0 0,-5 0 0,4 0 0,-5 0 0,6 14 0,-1 4 0,0 9 0,4 10 0,7-9 0,0 11 0,9 0 0,-4 1 0,5 0 0,0-1 0,0-13 0,0 0 0,0-12 0,0 0 0,0-5 0,0-4 0,0-1 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02.8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33 24575,'29'58'0,"1"0"0,18 8 0,-57-104 0,-1-8 0,-5 18 0,1 14 0,1 9 0,-2-3 0,0 7 0,-4-4 0,9 5 0,-9 0 0,5 0 0,-1 0 0,1 0 0,5 0 0,0 0 0,4 4 0,1 6 0,4 5 0,0 10 0,0-4 0,0 10 0,0-5 0,0 6 0,0-5 0,0-2 0,0-10 0,5 3 0,0-8 0,9 4 0,-4-5 0,8-3 0,2-2 0,1-4 0,5 0 0,-7 0 0,1 0 0,-1-9 0,1-2 0,-5-9 0,-1 1 0,-4-1 0,0 0 0,-1 0 0,-3 1 0,-2-6 0,-4 3 0,0-8 0,0 8 0,0-3 0,-8 6 0,1-1 0,-17 4 0,7 2 0,-8 4 0,5 0 0,0 4 0,1 2 0,-1 4 0,5 0 0,-3 0 0,7 0 0,-7 0 0,7 8 0,-3 3 0,4 9 0,0 5 0,0-4 0,4 10 0,-2-11 0,7 6 0,-4-7 0,5 1 0,0-1 0,0-4 0,0 3 0,4-8 0,1 4 0,9-5 0,0-4 0,11 0 0,-8-5 0,7 0 0,-10 0 0,6 0 0,-5 0 0,-2 0 0,0 0 0,-3 0 0,3 0 0,-9-8 0,0-3 0,-4-8 0,0-6 0,0 4 0,0-10 0,0 10 0,0-4 0,0 6 0,-4 4 0,-5-4 0,-2 9 0,-2 0 0,4 2 0,0 7 0,0-3 0,0 4 0,0 0 0,0 0 0,0 8 0,0 3 0,4 7 0,-4 2 0,8-1 0,-4 7 0,5-10 0,0 8 0,0-14 0,0 3 0,0-4 0,0 0 0,4 0 0,6-4 0,5-1 0,4-4 0,-4 0 0,3 0 0,-8 0 0,9-5 0,-9 0 0,3-4 0,-8 0 0,3 0 0,-7-5 0,3-1 0,-4-4 0,0-1 0,0 0 0,0 1 0,0-1 0,0 5 0,-4 1 0,-6 5 0,0 4 0,-4 1 0,5 4 0,-4 0 0,3 0 0,-4 0 0,5 0 0,0 8 0,4 3 0,0 9 0,5-6 0,0 5 0,0-9 0,0 3 0,0-4 0,0 0 0,4-4 0,1-1 0,4-4 0,-1 0 0,1-4 0,5-6 0,1-10 0,6-7 0,-9 9 0,-2 4 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04.5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24575,'0'13'0,"0"-3"0,0 8 0,0 2 0,0 1 0,0 10 0,0-10 0,0 10 0,0-10 0,0 9 0,0-9 0,0 10 0,0-10 0,0 10 0,0-10 0,0-1 0,0-2 0,0-3 0,0 0 0,0 3 0,0-8 0,9 4 0,1-4 0,10-1 0,0 1 0,-1-4 0,1 2 0,-6-7 0,5 4 0,-9-5 0,8 4 0,-8-3 0,4 3 0,-6-4 0,1 0 0,5 0 0,-4 0 0,3 0 0,-4 0 0,0 0 0,0 0 0,-5-3 0,0-7 0,0-5 0,-3-4 0,4-1 0,-5-5 0,0 4 0,0-5 0,0 1 0,0 4 0,0-9 0,0 9 0,0-4 0,0 5 0,0 0 0,0 1 0,0-1 0,0 5 0,0 1 0,0 1 0,0 2 0,0-2 0,0 4 0,0 0 0,0 5 0,0 0 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05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24575,'0'9'0,"0"4"0,0-3 0,0 8 0,0-3 0,0 4 0,0 1 0,0-1 0,0 1 0,0-1 0,0-4 0,0 3 0,0-8 0,0 9 0,0-9 0,0 3 0,0-4 0,0-1 0,4-3 0,1-1 0,3-4 0,1 0 0,0 0 0,5 0 0,-4 0 0,3 0 0,1 0 0,-4 0 0,4 0 0,-6 0 0,1 0 0,0 0 0,0 0 0,0 0 0,0-4 0,-1 3 0,1-7 0,-4 3 0,3-3 0,-7-1 0,2 1 0,-3-6 0,0-1 0,0-4 0,0-1 0,0 0 0,0 5 0,-4-3 0,-1 8 0,-5-9 0,1 13 0,-1-7 0,1 12 0,0-3 0,0 4 0,0 0 0,1 0 0,-1 0 0,0 0 0,0 0 0,0 0 0,0 0 0,0 0 0,1 0 0,-1 0 0,0 0 0,1 0 0,3 0 0,1 0 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0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24575,'0'82'0,"0"0"0,0 1 0,0-6 0,0-1 0,0 16 0,0-26 0,0 5 0,0-7 0,0-9 0,0 14 0,5-25 0,10 4 0,-2-23 0,17-8 0,-2-2 0,1-1 0,8-6 0,-4 6 0,1-13 0,11 4 0,-11-5 0,4 0 0,-11 0 0,-2 0 0,-5 0 0,-5 0 0,-2 0 0,-4-4 0,0-1 0,0-9 0,-4 0 0,-1-6 0,1-5 0,-4-8 0,4-15 0,-5-1 0,0-5 0,0 0 0,0 5 0,0-12 0,0 12 0,0 2 0,0 8 0,0 7 0,0 5 0,0 2 0,0 5 0,0 0 0,0-5 0,0-2 0,0 1 0,0-5 0,0 10 0,0-4 0,0 5 0,0 5 0,0 2 0,0 4 0,0 0 0,0 4 0,0 1 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0.7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24575,'-13'0'0,"9"0"0,15 0 0,11 0 0,10 0 0,0 0 0,0 0 0,-5 0 0,4 0 0,-15 0 0,8 0 0,-18 0 0,2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11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24575,'88'0'0,"-17"0"0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2:31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24575,'23'0'0,"2"0"0,7 0 0,-5 0 0,4 0 0,2 0 0,-14 0 0,2 0 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4:27.8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24575,'0'39'0,"0"-11"0,0 23 0,0-14 0,0 17 0,0-7 0,0-13 0,0-2 0,0-12 0,0-6 0,0-4 0,0-6 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7:10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 1914 24575,'-3'4'0,"-2"0"0,-9-4 0,4 0 0,-14 0 0,8 0 0,-9 0 0,-1-10 0,4-6 0,1-12 0,0-11 0,8-1 0,-11-22 0,16 18 0,-4-32 0,12 24 0,0-28 0,0 15 0,0 1 0,0 10 0,0 7 0,0 6 0,0 3 0,0 11 0,5-4 0,0 4 0,6 1 0,4-5 0,1 10 0,5-10 0,-5 4 0,4-5 0,-3-1 0,-1 1 0,4 5 0,-9-4 0,8 10 0,-8-4 0,9 0 0,-9 4 0,8-5 0,-4 7 0,5-1 0,0-5 0,-5 4 0,5-5 0,-5 7 0,5-7 0,0 5 0,-4-4 0,3 5 0,-8 0 0,7 1 0,-7-1 0,7 5 0,1-8 0,-2 7 0,5-3 0,-12 5 0,4 8 0,-5-2 0,0 3 0,0 0 0,-1-3 0,1 7 0,0-3 0,-4 0 0,2 3 0,-6-7 0,6 7 0,-6-6 0,6 6 0,-6-7 0,7 3 0,-3-4 0,0-5 0,3 4 0,-3-4 0,4 5 0,0 0 0,-1 1 0,1 3 0,-4-3 0,2 7 0,-6-7 0,-5 7 0,-6-2 0,-8 3 0,-8 0 0,-1 0 0,1 0 0,-5 0 0,10 0 0,-10 0 0,10 0 0,-4 0 0,5 0 0,5 0 0,-4 0 0,9 0 0,-3 0 0,4 0 0,11 0 0,10-10 0,20 2 0,1-7 0,12-2 0,-11 4 0,11-3 0,-11 5 0,-1 0 0,-2 0 0,-15 5 0,8-3 0,-14 8 0,4-3 0,-6 4 0,1 0 0,-4 11 0,-1 6 0,-4 12 0,-6 10 0,0-5 0,-5 5 0,0-7 0,5 0 0,-3-6 0,8-1 0,-8-5 0,8 0 0,-4-6 0,1 0 0,3-5 0,-3 0 0,4-4 0,0-1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7:1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64 119 24575,'-17'0'0,"3"0"0,1 8 0,8 3 0,1 14 0,0-4 0,2 10 0,-2-10 0,4 10 0,0-10 0,0-1 0,0-2 0,0-3 0,0 0 0,0-1 0,0-6 0,0 1 0,4-4 0,6-1 0,0-4 0,8 0 0,-3 0 0,4 0 0,-4 0 0,3 0 0,-7 0 0,7 0 0,-8-4 0,8-6 0,-2-11 0,0-5 0,3-1 0,-7-4 0,2 10 0,-4-4 0,1-1 0,-6 10 0,0-8 0,-5 4 0,0-1 0,0-5 0,0 11 0,-5-3 0,-4 3 0,-7 0 0,-3 0 0,4 10 0,1 1 0,0-1 0,4 4 0,-4-3 0,5 4 0,0 0 0,0 0 0,0 0 0,0 4 0,0 0 0,4 16 0,-3-9 0,7 4 0,-3-11 0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7:1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17 158 24575,'-8'3'0,"3"2"0,1 8 0,4-3 0,0 4 0,0 0 0,0-4 0,0 3 0,0-4 0,0 5 0,0-4 0,0 3 0,0-4 0,0 0 0,4-4 0,6-2 0,0-3 0,8 0 0,3 0 0,0 0 0,4 0 0,-6 0 0,-5 0 0,4 0 0,-8 0 0,3 0 0,-4 0 0,0-4 0,0 3 0,-5-7 0,0 0 0,-4-7 0,0 1 0,0-10 0,0 7 0,0-14 0,0 5 0,0-7 0,0 1 0,0 5 0,0 2 0,0 10 0,0 1 0,-4 5 0,-1 4 0,-4 1 0,-5 4 0,4 0 0,-8 0 0,8 0 0,-9 0 0,3 15 0,1-3 0,-1 19 0,6-5 0,-1 6 0,5 0 0,2-5 0,4-2 0,0-6 0,0-4 0,0 3 0,0-8 0,0 0 0,0-6 0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7:1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 24575,'0'8'0,"0"5"0,-5 8 0,4 5 0,-4 6 0,5 0 0,0-5 0,0-2 0,0-10 0,0 3 0,0-8 0,0 3 0,8-8 0,2-1 0,9-4 0,0 0 0,7 0 0,0 0 0,-4 0 0,7-5 0,-12-5 0,13-2 0,-9-6 0,5 2 0,-11-4 0,-1 1 0,-4-1 0,-1 5 0,0 2 0,-4-1 0,-1-1 0,-4 0 0,0-3 0,0 3 0,0 0 0,-4-4 0,-6 9 0,-1-4 0,-7 4 0,3 1 0,-5-1 0,-5-1 0,4 6 0,-5 0 0,1 5 0,4 0 0,-4 0 0,10 0 0,-4 0 0,9 0 0,-4 0 0,9 4 0,1 1 0,4 4 0,0-1 0,0-3 0,0-1 0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7:15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24575,'0'18'0,"0"5"0,0 4 0,-5-1 0,4 5 0,-9 2 0,9 1 0,-4 4 0,5-5 0,0-7 0,0-1 0,0-5 0,0-1 0,0-4 0,0-1 0,0-5 0,0 0 0,0-1 0,0 1 0,4 0 0,5-4 0,6-2 0,0-3 0,-2 0 0,1 0 0,1 0 0,-1-4 0,0-1 0,-5-4 0,4-4 0,-2-2 0,3-5 0,-4 1 0,0-7 0,0 5 0,0-10 0,0 5 0,-4-1 0,-1 2 0,-5 5 0,0 0 0,0 1 0,0 4 0,0-4 0,-4 9 0,-5-4 0,-6 9 0,-5-4 0,5 8 0,-3-3 0,7 0 0,-7 3 0,8-3 0,-4 4 0,0 0 0,4 0 0,-3 0 0,4 0 0,5 0 0,0 0 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7:15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24575,'4'7'0,"0"9"0,-4 9 0,0 14 0,0-6 0,0 13 0,0-6 0,0 7 0,0 0 0,0-1 0,0-5 0,0 4 0,0-17 0,0 9 0,0-10 0,0-1 0,0-1 0,0-11 0,0-1 0,0-4 0,0-1 0,0 1 0,0-4 0,0-2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14.519"/>
    </inkml:context>
    <inkml:brush xml:id="br0">
      <inkml:brushProperty name="width" value="0.025" units="cm"/>
      <inkml:brushProperty name="height" value="0.025" units="cm"/>
      <inkml:brushProperty name="color" value="#849398"/>
    </inkml:brush>
  </inkml:definitions>
  <inkml:trace contextRef="#ctx0" brushRef="#br0">1 5 24575,'0'41'0,"0"-2"0,0-8 0,0 7 0,0-6 0,0 6 0,0-7 0,0 1 0,0-5 0,0 3 0,0-9 0,0 4 0,0-6 0,0 0 0,0-5 0,0-1 0,3-4 0,2 0 0,0-1 0,3 1 0,-4-4 0,5-1 0,0-4 0,0 4 0,4-3 0,1 3 0,1-4 0,3 0 0,-4 0 0,5 0 0,-4 0 0,3 0 0,-4 0 0,1-4 0,-2 3 0,-4-7 0,0 3 0,-1 0 0,1-3 0,0 3 0,-4-4 0,2 1 0,-6-1 0,3-4 0,-4-2 0,5-8 0,-4-3 0,3 0 0,-4-4 0,0 4 0,0-6 0,0 1 0,0 5 0,0-4 0,0 9 0,0-4 0,0 6 0,0 0 0,0 4 0,0-4 0,0 9 0,0-3 0,0 4 0,0 0 0,0 4 0,0 1 0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29:58.536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1860 939 24575,'-18'0'0,"-6"0"0,8-4 0,-14-1 0,2-6 0,-10-4 0,-9-3 0,3 1 0,-14-10 0,15 8 0,-13-10 0,16 7 0,-7-2 0,7-3 0,-5 8 0,11-6 0,-5 7 0,8-2 0,-1-2 0,-6-5 0,3 3 0,-9-4 0,9 0 0,-9 4 0,5-3 0,-14 3 0,6 2 0,-18-8 0,22 11 0,-14-9 0,17 10 0,-7-5 0,7 5 0,1-3 0,6 8 0,-3-7 0,8 4 0,-8 0 0,16 2 0,-11-1 0,11 4 0,-6-4 0,11 5 0,-3 0 0,8 1 0,-8 0 0,8 0 0,-3 4 0,4-3 0,0 3 0,4-4 0,-2 5 0,6-4 0,-7 7 0,7-7 0,-7 7 0,7-7 0,-7 3 0,7-4 0,-7 4 0,7-2 0,-3 13 0,4 0 0,0 24 0,0-2 0,0 9 0,0-5 0,0-1 0,0-6 0,0 0 0,0-10 0,0-2 0,0-4 0,0-1 0,-3-3 0,-2-1 0,1-8 0,-5-5 0,4-6 0,-5-4 0,1-5 0,-1 4 0,4-10 0,-2 10 0,2-6 0,1 3 0,-3 7 0,7-7 0,-3 12 0,4-2 0,-4 4 0,3 0 0,1 4 0,9 1 0,5 4 0,11 0 0,-5 0 0,10 0 0,-9 0 0,4 0 0,-10 0 0,3 0 0,-8 0 0,3 0 0,-4 0 0,-4 0 0,-1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31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0 24575,'-53'78'0,"0"-1"0,0 0 0,1-3 0,-1-3 0,13-29 0,19-37 0,-7-2 0,16-6 0,8-6 0,-4-5 0,7-10 0,-3 0 0,4-1 0,0 1 0,0 0 0,0 4 0,0-3 0,0 4 0,0 5 0,0-3 0,0 3 0,3 0 0,2 1 0,3 5 0,0 3 0,1-2 0,-1 6 0,0-3 0,5 4 0,1 0 0,4 0 0,-4 0 0,3 0 0,-3 4 0,4 5 0,1 6 0,-1 3 0,0 0 0,5 14 0,-4-10 0,0 9 0,-2-12 0,-7-5 0,7-1 0,-7-5 0,7 1 0,-8-1 0,4 1 0,-4-1 0,-1-3 0,0-1 0,0-1 0,1-2 0,-1 3 0,-4-1 0,-1-2 0,-3 2 0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00.793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942 2393 24575,'0'-18'0,"0"4"0,0-4 0,0-7 0,0 3 0,-5-13 0,-2-6 0,-23-11 0,13-4 0,-25-2 0,21 3 0,-16 3 0,5-10 0,-1 4 0,-3-5 0,1-17 0,3 9 0,0-3 0,6 1 0,1 6 0,10 18 0,1-1 0,-7-14 0,5 11 0,0 1 0,1 5 0,-15-35 0,16 34 0,-9-6 0,11 9 0,-4 6 0,5 2 0,0 10 0,1 2 0,0 0 0,4-1 0,-3-6 0,3 6 0,-5-5 0,1 10 0,4-4 0,-3 5 0,4 5 0,0-3 0,1 8 0,0-4 0,3 5 0,-7 0 0,7 0 0,-7 0 0,7 0 0,-7-5 0,2 4 0,-3-8 0,4-3 0,-4 0 0,3-4 0,-4-1 0,0 6 0,0-11 0,0 11 0,4-11 0,-2 11 0,2-6 0,1 7 0,-4-1 0,8 5 0,-8-3 0,8 8 0,-7-3 0,7 4 0,-3 0 0,1 0 0,-2 4 0,0-2 0,-2 6 0,6 0 0,-2 6 0,3 3 0,0 1 0,0 5 0,-5 5 0,4 7 0,-8 6 0,7-6 0,-2 5 0,4-10 0,-5 3 0,4-9 0,-3-2 0,4-4 0,0 0 0,0-1 0,-3-3 0,2-4 0,-3-6 0,4-9 0,0 0 0,0-11 0,0 4 0,0-3 0,0-1 0,0 9 0,0-3 0,0 10 0,0 0 0,7 4 0,4 1 0,7 4 0,1 5 0,5 0 0,-3 9 0,9-3 0,-10 8 0,1-8 0,-3 7 0,-8-8 0,3 3 0,-4-5 0,-5-3 0,0-1 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03.322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1339 1622 24575,'-14'-18'0,"-1"0"0,-16-8 0,13-1 0,-27-9 0,26 3 0,-23-10 0,8 4 0,-3-4 0,-3-3 0,11 12 0,-7-15 0,8 15 0,-3-7 0,-1 2 0,9 5 0,-10-5 0,10 7 0,-5-2 0,12 7 0,-3 3 0,8 9 0,-7-3 0,8 8 0,-4-9 0,0 9 0,3-4 0,-7 0 0,3-1 0,-5-5 0,5 0 0,-4 0 0,4 1 0,-5-1 0,5 1 0,-4-6 0,4 4 0,-2-4 0,-1 6 0,8-1 0,-9 1 0,4-1 0,-5-4 0,1 3 0,3-3 0,-2 5 0,2-1 0,-3 1 0,0-1 0,4 6 0,1-4 0,1 3 0,2-4 0,-3-1 0,0 1 0,3 4 0,-3-4 0,5 9 0,-1-8 0,1 8 0,0-4 0,0 1 0,0 3 0,0-4 0,-1 0 0,1 4 0,0-3 0,0-1 0,0 4 0,0-3 0,0 4 0,0 0 0,0 1 0,4-1 0,-3 0 0,7 0 0,-7 4 0,7-3 0,-6 7 0,6-6 0,-3 9 0,4 4 0,0 8 0,0 6 0,0-1 0,4 0 0,1 1 0,1-1 0,2 0 0,-7-4 0,8-2 0,-8-4 0,2 0 0,-3 0 0,0-8 0,-4-9 0,3-3 0,-6-5 0,6 2 0,-7 4 0,3-8 0,0 4 0,1-1 0,4-3 0,-4 8 0,3-4 0,1 9 0,4 1 0,5 4 0,-1 0 0,1 4 0,0 1 0,4 4 0,-2-4 0,2 3 0,1-2 0,-5-1 0,5-1 0,-5 0 0,-1-3 0,1 7 0,0-7 0,-1 6 0,1-6 0,-4 3 0,-2-4 0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06.824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2349 525 24575,'-13'0'0,"1"0"0,4 0 0,0 0 0,0 0 0,0 0 0,-1 0 0,0 0 0,-4 0 0,3 0 0,-4 0 0,0 0 0,0 0 0,-6 0 0,-4 0 0,-2 0 0,-6 0 0,1 0 0,-1 0 0,1 0 0,-1 0 0,2 0 0,-8 0 0,5 0 0,-10 0 0,10-5 0,-11 4 0,12-8 0,-13 3 0,12-5 0,-6 5 0,8-3 0,0 3 0,-7-5 0,5 0 0,-5 0 0,7 1 0,-6-1 0,-3 0 0,2 0 0,0 0 0,6 0 0,-5 1 0,4 4 0,-5-4 0,6 4 0,1-4 0,5 0 0,-5-1 0,6 1 0,-1 4 0,-3-3 0,8 4 0,-8-6 0,8 1 0,-9 0 0,10 0 0,-9 0 0,8 0 0,-3 1 0,5 3 0,-5-3 0,3 4 0,-3-5 0,-1 0 0,4 0 0,-3 4 0,-1-3 0,5 4 0,-11-6 0,11 6 0,-5-4 0,0 3 0,5-4 0,-10 5 0,9-4 0,-10 3 0,5 1 0,0 0 0,1 1 0,6 3 0,0-7 0,4 6 0,-3-6 0,8 7 0,1-7 0,1 7 0,3-3 0,-4 0 0,1 3 0,3-7 0,-3 7 0,3-2 0,0 10 0,2 8 0,3 10 0,0 6 0,4-5 0,-3 3 0,8-8 0,-8 3 0,3-10 0,-4 0 0,0-6 0,-4-6 0,-5-8 0,-1-4 0,-8-8 0,8 3 0,-4 1 0,4-4 0,1 8 0,0-9 0,4 9 0,-3-3 0,7 4 0,-3 1 0,4-1 0,13 0 0,12-1 0,7 0 0,13 3 0,-5-3 0,-1 9 0,-1-9 0,-8 9 0,-4-4 0,-6 1 0,-7 3 0,-4-3 0,-1 4 0,1 0 0,-4 0 0,-1 0 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08"/>
    </inkml:context>
    <inkml:brush xml:id="br0">
      <inkml:brushProperty name="width" value="0.1" units="cm"/>
      <inkml:brushProperty name="height" value="0.1" units="cm"/>
      <inkml:brushProperty name="color" value="#849398"/>
    </inkml:brush>
  </inkml:definitions>
  <inkml:trace contextRef="#ctx0" brushRef="#br0">243 9 24575,'-9'-5'0,"-4"1"0,-2 4 0,1 0 0,-10 0 0,8 0 0,-9 0 0,5 0 0,6 0 0,-5 0 0,9 0 0,-3 0 0,4 0 0,0 0 0,-3 0 0,3 0 0,1 0 0,4 0 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21.36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24575,'0'70'0,"0"-14"0,0-25 0,0-10 0,0 4 0,0-5 0,0-1 0,0-4 0,0 3 0,0-3 0,0 5 0,0-5 0,0 3 0,4-3 0,-3-1 0,4 5 0,-5-9 0,0 3 0,0 1 0,0-4 0,0 3 0,0-4 0,0 0 0,0 0 0,0 0 0,0 0 0,0 4 0,0-3 0,0 4 0,0-5 0,0-1 0,0 1 0,0 0 0,0 0 0,4-1 0,-3 1 0,6-4 0,-6 2 0,7-2 0,-3 4 0,0 0 0,3-4 0,-3 3 0,3-4 0,1 1 0,0 3 0,0-7 0,0 3 0,0 0 0,-1-3 0,1 3 0,0-4 0,5 0 0,0 0 0,5 0 0,0 0 0,0 0 0,0 0 0,-4 0 0,-2 0 0,1 0 0,-4 0 0,4 0 0,-6 0 0,1 0 0,-4-4 0,2-1 0,-6-3 0,7-1 0,-7 0 0,7 0 0,-7 1 0,3-6 0,-4-1 0,4-10 0,-2 5 0,7-18 0,-7 16 0,8-22 0,-9 17 0,10-18 0,-10 12 0,4-6 0,-1 13 0,-2-5 0,2 10 0,-4 0 0,0 3 0,4 7 0,-3-2 0,3 4 0,-4 0 0,0 5 0,0 0 0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0:23.41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 2 24575,'0'13'0,"0"1"0,0 6 0,0 5 0,0 1 0,0 1 0,0 4 0,0-10 0,0 9 0,0-13 0,0 7 0,0-14 0,0 8 0,0-8 0,0 8 0,0-8 0,0 4 0,0-6 0,0-7 0,0-7 0,0-13 0,0-7 0,0-6 0,0 0 0,-10 0 0,8-1 0,-8 1 0,10 6 0,0 0 0,0 7 0,0 4 0,0 1 0,0 5 0,0 0 0,0 4 0,0 1 0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1:00.3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1021 24575,'77'-47'0,"-1"-1"0,-16 5 0,0-3 0,-11 2 0,8-35-1078,-12 21 0,-1-1 1078,6-26 0,-8 9 373,-10 4-373,0 0 431,-11 14-431,-1-12 0,-15 22 0,-5 0 1093,0 15-1093,0 12 259,-4 12-259,-6 5 0,-17 4 0,-8 0 0,-5 4 0,-7 20 0,18 1 0,-13 28 0,11-3 0,-7 13 0,-1 20 0,18-23 0,4-11 0,3 0 0,11 20 0,-7-15 0,0 1 0,8 16 0,-5 26 0,7-21 0,0-7 0,6 11 0,12-24 0,8 1 0,12-1 0,-1-13 0,-2-7 0,0-2 0,-3-16 0,2 9 0,-2-15 0,0-2 0,0-5 0,-6-5 0,4 0 0,-4 0 0,0-9 0,5-3 0,-9-20 0,5 3 0,-4-16 0,-6 11 0,-1-11 0,-5 11 0,0-5 0,0 7 0,-5 5 0,-1 2 0,-5 5 0,0 5 0,0 1 0,0 5 0,-4 4 0,-1 1 0,-3 4 0,-1 0 0,0 0 0,-1 15 0,-1 9 0,0 10 0,0 11 0,5-5 0,0 7 0,6-7 0,0-3 0,0-5 0,0-7 0,4-4 0,6-7 0,10-4 0,1 0 0,10-5 0,-10 0 0,4-5 0,-5 0 0,-1-9 0,1-7 0,-5-10 0,1-13 0,-5 5 0,1-11 0,-2 11 0,2-5 0,-2 7 0,-4 5 0,-1 2 0,-5 10 0,0 1 0,4 9 0,0 9 0,1 13 0,3 3 0,-2 10 0,4-9 0,0 5 0,0-7 0,4-4 0,1 0 0,5-6 0,-1-3 0,-4-2 0,4-4 0,-9 0 0,3 0 0,-4 0 0,0 0 0,-4-4 0,4-11 0,-8-2 0,4-13 0,-5 9 0,0-4 0,0 10 0,0 2 0,0 4 0,0 0 0,4 5 0,0 0 0,5 4 0,5 0 0,1 0 0,10-5 0,8 4 0,1-4 0,11 0 0,-11-1 0,4-1 0,-6-2 0,-5 3 0,-7-4 0,-6 5 0,-5-3 0,0 7 0,-4-7 0,-1 3 0,-4-4 0,-4 4 0,-6 1 0,0 4 0,-8 0 0,3 9 0,0 7 0,-5 16 0,8 1 0,-5 6 0,11-7 0,2-6 0,4 5 0,0-10 0,0-1 0,0-6 0,0-5 0,14 1 0,-2-5 0,25-1 0,-2-4 0,14-16 0,1-19 0,3-20 0,2-13 0,-15 9 0,11-7 0,-16 2 0,10-4 0,-12 4 0,-8 2 0,-8 6 0,-5 7 0,0-4 0,-6 19 0,-1 1 0,-5 8 0,0 10 0,0 2 0,-9 8 0,3 1 0,-8 4 0,1 0 0,3 0 0,-4 4 0,4 11 0,0 7 0,4 17 0,-5 17 0,10-12 0,-6 24 0,7-11 0,0 9 0,0 5 0,0-8 0,0 1 0,6-9 0,4-7 0,7-11 0,-1-11 0,2-6 0,-7-6 0,2-5 0,-4-4 0,0-1 0,-4-8 0,-1-17 0,-4 12 0,0-12 0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1:01.3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434 0 24575,'-28'0'0,"-1"0"0,-4 0 0,1 0 0,0 0 0,5 0 0,2 0 0,5 0 0,5 0 0,1 0 0,5 0 0,0 0 0,-4 0 0,2 15 0,1 3 0,-5 14 0,8 0 0,-4 7 0,1 1 0,-1 7 0,3-7 0,-8 5 0,15-5 0,-5 1 0,2-3 0,2-11 0,-2-2 0,4-5 0,0-6 0,0 0 0,0-5 0,0 0 0,0 0 0,7-5 0,9 0 0,9-8 0,14-8 0,-5 0 0,4-5 0,1 11 0,-5-4 0,-1 9 0,-8-4 0,-6 5 0,1 0 0,-5 0 0,-1 15 0,-9 3 0,0 20 0,-5-4 0,0 11 0,0-11 0,0 5 0,-5-7 0,-5-6 0,-11 0 0,0-6 0,-10 1 0,10-5 0,-10-1 0,4-9 0,-5-2 0,0-4 0,5 0 0,-4 0 0,10 0 0,1 0 0,1 0 0,9 0 0,-4 0 0,5 0 0,0-3 0,5 2 0,0-3 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1:02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2 659 24575,'-1'-5'0,"7"10"0,14-2 0,1 10 0,16-12 0,-2 3 0,5-4 0,5 0 0,-5 0 0,7-10 0,-7-3 0,2-22 0,2-19 0,-15 1 0,3-19 0,-20 16 0,-5-8 0,-1 8 0,-6 2 0,0 7 0,-10 7 0,-8 0 0,-4 13 0,-10-1 0,11 17 0,-5-3 0,12 13 0,-5-4 0,9 5 0,-4 0 0,5 9 0,-2 14 0,6 23 0,-1 19 0,6 21 0,0 7 0,0-16 0,0 19 0,0-28 0,0 23 0,0-18 0,0-2 0,0-16 0,0-7 0,4-16 0,-3-11 0,7-8 0,-7-4 0,3 0 0,0-5 0,-3-4 0,7-15 0,-2-7 0,5-17 0,0 5 0,6-11 0,7 3 0,6 0 0,0 1 0,3 12 0,-12 4 0,4 9 0,-5 6 0,-5 5 0,3 5 0,-8 0 0,4 0 0,-6 0 0,1 4 0,0 6 0,1 5 0,0 10 0,0-4 0,1 10 0,-2-10 0,2 4 0,-2-10 0,1 3 0,-1-8 0,-4 4 0,3-6 0,-4-3 0,1-1 0,-1-4 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1:05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134 935 24575,'0'-9'0,"0"1"0,0 0 0,-4 3 0,-4 1 0,-2 4 0,-2 0 0,3 0 0,-5 14 0,-1-2 0,-1 24 0,-3-14 0,12 22 0,-7-16 0,13 11 0,-4-7 0,5-10 0,0 2 0,0-9 0,0 0 0,0-2 0,0-4 0,4-4 0,5-1 0,6-4 0,5-4 0,-1-6 0,1-5 0,-5-5 0,3 0 0,-7 5 0,3-3 0,-5 3 0,-4-4 0,0 4 0,-5-3 0,0 8 0,0-4 0,0 5 0,0 8 0,0 6 0,0 9 0,0 0 0,0 5 0,0-9 0,4 8 0,6-7 0,5 3 0,5-5 0,-1-3 0,6-2 0,-4-4 0,10 0 0,-4 0 0,-1-9 0,6-8 0,-10-10 0,13-21 0,-10-1 0,1-15 0,-1-17-683,-10-3 683,-4 34 0,-1-3 0,-1-8 0,-2 0 0,0 6 0,1 2 0,-4 0 0,0 1-155,3-37 155,-7 15 0,0 8 0,0 10 0,0 23 0,0 12 0,0 27 677,-11 22-677,2 30 0,-4 16 0,0 16 0,12 2-381,-6-7 381,7 2 0,0-4 0,0-7 0,0 4 0,0-24 0,5-2 0,5-19 0,6-4 0,4-11 542,5-4-542,-4-2 0,4-8 0,-5-2 0,-1-4 0,1 0 0,5 0 0,-4-4 0,0-12 0,-1-6 0,-8-10 0,3-1 0,-4 1 0,0 0 0,-5 0 0,-2 5 0,-4 2 0,0 10 0,0 1 0,-3 9 0,-2 1 0,-9 4 0,-2 21 0,-6 5 0,4 21 0,-5 0 0,10-1 0,-4 1 0,11 0 0,1-7 0,5-7 0,0-8 0,0-5 0,0-5 0,0-2 0,14-3 0,-2-5 0,19 0 0,2-5 0,1 0 0,11-10 0,-9-15 0,12-8 0,-3-17 0,0 5 0,-7-11 0,-2 4 0,-15-3 0,7 13 0,-16 3 0,3 7 0,-4-1 0,-1 7 0,-4 5 0,-1 8 0,-5 4 0,-4 4 0,-6 1 0,-5 4 0,-4 0 0,-1 0 0,5 3 0,-3 7 0,7 11 0,-5 12 0,6 0 0,-2 12 0,6-11 0,1-1 0,5-2 0,0-10 0,0-1 0,8-1 0,9-9 0,9 5 0,6-4 0,0-1 0,-5 1 0,-2-1 0,-5 0 0,-6-1 0,0 0 0,-9 0 0,-1 5 0,-4 1 0,0 4 0,0 6 0,-15-3 0,-2 4 0,-16-4 0,1-6 0,0 4 0,-7-7 0,11 2 0,-9-9 0,10-2 0,0-4 0,7 0 0,10 0 0,6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32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24575,'12'0'0,"7"0"0,0 0 0,5 0 0,0 0 0,-5 0 0,10 0 0,-14 0 0,3 0 0,-10 0 0,-3 0 0,-2 0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1:05.5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1 111 24575,'19'0'0,"12"0"0,45-13 0,-9 4 0,13-5 0,-16 3 0,7 3 0,-6-5 0,-13 1 0,-8 1 0,-23 5 0,4 1 0,-15 2 0,-2 2 0,-8-3 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1:09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110 726 24575,'-13'5'0,"8"3"0,-11 1 0,13 12 0,-15 5 0,11 1 0,-8 4 0,4-5 0,5 1 0,-3 3 0,8-9 0,-4 10 0,5-15 0,0 8 0,0-14 0,0 9 0,7-13 0,4 3 0,7-9 0,7 0 0,2 0 0,-1-9 0,0-2 0,-6-14 0,-5 3 0,6-15 0,-9 9 0,4-11 0,-10 7 0,-1 5 0,-5-4 0,0 10 0,0-4 0,0 10 0,0 1 0,-4 5 0,-1 0 0,-9 4 0,4 1 0,-3 4 0,-1 0 0,4 0 0,-4 0 0,0 0 0,4 0 0,-4 4 0,5 1 0,4 9 0,1 1 0,4 10 0,0-4 0,0 4 0,0-6 0,0-4 0,0-1 0,0-5 0,9-5 0,5 0 0,12-4 0,4 0 0,13-15 0,-5-12 0,16-24 0,-13-16 0,4 0 0,-6-5 0,-5 1 0,-2-3 0,-12 1 0,-1 1 0,-7 16 0,-5 2 0,-1 7 0,-6 7 0,0 6 0,0 9 0,0 10 0,0 2 0,-4 8 0,-1 1 0,-4 13 0,4 14 0,-5 18 0,9 23 0,-11 18 0,10 11-453,-10-8 453,11 3 0,-5-5 0,6 1 0,0-2 0,0-18 0,0-10 0,0-19 0,0 2 0,0-16 0,4 4 453,1-10-453,9-1 0,1-5 0,5 1 0,-5-4 0,3-2 0,-3-4 0,10 0 0,-4-9 0,5-7 0,2-25 0,-3-9 0,0-6 0,7-22 0,-17 24 0,18-32 0,-13 19 0,1-6 0,-2 1 0,-7 16 0,-5 2 0,-2 13 0,-5 3 0,0 11 0,0 2 0,0 10 0,-4 1 0,-5 9 0,-2 1 0,-7 4 0,8 0 0,-9 0 0,-5 0 0,1 21 0,-8 5 0,13 21 0,1-1 0,4 17 0,7-5 0,0 13 0,6-8 0,0 1 0,0-8 0,0-2 0,0-8 0,10 1 0,2-7 0,6-1 0,1-12 0,-3-7 0,-2-6 0,0-5 0,-5 0 0,0 0 0,-1-4 0,1-5 0,-1-10 0,2-4 0,-1-6 0,1 0 0,0 1 0,0-1 0,-1 5 0,0 5 0,-4 2 0,3 7 0,-3-3 0,4 4 0,-1 0 0,1 0 0,0 0 0,0 4 0,0 6 0,0 0 0,5 4 0,-4-5 0,4 0 0,-1 1 0,-3-5 0,4-1 0,5-4 0,-7-9 0,13-7 0,-8-18 0,0-6 0,5-7 0,-9 0 0,8 7 0,-8 1 0,3 0 0,-10 11 0,-1-4 0,-5 12 0,0 5 0,-4 5 0,-5 6 0,-1 4 0,-9 9 0,8 8 0,-3 9 0,-2 6 0,3 7 0,-2-5 0,8 5 0,2-7 0,5 0 0,0-6 0,0 5 0,0-15 0,0 8 0,0-14 0,4 4 0,1-5 0,15 1 0,-4-1 0,14-3 0,-9-2 0,10-4 0,-10 0 0,10 0 0,-10 0 0,10-10 0,-10-1 0,-1-9 0,-1 0 0,-4 0 0,0 1 0,0-7 0,-5 0 0,1-13 0,-5 5 0,0-5 0,-6 1 0,0 4 0,0 0 0,0 9 0,0 5 0,0 5 0,0 2 0,3 8 0,2 1 0,3 8 0,6 1 0,1 9 0,4 1 0,1 0 0,-1 3 0,7-6 0,-5 2 0,4-4 0,-6 0 0,1 0 0,-5-5 0,-2 0 0,-4-5 0,-4 4 0,-1 0 0,-4 5 0,0 0 0,0 5 0,0 0 0,0 12 0,-5-5 0,0 9 0,-11-3 0,9-1 0,-7 0 0,13-7 0,-3-4 0,0-1 0,3-5 0,-3-1 0,4 1 0,3-4 0,7-1 0,10-4 0,7-5 0,5-6 0,8-13 0,-3-12 0,5-2 0,-5-4 0,-2 6 0,0 1 0,0 0 0,-6 1 0,-2 0 0,-5 2 0,-6 5 0,4 2 0,-10 10 0,4-4 0,-9 9 0,-1-3 0,-4 4 0,0 0 0,-3 4 0,-7 1 0,-4 9 0,-6 4 0,4 7 0,-3 9 0,7 1 0,-3 1 0,5-2 0,4 0 0,2-4 0,4 4 0,0-10 0,0 4 0,0-9 0,4 3 0,5-3 0,6-5 0,5-1 0,-1-4 0,1 0 0,-5 0 0,3 0 0,-8 0 0,9 4 0,-9-3 0,3 4 0,-4-5 0,-4 3 0,-1 2 0,-4 4 0,0 4 0,0-2 0,-10 13 0,-6-7 0,-6 8 0,-9-4 0,4-5 0,-5 4 0,-1-3 0,1 0 0,0-2 0,0-4 0,5-5 0,-4-1 0,10-5 0,0 0 0,8 0 0,4 0 0,0 0 0,4-4 0,1-1 0,4-3 0,0 3 0,0 1 0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1:09.8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 24575,'29'0'0,"5"0"0,28 0 0,4 0 0,16 0 0,-1 0 0,-21 0 0,16 0 0,-25-6 0,21-1 0,-23 0 0,-9 1 0,-14 6 0,-7 0 0,-8 0 0,-2 0 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1 24575,'-24'0'0,"-1"0"0,-6 0 0,-7 0 0,5 9 0,-15-2 0,13 9 0,-2-2 0,12-3 0,11 3 0,-5-5 0,9 0 0,1 0 0,5-1 0,4 6 0,0-4 0,0 12 0,0-6 0,0 14 0,0 13 0,0-6 0,0 29 0,0-23 0,0 22 0,0 9 0,0-19 0,0 27 0,0-32 0,0 13 0,0-8 0,0-6 0,0-15 0,0 1 0,0-19 0,0 4 0,0-12 0,4-3 0,0-1 0,5-4 0,4 0 0,1 0 0,5 0 0,6 0 0,1 0 0,5-4 0,-5 2 0,3-6 0,-9 6 0,4-2 0,-5 4 0,-4 0 0,-6 0 0,-5 0 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3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24575,'18'0'0,"8"0"0,2 0 0,12 0 0,-6-6 0,4 5 0,7-9 0,-26 8 0,2-3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24575,'4'10'0,"16"-2"0,2-8 0,22 0 0,-6 0 0,1 0 0,-3 0 0,-4 0 0,-7 0 0,-5-4 0,-11 3 0,-5-3 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1044 24575,'0'-33'0,"0"-10"0,0-16 0,0-22 0,0-7 0,0 38 0,0-2 0,0 1 0,0-1 0,0-5 0,0 2 0,0-28 0,0-13 0,0 29 0,0 3 0,5 15 0,-4 14 0,3 19 0,-4 4 0,0 29 0,0 20 0,-5 22 0,3-2 0,-3 0 0,5-4 0,0-7 0,0 2 0,0-11 0,0-11 0,0-6 0,4-7 0,5-4 0,6-4 0,4-1 0,5-8 0,-7-12 0,14-14 0,-12-15 0,6-5 0,-5 6 0,-7 1 0,2 9 0,-4-3 0,-5 11 0,-2 5 0,-4 7 0,0 6 0,0 6 0,5 13 0,1 17 0,5 6 0,0 14 0,0-6 0,5 7 0,-3-3 0,6-13 0,-11-11 0,0-13 0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0 735 24575,'10'-7'0,"-2"-16"0,-8-14 0,0-11 0,0-38 0,0 37 0,0-39 0,0 46 0,0-16 0,0 22 0,0-5 0,0 24 0,0-7 0,0 14 0,4 1 0,1 5 0,8 4 0,1 0 0,5 4 0,2 12 0,12 25 0,-8-4 0,10 20 0,-6-15 0,-6 3 0,7 3 0,-8-9 0,-2-7 0,-4-7 0,-3-11 0,-4-1 0,0-4 0,0-4 0,0-1 0,-5-19 0,0-4 0,-4-32 0,0 8 0,0-23 0,0 10 0,0-7 0,0 9 0,0 0 0,0 16 0,0-1 0,0 12 0,0 7 0,0 2 0,0 8 0,4 0 0,-3 6 0,2 4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6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24575,'23'-10'0,"-6"8"0,12-12 0,-5 13 0,3-3 0,-2 4 0,-5 0 0,-2 0 0,-8 0 0,-1 0 0,-5 0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6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24575,'13'-5'0,"6"-3"0,1 3 0,10-1 0,-9 2 0,4 4 0,-11 0 0,-5 0 0,-5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0 668 24575,'0'-7'0,"0"-6"0,0-10 0,10-12 0,-3 2 0,8 1 0,0-3 0,-4 10 0,-1-12 0,-1 0 0,-3-1 0,5-5 0,-1 5 0,1-6 0,0 0 0,-5 7 0,4 0 0,-9 7 0,7 5 0,-7 6 0,3 1 0,0 13 0,-3-7 0,3 14 0,-9 3 0,0 9 0,-4 9 0,-1 2 0,4 5 0,-3 7 0,7-6 0,-7 5 0,8-5 0,-4-1 0,5-5 0,0-2 0,0-9 0,0 3 0,0-7 0,0 2 0,0-3 0,4-1 0,1-3 0,3 2 0,0-6 0,1 2 0,-1-3 0,0 0 0,0 0 0,1 0 0,-1 0 0,0 0 0,1-3 0,-1-2 0,0-3 0,0-1 0,5-7 0,-4 5 0,4-10 0,-5 12 0,1-9 0,0 9 0,-1-4 0,-3 0 0,3-1 0,-7-4 0,3-1 0,-4 1 0,3 4 0,-2-4 0,3 5 0,-4 0 0,-3 7 0,2 7 0,-3 7 0,4 1 0,0-1 0,0 0 0,-3 0 0,2 1 0,-3-1 0,4 0 0,0 1 0,0-1 0,0 5 0,0-4 0,0 8 0,0-3 0,0 4 0,0-4 0,0 4 0,4-5 0,1 1 0,0 4 0,2-9 0,-2 4 0,3-5 0,0 0 0,-3 0 0,2-3 0,-2-1 0,3-4 0,-4 0 0,0 0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7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24575,'34'0'0,"-5"0"0,16 0 0,-12 0 0,12 0 0,-12 0 0,-1 0 0,-8-4 0,-14 3 0,-1-3 0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4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24575,'0'28'0,"0"0"0,0 11 0,0 20 0,0-20 0,0 30 0,0-25 0,0 10 0,0 7 0,0-15 0,0 2 0,0-10 0,0-7 0,0-5 0,0-6 0,0-2 0,0-8 0,0 3 0,0-4 0,0-4 0,0-2 0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44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24575,'0'-10'0,"0"2"0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45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276 276 24575,'5'-16'0,"-1"2"0,-4-3 0,0 3 0,0-6 0,0 6 0,0-4 0,0 3 0,0-11 0,0 10 0,-5-8 0,0 9 0,-5 1 0,-4-1 0,4 2 0,-9 2 0,4 2 0,1 5 0,0 4 0,1 0 0,-2 0 0,-4 0 0,4 0 0,-4 0 0,5 8 0,-2 8 0,-3 10 0,7 10 0,-3-2 0,4 2 0,5-4 0,1 0 0,5-1 0,0-4 0,0-3 0,0-5 0,0-4 0,4-1 0,1-6 0,13-3 0,-2-1 0,8-4 0,-4 0 0,-1 0 0,0 0 0,1 0 0,-1 0 0,-5 0 0,5 0 0,-10-3 0,5-2 0,-5-4 0,-1 4 0,1-3 0,0 3 0,0 0 0,-1-3 0,1 7 0,0-7 0,-1 7 0,1-3 0,0 4 0,0 0 0,-1 0 0,1 0 0,-1 0 0,1 0 0,-4 9 0,-2 2 0,-3 8 0,0 7 0,0 7 0,0 5 0,0 2 0,-10 3 0,-2-9 0,-10 4 0,1-12 0,-4 0 0,4-7 0,-3-3 0,4-2 0,1-5 0,-1 1 0,1-5 0,4 0 0,-3-5 0,8 0 0,-3 0 0,4 0 0,4 0 0,1 0 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0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0 114 24575,'0'58'0,"0"-1"0,0 41 0,0-50 0,0-15 0,10-2 0,5-15 0,12-1 0,3-11 0,-3-4 0,4 0 0,-10 0 0,9-9 0,-8-8 0,5-17 0,-5 0 0,-5 1 0,3 2 0,-8-2 0,3-1 0,-8-5 0,-2 7 0,-5 5 0,0 2 0,0 10 0,0-4 0,0 9 0,-4 1 0,3 9 0,-7 9 0,7 6 0,-3 5 0,-1-1 0,4 1 0,-3-6 0,4 0 0,0-5 0,0 0 0,8-4 0,9-1 0,4-4 0,10 0 0,-10 0 0,4 0 0,1-16 0,-5 3 0,6-13 0,-12 6 0,-1 0 0,-8 1 0,-2 4 0,-4-4 0,0 9 0,0-9 0,0 9 0,0-3 0,0 4 0,0 7 0,0 8 0,0 9 0,0 4 0,5 6 0,5-4 0,5 5 0,5-7 0,0 1 0,-1-5 0,1 3 0,-5-7 0,-2 2 0,-4-4 0,-4 0 0,-1 0 0,-4 0 0,0 4 0,-4-3 0,-6 4 0,-5 0 0,0-3 0,-3 3 0,7-5 0,-2 0 0,-1 0 0,4-4 0,0 3 0,3-7 0,6 3 0,-3-4 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00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24575,'10'0'0,"-2"0"0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01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53 24575,'5'-4'0,"-2"0"0,-3-9 0,0 3 0,0-3 0,-7 9 0,1 0 0,-17 4 0,7 0 0,-9 8 0,5 3 0,-2 28 0,6-9 0,-9 38 0,17-17 0,-4 20 0,12-8 0,0 27 0,0-28 0,0 35 0,0-40 0,0 15 0,6-1 0,1-6 0,5-2 0,1-1 0,-1-14 0,0 6 0,-6-14 0,-1 5 0,-5-17 0,0 10 0,-4-18 0,-6 6 0,-5-7 0,-10-3 0,-2-2 0,-5-3 0,-7-5 0,20-1 0,-2-5 0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02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1 801 24575,'18'0'0,"12"0"0,11-11 0,7-3 0,13-11 0,-19 12 0,35-11 0,-37 21 0,30-21 0,-30 16 0,0-8 0,-7 9 0,-8-2 0,-10 8 0,-1-3 0,-6 4 0,-3 7 0,-1 9 0,-4 9 0,0 13 0,0-4 0,0 11 0,0-5 0,5 0 0,0-7 0,1-2 0,3-10 0,-4-1 0,4-6 0,0-5 0,0-4 0,4-1 0,2-4 0,5 0 0,6-16 0,2-3 0,7-16 0,1-7 0,-1 5 0,3-12 0,-2 5 0,11-23 0,-13 14 0,13-28 0,-27 31 0,10-20 0,-11 15 0,1-8 0,-2 0 0,-6 7 0,-5 8 0,-2 9 0,-5 13 0,0 0 0,0 11 0,0 2 0,0 4 0,-3 4 0,-2 1 0,-4 4 0,0 0 0,0 0 0,0 0 0,0 9 0,4 13 0,-5 13 0,9 19 0,-5 2 0,6 7 0,0 0 0,0 0 0,0-7 0,0-2 0,6-7 0,5-7 0,5-7 0,4-8 0,0-5 0,5-5 0,-4-1 0,4-8 0,-5-1 0,5-5 0,-4 0 0,4 0 0,0 0 0,-4 0 0,4-9 0,0-3 0,-4-3 0,4-5 0,-5-1 0,1-5 0,1-13 0,1-8 0,-5-2 0,1-29 0,-7 31 0,-5-38 0,3 41 0,-8-19 0,3 16 0,-5 7 0,0 7 0,0 12 0,0 7 0,-8 9 0,2 1 0,-7 4 0,-1 5 0,3 17 0,-4 1 0,9 22 0,-5 3 0,10 0 0,-5 14 0,6-13 0,0 11 0,0-11 0,0 4 0,10-13 0,2-1 0,15-6 0,2 1 0,-1-6 0,4-5 0,-11-9 0,10-4 0,-10 0 0,4 0 0,-10-4 0,3-2 0,-8-4 0,4 0 0,-6 0 0,-3 0 0,-1 0 0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03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0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81 24575,'-5'-4'0,"10"-1"0,6-8 0,9 2 0,11-4 0,-3-1 0,11 9 0,-7-3 0,7 10 0,-11 0 0,9 0 0,-16 0 0,4 0 0,-6 0 0,2 14 0,-5 11 0,-5 9 0,-6 18 0,-5-3 0,0 14 0,0 8 0,0-6 0,-11 6 0,-2-15 0,-18-1 0,7-15 0,-11 2 0,7-19 0,-5 3 0,1-14 0,0-1 0,0-7 0,5-4 0,-4 0 0,15 0 0,-8-8 0,13-3 0,-3-14 0,8 4 0,1-10 0,5 15 0,0-8 0,0 9 0,0 0 0,0 1 0,0 6 0,4-1 0,11 4 0,7 1 0,10 4 0,0 0 0,6 0 0,3 0 0,-1 9 0,7 10 0,-12 10 0,7 8 0,-13-4 0,4 2 0,-5 6 0,-1-11 0,-6 4 0,-12-23 0,-4-3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2:10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3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1 644 24575,'0'-13'0,"0"-6"0,0 0 0,0-16 0,0 8 0,0-15 0,0 4 0,0 0 0,0-5 0,0 17 0,0-9 0,0 10 0,0-5 0,0 5 0,0 5 0,0 3 0,0 8 0,0-4 0,0 5 0,0 0 0,0 0 0,0 0 0,0 0 0,0 0 0,0-1 0,0 1 0,0 0 0,3 3 0,2 2 0,2 6 0,2 6 0,0 5 0,0 0 0,0 3 0,0-3 0,0 5 0,0-1 0,0 0 0,0 1 0,4-1 0,-2 0 0,2 1 0,0-5 0,-3 3 0,3-7 0,-4 7 0,0-7 0,-1 2 0,1-3 0,-1 3 0,0-2 0,1 2 0,-4-3 0,2-1 0,-2 0 0,-1 1 0,0-1 0,0 0 0,0 0 0,1 0 0,2-3 0,-6 2 0,6-6 0,-6 6 0,6-2 0,-6 3 0,3 0 0,0-4 0,-4-4 0,4-9 0,-4-4 0,0-11 0,0-1 0,0-5 0,0-7 0,0 0 0,0-1 0,0-5 0,0 5 0,0 1 0,0-6 0,0 11 0,0 1 0,0 7 0,0 6 0,0 4 0,0 1 0,0 5 0,0 3 0,0 1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0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24575,'0'18'0,"0"-2"0,0 9 0,0-5 0,0 5 0,-10 1 0,-1-3 0,-10-4 0,11-13 0,1-2 0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05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24575,'8'-5'0,"2"1"0,3 4 0,6 0 0,-5 0 0,12 0 0,-5 0 0,9 0 0,-14 0 0,4 0 0,-11 0 0,-1 0 0,-3 8 0,-1 8 0,-4 4 0,-4 5 0,-7 0 0,-4-9 0,-1 8 0,2-13 0,4 2 0,5-4 0,1 0 0,0-4 0,11-1 0,-1-4 0,12 0 0,2 0 0,-1 0 0,7 0 0,-10 0 0,8 8 0,-13 9 0,4 16 0,-9 0 0,-1 12 0,-5 3 0,0 0 0,0 6 0,0-14 0,-10-2 0,-2-5 0,-8-7 0,-1-5 0,-4-2 0,4-8 0,-5 4 0,1-10 0,4 0 0,-4-5 0,10 0 0,-4 0 0,9 0 0,-4 0 0,5-9 0,4 7 0,1-7 0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10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1 917 24575,'2'0'0,"5"0"0,17 0 0,-3 0 0,9 0 0,-9 0 0,10 0 0,-10-4 0,4-6 0,0-6 0,-9 1 0,4-10 0,-11 13 0,-3-12 0,-2 9 0,-4-4 0,0-1 0,0 0 0,0 2 0,0 3 0,-4 6 0,-5 5 0,-6 4 0,-4 0 0,0 0 0,-7 9 0,4 8 0,-4 10 0,9 12 0,1 1 0,4 14 0,0-5 0,5 5 0,2 0 0,5-6 0,0-1 0,0-8 0,0-13 0,0-1 0,8-9 0,3-2 0,21-4 0,-4-4 0,17-1 0,-11-5 0,11 0 0,-3-17 0,0-3 0,17-33 0,-25 9 0,12-22 0,-16 15 0,-3-11 0,-3 12 0,-6-5 0,-7 21 0,0-4 0,-2 22 0,2-8 0,-6 14 0,3 0 0,-4 6 0,1 17 0,-2 11 0,-3 8 0,0 13 0,0-5 0,0 7 0,0 0 0,0-7 0,0-2 0,0-6 0,0-10 0,0 2 0,0-14 0,0 4 0,0-6 0,4-3 0,1-12 0,0-5 0,4-22 0,-8 6 0,9-11 0,-4 7 0,5-7 0,-1 11 0,1-9 0,-1 10 0,5 1 0,1 1 0,-1 5 0,-2 5 0,1 1 0,-4 9 0,4 0 0,-5 5 0,0 0 0,4 0 0,-3 0 0,4 0 0,-5 9 0,1 7 0,-5 11 0,0 5 0,-5 0 0,5 0 0,-4-5 0,4-2 0,-5-6 0,0-4 0,0-1 0,0-5 0,0-8 0,0-13 0,5-15 0,1-7 0,5-11 0,6 5 0,0-1 0,5 3 0,0 5 0,-7 11 0,0-2 0,-6 18 0,0-3 0,0 9 0,0 0 0,0 0 0,4 0 0,-3 0 0,5 9 0,-6 8 0,2 9 0,0 13 0,0-5 0,0 11 0,0-17 0,-1 4 0,0-13 0,-1-4 0,1-1 0,-2-9 0,6-1 0,-4-4 0,8 0 0,-7-9 0,8-8 0,-7-9 0,3-7 0,-5 7 0,1 0 0,-2 7 0,1 4 0,-5-4 0,-1 9 0,0 1 0,0 5 0,1 16 0,4 20 0,-8 15 0,5 25 0,-6 1 0,0 1 0,0 14 0,0-3 0,0 7-643,0-1 643,0-10 0,0-15 0,0-10 0,0-18 0,0-16 0,0-3 0,0-10 643,0-24-643,0-7 0,0-40 0,0-13 0,0-19-227,0 43 1,0 0 226,0-34 0,0-12 0,0 21 0,0-15 0,5 17 0,7 10 0,7 10 0,3 13 0,-4 3 0,1 15 0,-3 3 453,3 10-453,-4 5 0,4 0 0,-9 5 0,8 0 0,-8 0 0,4 0 0,-6 4 0,-3 12 0,-1 12 0,-4 12 0,0 7 0,0 0 0,-15-6 0,1-2 0,-14-6 0,2-5 0,4-7 0,-8-6 0,8-5 0,-8-4 0,8-2 0,2-4 0,1 0 0,9 0 0,-3 0 0,4 0 0,11 0 0,5 0 0,17 0 0,9 0 0,0 0 0,6 0 0,0-5 0,-6-6 0,6-6 0,-12-9 0,4 3 0,-8-15 0,4 9 0,-4-16 0,-6 4 0,0-12 0,-4-3 0,0-25 0,0 14 0,-5-31 0,-3 37 0,-5-17 0,0 13 0,0 7 0,0-4 0,0 15 0,0 12 0,0 8 0,0 13 0,0 5 0,0 8 0,0 19 0,0 18 0,0 29 0,-6 17 0,4 11 0,-10-8-427,7-19 1,1-2 426,-4 4 0,3-4 0,2 0 0,3-4 0,0 29 0,0-31 0,0 4 0,0-22 0,0-7 0,4-12 853,6-7-853,5-9 0,10-1 0,1-4 0,2-14 0,4-6 0,-8-19 0,11-4 0,-5 1 0,1-6 0,-4 19 0,-9-9 0,-4 17 0,-4 1 0,-1 6 0,0 9 0,-5-3 0,4 7 0,-4-3 0,5 12 0,-5 3 0,5 7 0,-4-3 0,4-1 0,-4-5 0,3 0 0,-3-5 0,3 0 0,1-4 0,1-8 0,-1-3 0,1-15 0,0 0 0,5-1 0,-4 2 0,3 10 0,-5 1 0,-4 5 0,3 4 0,-3 1 0,3 4 0,-3 4 0,-2 11 0,-3 21 0,6 13 0,-5 32 0,11 4 0,-8-35 0,0 0 0,10 35 0,-7-32 0,0 0-461,7 35 461,-10-37 0,1 0 0,7 40 0,-11-25 0,5-4 0,-6-22 0,0-1 0,0-13 0,0-5 461,-14-7-461,2-9 0,-19 0 0,5-5 0,-7-5 0,6-10 0,1-8 0,5-4 0,4-4 0,7 5 0,1-1 0,8 2 0,-3 0 0,4 9 0,0-8 0,0 9 0,4-5 0,11 0 0,2 0 0,14 3 0,-10 3 0,9-1 0,-3 8 0,-1-7 0,5 8 0,-10 0 0,4 2 0,-10 0 0,-2 3 0,-4-3 0,0 4 0,0-4 0,0 3 0,-4-7 0,-9 7 0,-6-7 0,-20 2 0,2-9 0,-32-5 0,8-9 0,-7-3 0,-1-6 0,-10-16 0,9 18 0,19 6 0,1-1 0,-15-2 0,-4-18 0,-12-3 0,25 14 0,-17-17 0,21 19 0,-7-13 0,4 0 0,4 8 0,6 1 0,7 8 0,6 6 0,4 2 0,8 11 0,-3 2 0,5 8 0,4-3 0,-2 7 0,2-3 0,0 0 0,-3 3 0,7-6 0,4 2 0,14 0 0,15-4 0,8 2 0,23-5 0,-13 0 0,47-3 0,-42 3 0,42-2 0,-40 2 0,23-2 0,-22 7 0,4-4 0,-15 4 0,-7 1 0,-7-4 0,-12 9 0,-8-8 0,-4 8 0,0-7 0,0 7 0,-4-6 0,-1 2 0,-4 0 0,0 2 0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11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24575,'-5'14'0,"1"11"0,4 23 0,0 16 0,0 9 0,0 9 0,0-1 0,0-15 0,6 12 0,1-20 0,1 13 0,-2-15 0,-2-8 0,-3-15 0,4-2 0,-5-19 0,0 2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1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24575,'10'14'0,"-2"-1"0,-8 18 0,0 2 0,0 7 0,0 6 0,0 1 0,0-7 0,0 5 0,-10-11 0,8-1 0,-12-8 0,12-14 0,-2-2 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1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24575,'0'69'0,"0"-9"0,0-6 0,-12 8 0,4-11 0,-6 26 0,3-10 0,4-1 0,-5 24 0,5-48 0,2 23 0,5-44 0,0 0 0,0-8 0,0-4 0,7-4 0,9-1 0,4-8 0,10-2 0,-9-4 0,10-1 0,-10 1 0,4-1 0,-5 2 0,-5 3 0,-2-2 0,-4 7 0,0-3 0,0 4 0,-1 0 0,-3-4 0,-1 3 0,-4-3 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1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24575,'0'34'0,"0"10"0,0 4 0,0 14 0,0-14 0,0 14 0,0 2 0,0-7 0,0-1 0,0-17 0,0-17 0,0 2 0,0-14 0,0-1 0,0-5 0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1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24575,'8'0'0,"0"0"0,-3 12 0,-1 5 0,-4 26 0,0-13 0,0 28 0,0-21 0,0 17 0,0-19 0,0 8 0,0-25 0,0 4 0,0-18 0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15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9 24575,'-2'-5'0,"-11"1"0,-12 4 0,-7 0 0,0 0 0,6 0 0,0 0 0,1 0 0,9 0 0,-9 0 0,15 0 0,-3 0 0,8 11 0,1 6 0,4 19 0,-11 11 0,2 9 0,-9 7 0,11 1 0,-9-9 0,13-1 0,-7-13 0,10-8 0,-4-13 0,3-6 0,-3-5 0,4-1 0,7-3 0,9-1 0,9-13 0,7-3 0,0-5 0,7 1 0,-6 0 0,12 4 0,-11 1 0,11 6 0,-11 5 0,4 0 0,-6 0 0,-5 0 0,-2 0 0,-5 8 0,-5 9 0,0 16 0,-3 7 0,-6 0 0,-1 6 0,-5-6 0,0 0 0,0-1 0,0-13 0,-4-1 0,-6-6 0,-5 1 0,-10-5 0,-2 0 0,-12-4 0,-1 0 0,-1-4 0,2-2 0,1-5 0,9 0 0,-8 0 0,16 0 0,0 0 0,8 0 0,4 0 0,0 0 0,4 0 0,2 0 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4:1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1 24575,'-13'4'0,"3"6"0,-15 1 0,13 8 0,-12-8 0,9 3 0,-5-4 0,5-5 0,1 8 0,5-11 0,-4 7 0,7-9 0,-2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37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0 24575,'0'13'0,"0"5"0,0 7 0,0 0 0,0 3 0,-5 3 0,-1 1 0,-4 4 0,0-6 0,-5 0 0,4-5 0,1 4 0,6-9 0,0-1 0,3-2 0,-6-11 0,6 10 0,-7-10 0,4 6 0,-1-4 0,-6 1 0,1-1 0,-7-3 0,4-1 0,1-4 0,4 0 0,3-4 0,-2-5 0,6-5 0,-4-4 0,1-1 0,3 1 0,-3-1 0,4 1 0,0 0 0,0 4 0,0 1 0,0 0 0,0 4 0,0-4 0,0 4 0,0 1 0,0-1 0,0 1 0,0 0 0,4 3 0,1-2 0,3 2 0,0 0 0,0 2 0,0 3 0,0 0 0,1-4 0,-1 3 0,0-2 0,0 3 0,1 0 0,-1 0 0,0 0 0,1 0 0,-1 0 0,0 3 0,0 2 0,1 8 0,0 0 0,0 11 0,1 1 0,0 5 0,0-5 0,0 3 0,-5-8 0,7 12 0,-10-11 0,7 2 0,-9-10 0,3-5 0,-2-4 0,3 0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8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24575,'24'0'0,"24"0"0,47 0 0,-39 0 0,2 0-1303,9 0 1,1 0 1302,9 0 0,5 0-1023,-7 0 1,6 0-1,-1 0 1023,-6 0 0,0 0 0,4 0 0,-3 0 0,5 0 0,-1 0 0,-7 0 0,24 0 0,-2 0 0,-8 0 0,5 0 0,-4 0 0,-19 0 0,-2 0 0,2 0 0,13 0 0,4 0 0,-1 0 0,-1 0 0,-1 0 0,-1 0 0,-7 0 0,-2 0 0,-1 0-351,26 0 0,-3 0 351,-6 0 0,-6 0-298,-22 0 0,-2 0 298,3 0 0,-2 0 0,24 0 814,-1 0-814,-10 0 0,-23 0 2744,-3 0-2744,-20 0 2363,-6 0-2363,-6 0 0,-9 0 0,-1 0 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8:1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24575,'66'0'0,"-1"0"0,16-2 0,15 0 0,4 0 0,-7-1 0,-6 0 0,-4-1 0,8-1-1967,-3 0 1,9-1 0,4-1 0,-1 0 0,-9 1 1795,-7 0 1,-6 1 0,-1-1 0,2-1 170,7-4 0,2-1 0,0 1 0,0 2 166,-1 3 0,0 3 0,1 0 0,2 0-166,-8-2 0,2 1 0,1-1 0,-1 1 0,-3 1 0,4 2 0,-2 1 0,-1 0 0,0 1-8,5-1 0,2 0 0,-3 0 0,-5 0 8,-1 0 0,-5 0 0,-2 0 0,26 0 0,-7 0-535,-23 0 0,-1 0 535,17 0 0,-5 0 3437,-2 0-3437,-2 0 0,-2 0 0,-12 0 1733,37 0-1733,-34 0 0,7 0 2669,-17 0-2669,-1 0 1952,-8 0-1952,-6 0 1032,-1 0-1032,-7 0 127,1 0-127,-1 0 0,-6 0 0,-1 0 0,-10 0 0,4 0 0,-5 0 0,1 0 0,3 0 0,-3 0 0,0 0 0,-2 0 0,1 0 0,-4-4 0,3 3 0,-4-3 0,0 0 0,0 3 0,0-3 0,-5 4 0,0 0 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8:13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1 24575,'-13'0'0,"0"0"0,4 0 0,0 8 0,-12 10 0,2 16 0,-4 1 0,-13 19 0,25-23 0,-29 29 0,25-24 0,-15 24 0,6-4 0,4 0 0,-5 22 0,16-32 0,2 6 0,1 1 0,6 3 0,0 20 0,0 1 0,0-23 0,0 26 0,0-8 0,0-7 0,0 6 0,0-9 0,0-6 0,0 6 0,0-7 0,0-5 0,0 9 0,6-10 0,6 13 0,8 1 0,11-6 0,-5 5 0,11-11 0,-5 5 0,4-12 0,-5 3 0,3-11 0,-4 5 0,4-12 0,-6-3 0,2-4 0,-9-7 0,4 4 0,-5-8 0,-5 8 0,4-8 0,-9 2 0,4-4 0,-6-4 0,-3-1 0,-1-4 0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8:1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24575,'56'3'0,"-1"-1"0,6 8 0,-10 6 0,-19 16 0,15 14 0,-23-8 0,-1 2 0,-1 8 0,-8 8 0,5 15 0,-11-9 0,-2 0 0,2 23-689,-4-15 0,-1-1 689,-3 15-157,0-13 157,0 23 0,-13-13 0,-2 6 0,-19 3 0,1-19 0,0-6 0,-5 1 0,13-12 0,-5-12 0,9-9 0,0-2 1367,1-10-1367,4-1 168,2-6-168,1-5 0,2 0 0,-2 0 0,4 0 0,0 0 0,0 0 0,0-1 0,1-3 0,-1-1 0,0-4 0,4 0 0,1 0 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03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0 649 24575,'0'-13'0,"0"-7"0,4-1 0,16-32 0,-2 21 0,18-24 0,-6 15 0,1-8 0,5 4 0,-12-2 0,5 7 0,-12 0 0,3 5 0,-13-1 0,6 20 0,-8-2 0,0 4 0,-1 4 0,-4-7 0,-4 11 0,-5-2 0,-12 8 0,0 0 0,-4 0 0,5 0 0,1 4 0,4 1 0,1 0 0,5-1 0,4 0 0,12-3 0,5 2 0,15-3 0,0-4 0,-1-2 0,0-4 0,-7 0 0,-4 0 0,-1 5 0,-6-3 0,1 7 0,0-3 0,-1 4 0,0 4 0,-3 5 0,-2 5 0,2 11 0,-4-4 0,8 4 0,-7-6 0,2 1 0,0-5 0,-3-2 0,3-4 0,0 0 0,-3 0 0,6 0 0,-6-4 0,3-1 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44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46 397 24575,'0'30'0,"0"3"0,0 29 0,0-4 0,0 21 0,0-21 0,0 19 0,0-10 0,0 6 0,0-15 0,0-6 0,0-24 0,0-1 0,0-13 0,0-13 0,0-27 0,-6-30 0,4-28 0,-8 28 0,0 0-1187,7-31 1187,-5 10 0,2 1 0,6 5-257,0 1 0,0-1 257,0 3-18,0-15 18,0 12 0,0 21 0,0 10 1154,0 14-1154,0 11 545,0 2-545,0 4 20,3 4-20,2 1 0,9 4 0,6 0 0,1 0 0,10 0 0,2 11 0,1-4 0,4 14 0,-6-9 0,1 4 0,-7-6 0,-1 0 0,-5-5 0,-5 4 0,-2-8 0,-4 3 0,-4-4 0,-1 0 0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45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24575,'24'0'0,"-5"0"0,12 0 0,-5 0 0,1 0 0,4 0 0,-5 0 0,6 0 0,-5 0 0,-11 0 0,-7 0 0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46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0 984 24575,'0'-23'0,"0"-2"0,0-2 0,0 2 0,0 5 0,0 6 0,0 11 0,0 15 0,0 8 0,0 11 0,0-5 0,0 1 0,0-2 0,0-6 0,4-4 0,1-1 0,9-5 0,0 0 0,6-3 0,-1-2 0,1-4 0,0 0 0,-1-9 0,8-9 0,-4-22 0,13-11 0,-15-13 0,10-15 0,-17 19 0,6-26 0,-8 19 0,2-14 0,-1 7 0,-6 10 0,-1 10 0,-6 14 0,0 1 0,0 12 0,0 2 0,0 10 0,0 1 0,0 6 0,-4 3 0,0 1 0,-6 18 0,5 10 0,-5 17 0,9 13 0,-4 2 0,5 7 0,0-7 0,0-2 0,0-13 0,4-3 0,6-11 0,6-2 0,9-10 0,1 0 0,6-4 0,0-1 0,7-4 0,-5-1 0,4-5 0,-11 0 0,4 0 0,-10 0 0,4-9 0,-11 3 0,5-18 0,-8 2 0,10-10 0,-9-14 0,5 4 0,-5-20 0,0 6 0,-5-7 0,-1-9 0,-6 14 0,0-5 0,0 23 0,0 1 0,0 13 0,0 5 0,-4 11 0,-1 6 0,-4 4 0,-4 5 0,-5 24 0,1 10 0,-2 42 0,11 4-261,5-34 1,0 0 260,3 33 0,0 14 0,0-13 0,0 7 0,0-2 0,11-17 0,9-7 0,12-10 0,-1-13 0,2-8 0,-11-14 0,-1-1 521,-3-9-521,-7 2 0,2-7 0,-4-2 0,0-4 0,0 0 0,-4 0 0,-1 0 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47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24575,'-4'-4'0,"0"3"0,4-2 0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48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70 24575,'1'-5'0,"-2"1"0,-12-4 0,-2-3 0,-17-6 0,9 3 0,-8 8 0,11 1 0,0 5 0,-5 0 0,4 0 0,0 0 0,3 0 0,8 0 0,-4 0 0,10 4 0,0 1 0,-1 20 0,3-1 0,-3 21 0,-5-5 0,7 0 0,-7 6 0,10-13 0,0 12 0,0-17 0,0 9 0,0-16 0,0 0 0,0-8 0,0-4 0,0 0 0,7-4 0,9-1 0,9-4 0,7 0 0,1 0 0,5-6 0,-4 0 0,11 0 0,-11 1 0,11 5 0,-17 0 0,9 0 0,-21 0 0,8 0 0,-14 4 0,5 11 0,-10 7 0,0 10 0,-5 7 0,0 1 0,0 7 0,-5 0 0,-7-1 0,-12-4 0,-5-2 0,-5-11 0,0-2 0,2-5 0,0-6 0,-1 0 0,1-5 0,5-5 0,2-2 0,5-4 0,6 0 0,0 0 0,5 0 0,0 0 0,1 0 0,3 0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38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24575,'8'0'0,"0"8"0,1-2 0,4 11 0,1-3 0,1 16 0,-2-9 0,2 14 0,-9-10 0,12 0 0,-16 3 0,10-8 0,-11 4 0,3-1 0,-4 2 0,0-4 0,0 6 0,0-12 0,0 14 0,0-9 0,0 9 0,-4-10 0,-1 5 0,-5-6 0,1 1 0,-1 4 0,-4 2 0,-2 5 0,-10 2 0,4 4 0,-4-3 0,5 3 0,1-6 0,4-5 0,3-6 0,3-1 0,2-9 0,3 4 0,-2-9 0,6 4 0,-3-7 0,4 2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4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24575,'41'0'0,"-2"0"0,-30 0 0,4 0 0,-5-3 0,0 2 0,-3-7 0,-1 3 0,-4-4 0,0 0 0,0 0 0,0 0 0,0 8 0,0 7 0,0 8 0,-5 6 0,4-1 0,-3-4 0,4-1 0,0-5 0,0-1 0,0 1 0,3-4 0,2-5 0,0-5 0,3-9 0,-3 4 0,1-8 0,1 8 0,-6-4 0,-1 9 0,-9 1 0,3 4 0,-3 0 0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54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0 814 24575,'13'0'0,"-3"0"0,14 0 0,-8 0 0,9 0 0,0-5 0,-4-5 0,11-13 0,-10-4 0,6-6 0,-11-6 0,2 11 0,-7-10 0,3 12 0,-5-6 0,-4 5 0,-1 7 0,-5 6 0,0 5 0,-4 4 0,-5 1 0,-6 4 0,-5 4 0,-1 18 0,5 2 0,-6 21 0,4-5 0,5 7 0,-3 0 0,10 0 0,-1 0 0,2-1 0,5-5 0,0-3 0,0-11 0,0-2 0,8-6 0,3-3 0,15-2 0,-5-8 0,4-2 0,-6-4 0,6 0 0,-4 0 0,4 0 0,-5-8 0,0-9 0,2-16 0,0-7 0,2-7 0,0-8 0,-1 7 0,-3-14 0,1 20 0,-8-4 0,2 19 0,-1 2 0,-3 10 0,2 1 0,-4 9 0,0 1 0,0 4 0,0 0 0,0 0 0,0 14 0,2 18 0,-5 10 0,6 37 0,-10-33 0,10 39 0,-10-33 0,4 19 0,-1-22 0,-4-3 0,4-14 0,-5-10 0,0 1 0,0-13 0,0-13 0,0-10 0,0-23 0,0-4 0,0-7 0,0 0 0,5 0 0,1 7 0,5-6 0,0 18 0,0-9 0,3 16 0,2-10 0,4 14 0,-4-7 0,3 13 0,-9 1 0,3 2 0,-4 7 0,0-3 0,0 4 0,0 0 0,0 0 0,0 8 0,0 3 0,-3 14 0,3 2 0,-3 5 0,0 0 0,-2-5 0,0-7 0,-3-6 0,3-5 0,-4-1 0,4-6 0,1-8 0,4-14 0,1-1 0,1-5 0,3 7 0,-4 4 0,4 1 0,-1 5 0,-3 3 0,9 2 0,-9 4 0,8 0 0,-3 0 0,0 0 0,3 0 0,-3 4 0,0 1 0,3 9 0,-8 1 0,9 1 0,-9-3 0,9-3 0,-9-1 0,3-4 0,-4-1 0,0-4 0,5 0 0,-4 0 0,8-4 0,-8-6 0,9-6 0,-8-3 0,3-1 0,-4-5 0,0 4 0,1-10 0,-2 10 0,2-5 0,-2 12 0,-4-5 0,-1 9 0,-4-3 0,4 8 0,0 4 0,1 23 0,3 8 0,0 32 0,-2 4 0,0 25-975,1 2 975,-6-38 0,-1 2 0,3-4 0,1-2-263,2 44 263,-5 3 0,5-23 0,-6 8 0,0-19 0,0-17 0,0-14 0,0-7 962,0-12-962,-4-11 276,-2-22-276,-10-15 0,2-37 0,-4 3 0,10 18 0,1 0 0,0-18 0,0-28 0,7 27 0,0-13 0,0 11 0,0 7 0,0 9 0,0 0 0,5 15 0,6 1 0,5 7 0,5 10 0,-1-3 0,5 9 0,-4 5 0,4-3 0,-5 13 0,5-3 0,-9 4 0,8 0 0,-14 0 0,4 0 0,-5 4 0,0 5 0,0 6 0,-3 0 0,-2 3 0,-4 3 0,0 0 0,0 4 0,-4-10 0,-6 3 0,-5-8 0,-4 4 0,-1-4 0,0 0 0,5-1 0,2 0 0,4-4 0,11-1 0,4-4 0,12-4 0,7-2 0,-4-4 0,4 0 0,1-6 0,-5 1 0,4-1 0,-5-8 0,0 7 0,1-14 0,0 4 0,-4-12 0,5-8 0,-9-9 0,6-8 0,-7 1 0,-5-8 0,-1 5 0,-6 2 0,0 10 0,0 13 0,0 2 0,0 13 0,0 5 0,0 8 0,-4 8 0,-5 5 0,-2 29 0,-5 18 0,-3 27 0,3 17 0,3-23 0,1-9 0,3-2 0,5 1 0,-4 0 0,1 0 0,7 11 0,0 13 0,0-10 0,0-16 0,0-9 0,0-8 0,5-12 0,0-7 0,4-7 0,4-8 0,2-1 0,5-4 0,-1-4 0,6-7 0,-2-17 0,4-1 0,-10-9 0,4-1 0,-4 5 0,0 1 0,-2 7 0,-5 7 0,-1 4 0,0 1 0,0 9 0,-4 9 0,2 6 0,-5 14 0,6-3 0,-2 4 0,3-5 0,1-5 0,-1-2 0,0-4 0,0 0 0,-1-4 0,1-1 0,0-4 0,0 0 0,4-5 0,-3 0 0,4-9 0,-5 4 0,1-4 0,-2 5 0,1 0 0,0 4 0,-1 1 0,1 4 0,-1 0 0,1 13 0,0 4 0,2 27 0,1 6 0,-5 21 0,4 3 0,-6-25 0,-1 2-700,3 45 700,1-35 0,-2-1 0,-4 20-125,1-26 0,1-2 125,-4 8 0,0 21 0,0-25 0,0-14 0,0-15 691,0-14-691,-15-8 259,3-1-259,-19-4 0,3-15 0,-7-12 0,-1-16 0,5 0 0,7 3 0,4 8 0,12-1 0,-5 7 0,12-5 0,-4 10 0,5 1 0,0 1 0,0 4 0,15-5 0,-3 0 0,18 3 0,-3 2 0,5 5 0,0-1 0,-5 0 0,4 5 0,-11 2 0,1 0 0,-3 3 0,-8-3 0,3 4 0,-4 0 0,-4 0 0,-1 0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54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24575,'33'0'0,"6"0"0,1 0 0,14 0 0,-6 0 0,6 0 0,-19 0 0,2 0 0,-16 0 0,4 0 0,-10 0 0,-5 0 0,-6 0 0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57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89 764 24575,'-8'0'0,"-1"0"0,4 4 0,-7 1 0,9 14 0,-5 10 0,8 5 0,0 10 0,0-3 0,0 5 0,0-11 0,0-3 0,0-13 0,0-4 0,8-6 0,-2-5 0,18-4 0,-7 0 0,8 0 0,-11-4 0,6-17 0,-3-10 0,1-9 0,-2 1 0,-10 7 0,-1 5 0,-5-4 0,0 10 0,0-4 0,-9 5 0,-7 5 0,-5 5 0,-5 5 0,1 5 0,4 0 0,-4 0 0,5 0 0,5 0 0,2 4 0,4 1 0,-1 8 0,5-3 0,1 8 0,4-8 0,0 4 0,0-5 0,0 0 0,9 0 0,7-4 0,11-1 0,5-4 0,0 0 0,6 0 0,18-26 0,-11 9 0,11-27 0,-23 15 0,-4-5 0,-1 0 0,-6-5 0,-5 5 0,0-11 0,-6 5 0,1-15 0,0-1 0,-5-7 0,-1 7 0,-6 2 0,0 7 0,0 7 0,0 7 0,0 12 0,0 8 0,0 4 0,0 7 0,0 27 0,0 6 0,0 23 0,0 0 0,0 10 0,6 1 0,1 15 0,6-15 0,-1-1 0,6-3 0,0-19 0,5 4 0,-2-13 0,0-7 0,-5-5 0,2-7 0,-3-5 0,4 1 0,1-5 0,-1-1 0,1-4 0,0 0 0,-6 0 0,5-14 0,-3-4 0,1-20 0,-1-2 0,-3-30 0,0 2 0,1-31 0,-7 24 0,0-14 0,-1 16 0,-5 0 0,5 9 0,-6 10 0,0 19 0,0 3 0,0 17 0,0 1 0,-6 61 0,5-2 0,-11 52 0,10-6 0,-4-16 0,6 14 0,0-16 0,0 1 0,0-3 0,0-15 0,4-14 0,2-5 0,4-21 0,0 8 0,-1-14 0,0 4 0,0-9 0,-1-1 0,0-8 0,1-6 0,-4-10 0,4-7 0,-3-5 0,5 0 0,-1 5 0,-4 2 0,3 5 0,-8 5 0,7 1 0,-3 5 0,4 4 0,-1 1 0,1 4 0,0 0 0,0 0 0,0 4 0,0 6 0,4 5 0,3 4 0,4 6 0,0-4 0,0 4 0,5-9 0,2 3 0,-1-7 0,5 3 0,-4-5 0,5-4 0,0-1 0,0-5 0,7-5 0,-11-5 0,12-20 0,-18 1 0,8-18 0,-13 6 0,0-5 0,-6-1 0,1 0 0,-5 6 0,-2 8 0,-5 2 0,0 10 0,0 1 0,0 6 0,0 5 0,-4 5 0,-1 0 0,-4 4 0,0 0 0,-4 0 0,2 14 0,-4 4 0,4 20 0,5-4 0,0 5 0,6-1 0,0-4 0,0 4 0,0-11 0,0-2 0,0-6 0,9-4 0,8 0 0,3-5 0,11 0 0,-4 1 0,-1-5 0,-1-2 0,0-4 0,-8 0 0,6 0 0,-8 0 0,0 0 0,-2 0 0,-4 0 0,0 0 0,0-4 0,0-1 0,-1 1 0,1-4 0,0 7 0,0-7 0,0 7 0,-1-3 0,1 4 0,0 0 0,0 0 0,-5 4 0,0 0 0,-4 10 0,0-4 0,0 8 0,0-8 0,0 4 0,0-5 0,-4-4 0,-1-2 0,-3-3 0,-2-14 0,5-3 0,-5-15 0,9 0 0,-4-1 0,5 2 0,0-2 0,0 1 0,0 5 0,0 2 0,0 5 0,4 0 0,1 6 0,9-1 0,1 6 0,5-1 0,5 5 0,-4-4 0,4 8 0,-6-4 0,7 5 0,0 0 0,1 0 0,4 0 0,-11 0 0,6 0 0,-7 0 0,0-4 0,1-6 0,0-5 0,-5-11 0,-1 5 0,-3-10 0,-1 10 0,-4-4 0,-2 5 0,-4 1 0,0 4 0,-8 5 0,-2 6 0,-14 14 0,2 7 0,-5 16 0,10 1 0,0 5 0,6 0 0,5-6 0,1 6 0,5-7 0,0-5 0,0 3 0,8-9 0,3 0 0,14-1 0,2-9 0,5 9 0,-5-8 0,-2 3 0,-11-6 0,0 0 0,-5 0 0,-4 0 0,-1-1 0,-4 6 0,0 1 0,-15 5 0,-4 7 0,-8-5 0,-5 5 0,5-6 0,0-1 0,2-4 0,5-1 0,1-10 0,4-1 0,-4-4 0,9 0 0,-4 0 0,5 0 0,1 0 0,-1 0 0,4-4 0,1 0 0,4-1 0,0 1 0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3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24575,'39'0'0,"-1"0"0,29 0 0,8 0 0,18-13-661,-43 6 1,2-2 660,3-2 0,2-1 0,0 0 0,0 2 0,6 5 0,-2 2 72,29-4-72,-36 6 0,-2 2 0,8-1 0,13 0 0,-19 0 0,-19 0 0,-3 0 246,-18 0 1,-4 0 0,-6 0-1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8:09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0 337 24575,'32'0'0,"-1"0"0,37 0 0,7 0 0,-3 0 0,5 0-1164,-9 0 1,1 0 1163,15 0 0,7 0-575,-11 0 0,5 0 1,-6 0 574,-6 1 0,4-2-849,8-2 1,15-3 0,3-1-1,-12 1 849,-15 2 0,-7 0 0,4-2 0,1-3 0,5-2 0,0 0 0,-4 1 0,7 3 0,-4 0 0,-1 0-609,-7-2 0,-2 0 0,0 1 609,5 3 0,0 3 0,1-2 0,2-4 0,0-2 0,-2 2 0,18 6 0,-2 0 0,-22-5 0,1-3 0,-3 2-118,12 7 0,-2 0 118,9-6 0,-1-1 481,-14 7 0,-4 0-481,-12-2 0,0-1 0,11 0 0,-3 1 0,3-4 1423,-7-1 0,0 0-1423,10-5 0,15 0 0,-4-1 0,-14 1 2410,6 6-2410,-8-4 2032,-7 9-2032,6-3 904,-7-1-904,8 5 354,-7-5-354,4 6 0,-11 0 0,4 0 0,-13 0 0,-1 0 0,-7 0 0,0 0 0,-6 0 0,-5 0 0,-3 0 0,-8 0 0,4 0 0,-6 0 0,1 0 0,0 0 0,-4 0 0,-2 0 0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8:10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1 243 24575,'50'-29'0,"1"0"0,0-3 0,25 6 0,5 5-1205,4 8 1205,-35 8 0,2 2 0,4-5 0,0 2-483,0 5 1,3 0 482,12-6 0,3 0-483,-5 6 1,2 0 482,6-6 0,4-1 0,-9 6 0,3 3 0,-6-2 0,-5-2 0,-1-1 0,32 0 0,-5 1-698,-6 2 698,-33-2 0,0-1 512,40-2-512,-16 5 0,-13-5 947,-15 6-947,-7 0 1549,-7 0-1549,-8 0 825,-10 0-825,-1 0 0,-6 0 0,1 0 0,-4 0 0,-1 0 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05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 24575,'-53'-5'0,"14"1"0,17 4 0,13 0 0,0 4 0,5 16 0,4 2 0,0 15 0,0-5 0,0-1 0,-4 0 0,2-5 0,-2 3 0,-1-8 0,4 3 0,-3-4 0,4-1 0,0 0 0,-5 1 0,4-6 0,-3 0 0,4-1 0,0-3 0,0 4 0,0-6 0,0 1 0,0 0 0,0 0 0,0-1 0,0 1 0,0 0 0,0 0 0,4-1 0,-3 1 0,3 0 0,-1 0 0,-2-1 0,7-3 0,-3-1 0,3-4 0,1 0 0,4 0 0,2 0 0,10 0 0,-5 0 0,11-5 0,-6 0 0,1-6 0,-1 6 0,-11-4 0,0 8 0,-1-2 0,-3 3 0,-1 0 0,-5 0 0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0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24575,'13'0'0,"-3"0"0,3 0 0,1 0 0,1 0 0,-4 0 0,-3 0 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0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24575,'12'0'0,"5"0"0,-3 0 0,11 0 0,-9 0 0,12 0 0,-17 0 0,12 0 0,-13 0 0,4 0 0,-1 0 0,-3 0 0,0 0 0,-6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3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741 1 24575,'-46'77'0,"1"0"0,-1 0 0,0 0 0,0-1 0,1-2 0,-2 4 0,-1 1 0,1-4 0,4-7 0,6-13 0,-11 7 0,3-8-349,3 4 1,-2 4 0,11-19 348,17-27 342,11-8-342,-2-3 0,6-1 0,-3-4 0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0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1 453 24575,'0'-2'0,"8"-1"0,0-26 0,16 0 0,1-13 0,4-2 0,0 2 0,-1-4 0,-4-1 0,4 2 0,-11 10 0,-1 4 0,-7 12 0,0 4 0,-3 2 0,-2 4 0,-8 7 0,-1 3 0,-9 18 0,4-3 0,-5 4 0,5 4 0,5-8 0,-4 9 0,8-6 0,-4 1 0,5-1 0,0-4 0,0 3 0,0-9 0,4 5 0,5-6 0,1 1 0,8-4 0,-8-1 0,3-4 0,1 0 0,-4 0 0,3 0 0,-4 0 0,-1 0 0,2-8 0,-1-3 0,0-4 0,0-3 0,-4 4 0,0-6 0,-1 6 0,-3-5 0,2 9 0,1-3 0,1 8 0,3 1 0,0 12 0,2 9 0,-1 2 0,1 6 0,-1-6 0,1 0 0,-1 1 0,1-6 0,-5-4 0,-1-6 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08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1 528 24575,'0'-33'0,"0"4"0,0-22 0,0-7 0,0-4 0,0-16 0,0 23 0,0-4 0,0 24 0,0 5 0,4 11 0,1 9 0,3 1 0,1 9 0,4 9 0,-2 7 0,9 24 0,-7-1 0,10 22 0,-4-7 0,5 5 0,-5-3 0,2-6 0,-4-10 0,0-3 0,-2-10 0,-1-8 0,-4-5 0,4-5 0,-5-1 0,-1-3 0,-3-5 0,-2-15 0,-3-7 0,0-9 0,5-1 0,-4 1 0,4 0 0,-5-1 0,0 7 0,4 4 0,-3 3 0,3 8 0,-4-3 0,0 9 0,0 0 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0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24575,'22'0'0,"3"0"0,6 0 0,1 0 0,-1 0 0,1 0 0,-7 0 0,0 0 0,-11 0 0,4 0 0,-8 0 0,0 0 0,-6 0 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09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24575,'18'0'0,"-1"0"0,-2 0 0,2 0 0,-7 0 0,3 0 0,-8 0 0,-1 0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1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24575,'0'27'0,"0"-2"0,0-1 0,0-4 0,0 4 0,0-5 0,0 6 0,0-9 0,0 3 0,0-11 0,0 1 0,0 0 0,0-5 0,0 0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18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24575,'18'0'0,"3"0"0,4 0 0,6 0 0,-5 0 0,5 0 0,6 0 0,-10 0 0,-1 0 0,-7 0 0,-5 0 0,-3 0 0,-3 0 0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19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24575,'12'0'0,"8"0"0,6 0 0,5 0 0,0 0 0,7 0 0,-11 0 0,4 0 0,-11 0 0,-6 0 0,4 0 0,-12 12 0,3 5 0,-9 31 0,0-12 0,0 13 0,0-10 0,-9-6 0,2-1 0,-7-8 0,5-9 0,4-2 0,1-5 0,7-3 0,7-1 0,4 1 0,5 0 0,-4 4 0,-2 0 0,-4 4 0,0 2 0,-4 3 0,0 7 0,-5 1 0,0 4 0,0 2 0,-8-7 0,-4 6 0,-7-11 0,-1 4 0,0-9 0,2-1 0,-2-5 0,6 0 0,0 0 0,6-4 0,-1-1 0,0-4 0,4 0 0,1 0 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24575,'5'0'0,"-2"0"0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7:21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81 24575,'5'-13'0,"-1"0"0,-4 1 0,4 2 0,1-3 0,8 8 0,2-4 0,-1 8 0,9-3 0,-7 4 0,13 0 0,-8 0 0,9 0 0,-14 0 0,7 0 0,-13 0 0,3 0 0,-8 14 0,-1 21 0,-4 8 0,0 31 0,0-6 0,-11-1 0,-3 13 0,-23-3 0,9-15 0,-9 16 0,14-36 0,1 4 0,1-14 0,5-7 0,-2-11 0,8 0 0,0-5 0,3-4 0,2-1 0,-4-4 0,4-8 0,1-2 0,4-9 0,0 0 0,0 4 0,0-3 0,0 4 0,0-1 0,0 2 0,4 4 0,1 0 0,4 4 0,-1-3 0,6 7 0,-4-3 0,8 4 0,-4 0 0,6 0 0,-1 0 0,0 0 0,-4 9 0,4 7 0,-3 10 0,0 4 0,-1-3 0,0 2 0,-4-3 0,4 0 0,-10-2 0,0-5 0,-5-4 0,0-2 0,0-5 0,0-3 0,0-1 0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8:1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24575,'-14'23'0,"1"2"0,-3 14 0,3-6 0,-8 12 0,8-5 0,-4 6 0,1 1 0,3-7 0,-4 5 0,1-12 0,9 1 0,-3-4 0,10-3 0,0 5 0,0 0 0,0-6 0,0 5 0,0-4 0,0 4 0,0-4 0,0 3 0,0-9 0,0 5 0,5-7 0,4 1 0,2-1 0,13 2 0,-7-2 0,14 3 0,-5-2 0,1 1 0,-2-1 0,-6-5 0,-4-1 0,-1-5 0,-6 0 0,1 0 0,0-4 0,-4 3 0,3-8 0,-7 4 0,3-4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41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 24575,'4'6'0,"0"4"0,-4 12 0,0 3 0,0 5 0,0-5 0,0 4 0,0-4 0,0 0 0,0-2 0,0-4 0,0-5 0,0 3 0,0-8 0,0 4 0,0-12 0,4-7 0,5-7 0,2-11 0,2-1 0,2-5 0,1-7 0,0 6 0,5-12 0,-6 11 0,2-4 0,-3 11 0,0 5 0,-4 3 0,3 7 0,-5-3 0,-3 12 0,-6 7 0,-9 12 0,-1 7 0,-8 6 0,3-1 0,-4 0 0,4 0 0,2-5 0,4 4 0,0-10 0,5 0 0,-3-6 0,7-5 0,-3 1 0,4-1 0,0 0 0,4-3 0,0-1 0,9-4 0,6 0 0,0 0 0,5 0 0,-6 0 0,1 0 0,-1 0 0,-4 0 0,-1 0 0,-5 0 0,0 0 0,0 0 0,-3 0 0,-1 0 0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6T03:38:17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24575,'8'0'0,"11"0"0,9 0 0,12 0 0,7 0 0,-7 0 0,5 5 0,-5 7 0,1 5 0,-2 11 0,-11 0 0,22 23 0,-32-8 0,27 40 0,-37-30 0,12 18 0,-8-9 0,-5-4 0,-1 22 0,-6-22 0,0 19 0,0-19 0,-6 13 0,-1-7 0,-5-8 0,0-2 0,-5-8 0,4-5 0,-4-3 0,7-5 0,-1-1 0,-5 0 0,9-5 0,-7 3 0,8-9 0,-4 4 0,0-5 0,0-1 0,4-4 0,-2 3 0,7-8 0,-8 3 0,8-4 0,-6-4 0,2-1 0,1-4 0,0 0 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45.7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0 277 24575,'0'-11'0,"0"-7"0,0-5 0,0-10 0,4 8 0,1-7 0,13 8 0,-10 0 0,13 5 0,-20 6 0,11 9 0,-11 3 0,2 21 0,-3 6 0,0 17 0,0 5 0,0-4 0,0 5 0,0-7 0,0-5 0,0-7 0,4-8 0,1-8 0,3-2 0,9-8 0,-2 0 0,8-4 0,-5-4 0,5-11 0,3-7 0,0-8 0,0-7 0,-11 7 0,3 0 0,-3-6 0,-5 15 0,2-10 0,-11 18 0,3-4 0,-4 8 0,0-4 0,0 5 0,0 0 0,0 0 0,-4 4 0,4 8 0,-4 6 0,4 12 0,0 2 0,0 5 0,0 0 0,0 0 0,0-5 0,0-5 0,0-7 0,4-4 0,5 0 0,4-3 0,5-1 0,-1-4 0,1 0 0,0 0 0,-1-4 0,1-5 0,-4-5 0,-1-4 0,-5 1 0,2-6 0,-1 4 0,0-4 0,-4 5 0,-1 5 0,-4 0 0,0 5 0,0 0 0,0 7 0,0 6 0,0 8 0,-5 10 0,0-4 0,0 9 0,-3-9 0,7 3 0,-3 1 0,0-4 0,3 0 0,-3-3 0,4-7 0,0 3 0,0-4 0,0 0 0,0 0 0,0-10 0,0-4 0,0-11 0,0-1 0,0-4 0,4 2 0,1-2 0,4 4 0,3 0 0,-2 5 0,6-4 0,-2 8 0,-1-4 0,4 4 0,-8 1 0,3 3 0,-4-2 0,0 6 0,0-3 0,0 4 0,0 0 0,0 0 0,0 0 0,-4 4 0,0 4 0,-4 5 0,0 1 0,0 2 0,0-7 0,0 4 0,0-5 0,0 0 0,3 0 0,-2 0 0,6-4 0,-2 3 0,2-6 0,1 3 0,0-1 0,5-2 0,-4 3 0,3-4 0,-4 0 0,4 0 0,-3 0 0,8-4 0,1-18 0,-3 0 0,3-15 0,-4 7 0,-4 6 0,4 2 0,-5 4 0,-1 4 0,-3 2 0,-2 4 0,-3 6 0,0 11 0,0 0 0,0 7 0,0-8 0,0 0 0,0 0 0,0 0 0,0 4 0,0-2 0,0 6 0,0-3 0,0 5 0,0 0 0,0 5 0,0-5 0,0 10 0,0-9 0,0 9 0,0-9 0,0-1 0,0-5 0,4-5 0,0 0 0,4 0 0,0-4 0,0 0 0,0-4 0,5 0 0,-4 0 0,3-4 0,-3-10 0,4-6 0,-2-9 0,2 0 0,2-19 0,-5 19 0,5-17 0,-7 26 0,-2 2 0,1 6 0,-6 4 0,-1 3 0,-1 5 0,-2 5 0,3 6 0,0 3 0,4 3 0,1 1 0,4 0 0,0-1 0,-1-3 0,0-2 0,0-4 0,0 0 0,0-4 0,0 0 0,0-4 0,0 0 0,0 0 0,-1 0 0,1-4 0,0-4 0,-3-11 0,-1 0 0,-4-9 0,0 9 0,0-3 0,0 8 0,0-2 0,0 7 0,3 0 0,1 6 0,8 3 0,1 0 0,5 4 0,0 0 0,-1 1 0,1 3 0,-5-7 0,4 3 0,-4-4 0,0 0 0,0 0 0,-5 0 0,-1 0 0,1 0 0,0 0 0,0-4 0,1-4 0,-1-6 0,-3-4 0,-1 1 0,-4 3 0,0-3 0,0 4 0,0-1 0,0 2 0,0 4 0,0 0 0,0 0 0,-3 4 0,-2 0 0,-3 4 0,0 0 0,0 0 0,0 0 0,0 4 0,-4 4 0,2 11 0,1 0 0,0 9 0,8-10 0,-8 10 0,8-9 0,-3 4 0,4-6 0,0 1 0,0-5 0,0-1 0,3-4 0,2 0 0,7 1 0,1-5 0,1 0 0,2-4 0,-2 0 0,3 0 0,1 0 0,-5 0 0,4 0 0,-8 0 0,3 0 0,1-4 0,-4 0 0,3-5 0,-4-3 0,0 3 0,1-8 0,0 3 0,-1 1 0,4-3 0,-3 7 0,2 1 0,-3 4 0,-4 8 0,3 4 0,-6 5 0,3 1 0,-4 2 0,0-2 0,0-1 0,0 4 0,0-8 0,0 3 0,0-4 0,0 0 0,0 0 0,0-1 0,0 1 0,0 0 0,0 0 0,0 0 0,-4-1 0,4-5 0,-4-8 0,4-12 0,0-6 0,0 4 0,0-1 0,4 11 0,-3-2 0,2 4 0,1 3 0,-4-2 0,7 6 0,-3-2 0,3 6 0,-2 6 0,2 4 0,-6 0 0,7 4 0,-7-8 0,6 3 0,-3-4 0,1 0 0,2-4 0,-3 0 0,4-4 0,0 0 0,0 0 0,5 0 0,0 0 0,0 0 0,9 0 0,-12 0 0,12 0 0,-9 0 0,5 0 0,-5 0 0,-1-4 0,1 0 0,-4-9 0,3 4 0,-3-8 0,0 3 0,-1-3 0,-3 3 0,3-2 0,-7 6 0,3-6 0,-4 7 0,0-4 0,0 5 0,-3 4 0,-6 0 0,0 4 0,-3 0 0,7 4 0,-2 0 0,3 4 0,-1 0 0,-2 0 0,3 0 0,-1 0 0,2-1 0,3 1 0,0-1 0,7-3 0,2 0 0,4-4 0,4 4 0,-4 1 0,0 3 0,4 1 0,-8-1 0,3 4 0,-7-3 0,-1 8 0,-4-8 0,0 3 0,0 0 0,0-3 0,-8 4 0,2-5 0,-10-3 0,2-2 0,1-3 0,-4 0 0,8 0 0,-3 0 0,4 0 0,7 0 0,11 0 0,5 0 0,7 0 0,1 0 0,-4 0 0,9 0 0,-9 0 0,8-4 0,-8-1 0,9-5 0,-9-3 0,4 3 0,-1-8 0,-2-1 0,-1 0 0,-1-9 0,-8 9 0,4-9 0,-4 4 0,-1-1 0,-4 3 0,-1 4 0,-4 4 0,0 2 0,-7 7 0,-2 2 0,-8 3 0,-1 8 0,-6 8 0,8 14 0,-8 1 0,13 4 0,1-6 0,6-5 0,4 4 0,0-4 0,0 0 0,0 4 0,4-9 0,4 3 0,11-8 0,5 0 0,5-5 0,0 1 0,0-5 0,0 0 0,-5-5 0,-1 0 0,-5 0 0,-5 0 0,-1 0 0,-4 0 0,0 0 0,0-4 0,-3 3 0,-2-2 0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46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80 24575,'-5'-10'0,"2"1"0,3-2 0,0-1 0,0 2 0,0-2 0,0 4 0,0 4 0,0 0 0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47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24575,'0'16'0,"0"5"0,0-2 0,0 14 0,0-7 0,0 3 0,0-6 0,0-10 0,0-1 0,0-4 0,0 0 0,0-7 0,0-24 0,0-12 0,0 3 0,0 7 0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32.1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0 616 24575,'25'0'0,"-4"0"0,1 0 0,-4 0 0,-5 0 0,-1 0 0,-4-3 0,-4-6 0,-1-15 0,-3 4 0,0-14 0,0 16 0,0-5 0,0 10 0,0 1 0,-7 8 0,-3 0 0,-7 4 0,-1 0 0,1 0 0,4 4 0,0 9 0,4 6 0,-1 16 0,5 0 0,0 7 0,5-6 0,0 4 0,0-4 0,0-1 0,0-5 0,4-8 0,5-5 0,5-3 0,7-1 0,3-4 0,4-4 0,10-1 0,-6-4 0,16-4 0,-21-5 0,18-18 0,-18 0 0,11-11 0,-13 8 0,0 0 0,-10 2 0,-2 3 0,-8 3 0,-1 4 0,-4 5 0,0 1 0,0 4 0,-7 4 0,-2 0 0,-8 4 0,-1 0 0,1 0 0,0 4 0,-1 4 0,5 10 0,4 1 0,1 2 0,7-4 0,-2 0 0,3-4 0,0 0 0,0-5 0,7-4 0,-2 0 0,10-4 0,-6 0 0,4 0 0,-6 0 0,1 0 0,0-4 0,0 0 0,-4-5 0,3 5 0,-6-3 0,6 6 0,-3-3 0,4 4 0,0 0 0,-1 0 0,1 0 0,0 4 0,0 0 0,4 4 0,1 1 0,0-1 0,3-3 0,-2-2 0,-1-3 0,0 0 0,-6-3 0,2-6 0,-1-4 0,-3-5 0,-1 1 0,-4-1 0,0 5 0,0 0 0,0 6 0,0-1 0,0 0 0,3 4 0,1-3 0,8 6 0,2-3 0,3 4 0,0 0 0,-4 0 0,-1 0 0,-4 0 0,-3 8 0,-2 1 0,-3 13 0,0-4 0,0 5 0,0-10 0,0-1 0,0 1 0,0-4 0,0 3 0,0-4 0,0 0 0,0-1 0,3-2 0,6-2 0,4-3 0,4 0 0,1 0 0,3-8 0,-6-7 0,8-26 0,-11-12 0,5-17 0,-5-12 0,0 14 0,-5-21 0,-2 25 0,-5-10 0,0 20 0,0 5 0,0 18 0,0 6 0,0 13 0,-3 8 0,-1 0 0,-4 11 0,4 20 0,0 15 0,-1 23 0,3-10 0,-3 33 0,5-38 0,0 31 0,0-27 0,0-2 0,0 7 0,8-22 0,3 5 0,3-19 0,9-4 0,-13-7 0,12-7 0,-9-1 0,4-4 0,0-4 0,2-20 0,-4 2 0,-1-23 0,-4 9 0,1-10 0,-1-4 0,-4 2 0,-1-1 0,-5 13 0,0 1 0,0 11 0,0 1 0,-3 10 0,-2 4 0,-2 6 0,-1 3 0,3 8 0,-3 22 0,7-2 0,-4 40 0,5-28 0,0 26 0,0-16 0,0-7 0,5-2 0,-1-18 0,5-5 0,4-10 0,0-4 0,4-4 0,0-8 0,2-7 0,-1-9 0,-3-4 0,2 4 0,-7 2 0,3 8 0,-5 2 0,0 4 0,4 3 0,-3 2 0,3 3 0,0 0 0,-3 0 0,8 0 0,-8 0 0,3 4 0,0 4 0,-3 1 0,2 2 0,-2 2 0,-1-4 0,0 3 0,-4-4 0,0-4 0,-4-1 0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3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30 24575,'-1'-9'0,"17"2"0,10 7 0,26 0 0,15-6 0,8 4 0,-6-3 0,5 5 0,-18 0 0,9 0 0,-11 0 0,-11 0 0,-14 0 0,-14 0 0,-7 0 0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32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24575,'0'0'0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33.3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24575,'0'0'0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2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24575,'94'21'0,"0"0"0,0-1 0,0 1 0,0 0 0,0 0 0,0-1 0,0 1 0,0 0 0,0 0 0,0-1 0,0 1 0,0 0 0,0 0 0,-2 0 0,-20-5 0,0 1 0,21 4 0,0-1 0,1 1 0,0-1 0,0 1 0,0-1 0,0 1 0,0-1 0,0 1 0,0-1 0,0 1 0,0-1 0,0 0 0,0 1 0,0-1 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23.7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185 1 24575,'-1'6'0,"11"4"0,0 7 0,13 6 0,-9-4 0,9 4 0,-8-5 0,3 1 0,-5-2 0,-7-3 0,5 2 0,-6-7 0,0 8 0,-2-4 0,-3 5 0,0-1 0,-4 0 0,-5 0 0,-10 2 0,0-2 0,-8-2 0,2 3 0,-4-3 0,-6 5 0,5 0 0,0-1 0,2-4 0,9 2 0,-4-7 0,9 2 0,2-3 0,4-1 0,3-1 0,2-9 0,3 4 0,0-9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4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24575,'28'0'0,"-13"0"0,19 0 0,-14 0 0,16 0 0,-4 0 0,4 0 0,-6 0 0,7 0 0,-11 0 0,4 0 0,-16 0 0,3 0 0,-8 0 0,3 0 0,-7 0 0,-2 0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24.7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90 24575,'0'-6'0,"0"-2"0,4-18 0,1 11 0,8-2 0,-4 12 0,8-3 0,-8 7 0,3-3 0,0 4 0,-3 0 0,4 0 0,-6 0 0,6 0 0,-4 0 0,3 4 0,0 0 0,-2 9 0,2-4 0,-3 4 0,-1-5 0,0 0 0,0 0 0,0 0 0,0-1 0,0 1 0,0-3 0,-1 2 0,1-6 0,0 2 0,0-3 0,0 0 0,0 0 0,0 0 0,0 0 0,0-7 0,-4-2 0,3-8 0,-6 3 0,7-3 0,-7 8 0,3 0 0,-4 6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25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24575,'0'-8'0,"0"37"0,0-5 0,0 22 0,0 0 0,0-13 0,0 30 0,0-17 0,0 24 0,0-24 0,0 10 0,0-20 0,0 5 0,0-11 0,0 5 0,4-6 0,1-5 0,5-1 0,-2-5 0,-3-5 0,-1-1 0,-4-4 0,0-3 0,0-2 0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26.3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111 10 24575,'-6'-9'0,"0"9"0,-9 10 0,5 13 0,-4 1 0,4 11 0,0-5 0,-4 5 0,7-11 0,-6 10 0,12-14 0,-4 14 0,5-15 0,0 3 0,0-8 0,0 2 0,0-7 0,0 4 0,0-5 0,4 0 0,0 0 0,8 0 0,7-4 0,0 0 0,3-4 0,-4 4 0,-5-3 0,4 3 0,-4-4 0,1 0 0,2 0 0,-7 0 0,4 0 0,-1 0 0,-3-8 0,8-2 0,-7-7 0,3-1 0,-1 0 0,-2 5 0,2-12 0,-7 10 0,-1-11 0,-4 3 0,0-1 0,0 0 0,0-4 0,0 4 0,-8 0 0,-2 1 0,-4 5 0,-3 4 0,4 1 0,-10 4 0,4 4 0,-4 1 0,2 4 0,2 0 0,2 0 0,5 0 0,7 0 0,2 0 0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27.8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170 263 24575,'8'0'0,"-1"0"0,1 0 0,4 0 0,-2 0 0,6 0 0,-7 0 0,3 0 0,-4-8 0,0 6 0,1-9 0,-1 2 0,-3-4 0,3-5 0,-7 0 0,2-5 0,-3 4 0,0-9 0,0 9 0,0-4 0,0 6 0,-3 3 0,-6 1 0,-4 5 0,-10-2 0,4 5 0,-4 1 0,0 4 0,4 0 0,-9 0 0,9 0 0,-4 4 0,5 5 0,1 4 0,3 5 0,1 0 0,4-1 0,0 1 0,4-5 0,1 4 0,4-8 0,0 3 0,0 0 0,0-3 0,8 3 0,2-4 0,7 1 0,1 0 0,0-4 0,-1-1 0,1-4 0,0 0 0,-1 0 0,-3 0 0,-2 0 0,-4 0 0,4 0 0,-7 3 0,-2 1 0,-16 9 0,-2 0 0,-14 12 0,4-5 0,-1 9 0,2-4 0,6-1 0,-2 4 0,6-9 0,1-1 0,8-1 0,2-8 0,3 3 0,0-4 0,0 0 0,0 0 0,11-4 0,0 0 0,15-4 0,-7 0 0,9 0 0,-9 0 0,8 0 0,-8 0 0,4-4 0,-5-1 0,-1-4 0,1 0 0,-5 0 0,4-3 0,-8 3 0,3-4 0,1 5 0,-4-5 0,3 4 0,-3-4 0,-1 5 0,-4 0 0,0 0 0,-4 0 0,0 0 0,0 0 0,-4-1 0,-5 1 0,0 3 0,-8-3 0,4 7 0,-1-3 0,2 4 0,4 0 0,3 0 0,2 0 0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28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63 119 24575,'-12'16'0,"5"0"0,-5 1 0,10 6 0,-6-8 0,8 12 0,0-13 0,0 5 0,0-3 0,0-7 0,0 8 0,0-8 0,0 3 0,7-8 0,2-1 0,4-3 0,3 0 0,-2 0 0,3 0 0,-3 0 0,2 0 0,-2 0 0,-1-3 0,3 2 0,-2-7 0,-1 4 0,4-5 0,-4 0 0,1-4 0,3 3 0,-8-7 0,4 4 0,-4-5 0,0 0 0,-4 0 0,-1-5 0,-4 4 0,0-9 0,0 4 0,0 0 0,0 1 0,-8 6 0,-2 3 0,-8 1 0,-5 8 0,4 1 0,-9 4 0,4 0 0,0 0 0,-12 12 0,15-1 0,-10 16 0,13-8 0,3 9 0,1-4 0,5 0 0,4 3 0,1-12 0,4-1 0,0-11 0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29.5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24575,'99'0'0,"-19"0"0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0.0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24575,'78'0'0,"0"0"0,-42 0 0,44 0 0,0 0 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0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24575,'0'58'0,"0"4"0,0 17 0,0 4 0,0 9-788,0-1 1,0-4 787,0-13 0,0-14 419,0 10-419,0-3 283,0 2-283,0 3 0,0-14 0,0-14 801,0-2-801,0-18 18,0-6 0,0-9 0,0-6 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1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24575,'0'2'0,"0"15"0,0 19 0,0 30 0,0 10 0,0 16-640,0-42 0,0 0 640,0 2 0,0 0 0,0 0 0,0-1 108,0 28-108,0 16 0,0-38 0,0 40 0,0-43 0,0 11 0,0-34 0,0-2 0,0-16 957,0-1-957,0-4 53,0 0 1,0-3 0,0-2 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1.7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24575,'12'0'0,"2"0"0,31 0 0,7 0 0,14 0 0,15 0 0,-19 0 0,7 0 0,-11 0 0,-5 0 0,3 0 0,-14 0 0,-11 0 0,-7 0 0,-7 0 0,-8 0 0,0 0 0,-6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4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24575,'0'28'0,"0"-11"0,0 17 0,0-16 0,0 0 0,0 6 0,0 1 0,0 11 0,0-4 0,0 4 0,0 7 0,0-10 0,0 16 0,0-22 0,0 2 0,0-10 0,0-6 0,0 0 0,-7-23 0,6 10 0,-7-14 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2.2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24575,'30'0'0,"10"0"0,10 0 0,7 0 0,8 0 0,-13 0 0,10 0 0,-4 0 0,1 0 0,-1 0 0,-9 0 0,-13 0 0,-1 0 0,-15 0 0,-3 0 0,-9 0 0,-3 0 0,-2 0 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5.8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315 661 24575,'4'-3'0,"0"-6"0,-9-9 0,-4-6 0,-2-5 0,-12 4 0,7-3 0,-12 12 0,8-2 0,-8 12 0,9 2 0,-3 4 0,-1 0 0,8 0 0,-12 9 0,12 1 0,-4 13 0,6 1 0,3 5 0,0 0 0,5 0 0,1-5 0,4-1 0,0-10 0,0 4 0,7-8 0,16 0 0,3-5 0,11-4 0,-8 0 0,-6 0 0,0-4 0,-5-1 0,-5-3 0,4-1 0,-8 1 0,3-1 0,-4-3 0,-3 3 0,-1-4 0,-1 9 0,-2-4 0,6 8 0,-3-4 0,3 4 0,1 0 0,0 0 0,0 4 0,0 0 0,0 8 0,0-3 0,5 8 0,0-8 0,5 4 0,0-4 0,-5-4 0,4-1 0,-4-4 0,0 0 0,4 0 0,-8 0 0,3 0 0,-4-4 0,0-5 0,1-9 0,1-6 0,-1-5 0,1-6 0,-4-8 0,-2-15 0,-4-8 0,0 6 0,0-10 0,0 10 0,0-6 0,-5 9 0,0 14 0,-5 13 0,1 7 0,0 6 0,1 7 0,4 6 0,0 18 0,4 11 0,0 18 0,0 0 0,0 20 0,0-3 0,0 6 0,0 6 0,5-13 0,1-1 0,5-10 0,-1-11 0,0-3 0,0-10 0,-1-1 0,-1-10 0,1 0 0,-1-5 0,0 0 0,-1 0 0,1-4 0,0 0 0,0-4 0,0 0 0,0 0 0,5 0 0,-4 0 0,3 0 0,-4-4 0,-4-16 0,0 22 0,-4-6 0,0 30 0,0 3 0,4 0 0,2 0 0,3-9 0,0 1 0,3-11 0,2 2 0,8-3 0,2-4 0,0 0 0,4-5 0,-4 0 0,0 0 0,-1-4 0,-5-5 0,-4-10 0,2 0 0,-5-9 0,2 4 0,-7-5 0,-2-19 0,-4 14 0,0-14 0,0 19 0,0 5 0,0 1 0,0 10 0,-4 4 0,-5 2 0,-4 6 0,-5-3 0,0 4 0,1 0 0,-1 0 0,5 3 0,-4 2 0,3 7 0,1 2 0,0 7 0,8-6 0,-2 0 0,6-7 0,-2 0 0,3 0 0,0 0 0,0 0 0,0 0 0,0 0 0,0 0 0,3-4 0,1 0 0,4-4 0,4 0 0,-3 0 0,8 0 0,-4-4 0,5-5 0,0-10 0,0 0 0,-3-4 0,2 0 0,-3 4 0,1-4 0,1 9 0,-6 2 0,2 3 0,-4 1 0,0 4 0,0 0 0,0 4 0,0 0 0,0 0 0,-4 4 0,-1 10 0,2 5 0,-4 10 0,3 6 0,-4-4 0,0 4 0,0-11 0,0 3 0,0-8 0,0 4 0,0-10 0,0 0 0,0-5 0,0 0 0,0 0 0,0-7 0,4-6 0,-3-9 0,7-3 0,-7 3 0,7-3 0,-4 4 0,5-1 0,-1 2 0,0 4 0,0 0 0,0 0 0,0 3 0,0 2 0,0 3 0,0 0 0,0 0 0,-1 0 0,1 3 0,-4 1 0,0 4 0,-4 0 0,0 0 0,3-4 0,-2-7 0,3-6 0,-4-3 0,4-5 0,0 8 0,1-4 0,2 9 0,-6-3 0,6 6 0,-3-3 0,4 4 0,0 0 0,0 0 0,0 0 0,0 0 0,1 13 0,0-2 0,0 12 0,-1-10 0,5 4 0,-4-8 0,3 3 0,1-3 0,-4-1 0,7-3 0,-2-2 0,3-3 0,6 0 0,9-13 0,-1 2 0,6-13 0,-13 5 0,4 0 0,-10 1 0,5 0 0,-9 0 0,-1 0 0,-4 0 0,-1 0 0,1 1 0,0-1 0,-4 0 0,-1-3 0,-4 6 0,0 0 0,-4 10 0,0 2 0,-9 3 0,4 0 0,-8 0 0,8 0 0,-3 0 0,7 3 0,2 1 0,3 4 0,0 0 0,0 0 0,0 0 0,4 4 0,11 8 0,0-5 0,10 13 0,-8-13 0,2 8 0,-5-6 0,2-3 0,-6 3 0,2-8 0,-7 8 0,-1-8 0,-4 7 0,0-2 0,0 3 0,-4 1 0,-5-4 0,-5 2 0,-4-6 0,-8 7 0,6-7 0,-7 3 0,14-9 0,0 0 0,1-4 0,3 0 0,-4 0 0,1 0 0,3 0 0,-8-8 0,12 6 0,-3-5 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6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77 24575,'-7'-5'0,"15"2"0,11 3 0,18-5 0,11-1 0,10-5 0,-5 4 0,9-9 0,-11 14 0,-1-8 0,6 4 0,-12 5 0,-1-4 0,-14 5 0,-6 0 0,-13 0 0,-2 0 0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7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0 24575,'-8'0'0,"-4"0"0,3 8 0,-8 2 0,11 13 0,-6-4 0,7 3 0,-3-4 0,-1-5 0,4 0 0,1-5 0,4-4 0,0 0 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8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1 224 24575,'1'-98'0,"2"19"0,6 49 0,-5 21 0,0 2 0,-4 25 0,0 6 0,0 5 0,0 0 0,0-5 0,0-1 0,0-6 0,0-3 0,0-2 0,8-4 0,-3-3 0,12-1 0,-4-4 0,5 0 0,-1-8 0,-3-2 0,3-8 0,-8 5 0,4-4 0,-5 4 0,1-1 0,-1-3 0,-3 8 0,-1-7 0,-1 6 0,-2-2 0,3 4 0,-1 4 0,-2 11 0,3 8 0,-4 18 0,0 3 0,0 0 0,0-1 0,0-11 0,0-1 0,0-10 0,0-1 0,3-7 0,1-2 0,5-16 0,0-3 0,5-19 0,-2-1 0,3 0 0,0-5 0,-5 16 0,4-4 0,-5 11 0,0 5 0,-1 1 0,-1 7 0,-2 9 0,2 5 0,-6 13 0,3-3 0,0 3 0,-3-4 0,3-1 0,-1-3 0,-2 2 0,6-7 0,-6 4 0,6-5 0,-6 0 0,6-1 0,-6-2 0,2-2 0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4:39.2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16 24575,'7'0'0,"-4"0"0,16 0 0,-10 0 0,-1-3 0,-8 2 0,-5-2 0,-3-1 0,0 4 0,0-4 0,0 4 0,0 0 0,0 0 0,3 0 0,2 0 0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01.7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0 378 24575,'3'0'0,"14"0"0,13-5 0,26 4 0,11-16 0,-12 3 0,2 0 0,34-9-762,-23 0 1,1-1 761,-15 6 0,-1-1 0,10-3 0,-2-1 0,-11 2 0,-3 0 0,45-10 0,-25 7 0,3-4 0,-12 8 0,-15 4 0,-10 7 0,-9 8 1523,-6-3-1523,-6 4 0,-4 0 0,0 0 0,-1 0 0,1 0 0,-1 0 0,0 0 0,1 0 0,-1 0 0,1 0 0,-1 0 0,-3 0 0,0 0 0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02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24575,'-6'0'0,"22"0"0,1 0 0,26 0 0,-5 0 0,6 0 0,-1 0 0,-8 0 0,-11 0 0,-2 0 0,-8 0 0,-2 0 0,-8 7 0,-5 7 0,-4 4 0,-10 15 0,0-7 0,-5 9 0,1-6 0,4-10 0,6-1 0,1-6 0,4-3 0,-1 3 0,1-4 0,4-3 0,0-2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09.6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24575,'0'25'0,"0"0"0,0 9 0,0-4 0,0 11 0,0-7 0,0 8 0,0-1 0,0 1 0,0-2 0,0-4 0,0-3 0,0-5 0,4-4 0,-3-7 0,7-5 0,-7-4 0,2 0 0,-3-4 0,0 0 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0.6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8 24575,'-8'0'0,"2"11"0,-11 3 0,7 14 0,-2-14 0,2 11 0,6-5 0,0 3 0,4-1 0,0-5 0,0 1 0,0-1 0,0 0 0,0 0 0,0 1 0,0-1 0,0 0 0,0-4 0,0 3 0,0-7 0,0 3 0,8-3 0,-3-1 0,11 0 0,-3-3 0,10-1 0,-5-4 0,5 0 0,-6 0 0,6 0 0,-5 0 0,5 0 0,-10-4 0,3-1 0,-3-3 0,1-5 0,2 3 0,-7-2 0,4-5 0,-5 7 0,1-11 0,-1 8 0,-3-5 0,-1-4 0,-4 3 0,0-8 0,0 8 0,0-9 0,0 5 0,0-1 0,0-2 0,0 11 0,-4-7 0,-5 13 0,-4-4 0,-5 8 0,1 1 0,-1 4 0,-3 0 0,2 0 0,-3 0 0,5 0 0,4 0 0,4 0 0,6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4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14 129 24575,'-13'0'0,"13"0"0,18 0 0,21 0 0,13 0 0,15 0 0,10 0 0,10 0-525,-30 0 1,1 0 524,41 0 0,-32 0 0,1 0 0,-9 0 0,1 0 0,9 0 0,1 0 0,-1 0 0,0 0 0,1 1 0,-1-2 0,-5-1 0,-1-2 0,0 1 0,0-2 0,-5-2 0,0-1 0,1 1 0,-2 0 0,34-1 0,-30 1 0,-2 0 0,8 0-131,-15 4 0,-1-2 131,18-6 0,7 10 0,-7-5 0,-2 1 0,-15 3 0,6-3 1034,-19 1-1034,11 2 277,-19-2-277,5 4 0,-5 0 0,-1 0 0,0 0 0,0 0 0,0 0 0,0 0 0,0 0 0,1 0 0,12 0 0,-9 0 0,15 0 0,-17 0 0,-1 0 0,-2 0 0,-10 0 0,5 0 0,-10 0 0,3 0 0,-3 0 0,0 0 0,3 0 0,-3 0 0,0 0 0,3 0 0,1 0 0,-4 0 0,3 0 0,-9 0 0,0 0 0,1 0 0,-1 0 0,0 0 0,0 0 0,1 0 0,-1 0 0,0 0 0,0 0 0,0 0 0,1 0 0,3 0 0,-2 0 0,7 0 0,-8 0 0,4 0 0,0 0 0,-4 0 0,4 0 0,-5 0 0,0 0 0,-3-4 0,-2 3 0,-3-3 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1.2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24575,'0'30'0,"0"5"0,0 11 0,0-7 0,0 6 0,0-17 0,0 7 0,0-11 0,0 5 0,0-16 0,0-1 0,0-4 0,0-4 0,0-1 0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2.7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24575,'-7'0'0,"-5"0"0,3 0 0,-3 0 0,4 0 0,4 8 0,0-3 0,4 12 0,0-9 0,0 4 0,0 1 0,0-4 0,0 7 0,0-3 0,0 0 0,0-2 0,0-3 0,0 0 0,8 0 0,-2-3 0,10-2 0,-3-3 0,0 0 0,3 0 0,-3 0 0,5 0 0,-5-3 0,-1 2 0,-4-10 0,0 9 0,-3-13 0,2 9 0,-6-6 0,2 4 0,-3 0 0,0 0 0,0 0 0,0 0 0,-3 1 0,-2-1 0,-3 3 0,0 2 0,0 3 0,0-4 0,0 0 0,1 0 0,2-3 0,-1 6 0,5-6 0,1 6 0,8-2 0,5 3 0,5 0 0,-1 0 0,1 0 0,-1 0 0,1 0 0,-5 3 0,0 6 0,-5 4 0,0 4 0,-3 0 0,-1 6 0,-4-5 0,0 9 0,0-8 0,0 7 0,0-3 0,0 6 0,-4-1 0,-7 7 0,0-4 0,-7 3 0,3-5 0,1-6 0,-4-1 0,4-4 0,1-5 0,-4 0 0,4-5 0,0 0 0,1 1 0,-1-5 0,4 0 0,-3-1 0,4-2 0,0 3 0,0-4 0,4 0 0,1 0 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4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24575,'15'0'0,"6"0"0,2 0 0,0 0 0,0 0 0,-6 0 0,-8 0 0,-1 0 0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4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24575,'30'0'0,"29"0"0,-34 0 0,16 0 0,-33 0 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5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24575,'4'-8'0,"-1"12"0,-3 17 0,0 1 0,0 34 0,0-7 0,0 14 0,0-5 0,0-6 0,0-4 0,0 1 0,0-3 0,0-10 0,0-2 0,0-11 0,0 0 0,0-10 0,0-4 0,0-6 0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5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24575,'0'20'0,"0"2"0,0 6 0,0 6 0,0-5 0,0 18 0,0-16 0,0 11 0,0-9 0,0-3 0,0 3 0,0-9 0,0-1 0,0-10 0,3-1 0,-2-4 0,2 0 0,-3-3 0,0-2 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6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11 24575,'-5'0'0,"7"0"0,11 0 0,19 0 0,-10 0 0,21-5 0,-12 4 0,12-4 0,-8 5 0,-5 0 0,-4 0 0,-7 0 0,3 0 0,-13 0 0,-2 0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6.8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24575,'6'4'0,"-1"0"0,11-4 0,1 0 0,2 0 0,8 0 0,1 0 0,-3 0 0,5 0 0,0 0 0,0 0 0,4 0 0,-6 0 0,1 0 0,-5 0 0,-2 0 0,-9 0 0,-4 0 0,-5 0 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18.6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258 0 24575,'-16'0'0,"4"0"0,-4 0 0,-3 0 0,1 0 0,-5 0 0,-4 9 0,11 1 0,-16 14 0,16 0 0,-9 11 0,14 0 0,-5-5 0,14 3 0,-6-15 0,8 4 0,0-9 0,0-1 0,7-7 0,7-2 0,20-3 0,-3-4 0,10-11 0,-11-8 0,1-3 0,-6-2 0,-2 8 0,-10-1 0,0 7 0,-5-2 0,-3 7 0,-1-4 0,-4 5 0,0 1 0,-4-1 0,0 4 0,-4 0 0,4 7 0,0 11 0,4 11 0,0 15 0,0-2 0,0 13 0,0 3 0,0-7 0,0 17 0,0-19 0,0 3 0,-4 1 0,-6-5 0,-6-7 0,-9 7 0,-1-12 0,1-2 0,-3-11 0,9-6 0,-3-4 0,5-4 0,-1-1 0,5-8 0,4-9 0,6-13 0,3-4 0,0-4 0,0 5 0,0 2 0,4-2 0,10 0 0,2 5 0,12 1 0,-5 4 0,6 0 0,-1 0 0,1 4 0,-5 1 0,3 5 0,-8 0 0,3 0 0,-5 4 0,-4-2 0,3-2 0,-7 0 0,8-12 0,-8 7 0,9-9 0,-9 6 0,4 3 0,-5 2 0,0 4 0,0 0 0,0 3 0,-1 2 0,1 3 0,-1 0 0,1 11 0,-3 4 0,-2 7 0,2 6 0,-4-9 0,3 3 0,-4-4 0,0-5 0,0-1 0,0-11 0,0-10 0,0-10 0,0-16 0,0 5 0,0-4 0,0 10 0,0 2 0,0 5 0,4 4 0,0 4 0,4 6 0,0 3 0,0 0 0,0 0 0,0 0 0,0 0 0,-1 0 0,1 0 0,0 0 0,0 3 0,-4-2 0,0 2 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21.4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276 224 24575,'-8'0'0,"1"0"0,-6 0 0,0 0 0,0 0 0,-4 0 0,4 0 0,-1 0 0,-3 0 0,8 0 0,-7 0 0,3 0 0,-1 0 0,2 0 0,0 0 0,-1 4 0,-1 5 0,-2 4 0,6 4 0,-3 1 0,4 4 0,4-3 0,1 3 0,4 0 0,0-3 0,0 3 0,0-4 0,0-5 0,0-1 0,0-4 0,0 0 0,7-4 0,3 0 0,17-4 0,-7 0 0,12-9 0,-9-1 0,6-9 0,-6 1 0,-4-1 0,-7 6 0,-3 1 0,-2 4 0,1 0 0,-3-5 0,-2 4 0,-3-3 0,0 0 0,0 3 0,0-3 0,4 3 0,-3 1 0,5 4 0,-5 4 0,6 4 0,-3 4 0,5 5 0,-1 0 0,0 0 0,1 3 0,3-7 0,-3 4 0,8-5 0,-8-3 0,7-1 0,-7-4 0,8 0 0,-4 0 0,0 0 0,4-8 0,-8-2 0,8-7 0,-7-6 0,3 4 0,-4-4 0,-4 6 0,-1 3 0,-4 2 0,0 4 0,0 10 0,0 4 0,0 16 0,0 1 0,0 6 0,0-6 0,0-1 0,0-4 0,0-5 0,3-1 0,2-4 0,3-3 0,4-2 0,-3-3 0,7 0 0,-2-8 0,4-7 0,-4 1 0,-1-8 0,-5 9 0,1-5 0,-1 1 0,-3 3 0,-1 2 0,-4 4 0,4 4 0,-4 10 0,4 10 0,-4 5 0,0 11 0,0-12 0,0 7 0,0-10 0,0-4 0,0 0 0,0-5 0,0 0 0,3-4 0,1-4 0,5-14 0,-1-1 0,2-12 0,-1 2 0,1-4 0,-1 5 0,4 1 0,-3 6 0,2 4 0,1 0 0,-4 5 0,3 3 0,-4 2 0,-1 3 0,1 0 0,0 0 0,0 0 0,0 3 0,0 2 0,-4 3 0,4 0 0,-8-1 0,8 1 0,-8 0 0,7-3 0,-2-2 0,2-3 0,1 0 0,0 0 0,0 0 0,0 0 0,-1 0 0,1 0 0,0 0 0,0 0 0,0 0 0,0 0 0,0 0 0,4 0 0,1 0 0,0 0 0,8-4 0,-11-5 0,8-15 0,-4-8 0,-2-10 0,2 1 0,-3 5 0,-2 3 0,-3 9 0,-2 1 0,-4 9 0,-3 6 0,-6 4 0,-10 22 0,4-5 0,-9 20 0,14-9 0,0 0 0,6-2 0,4 0 0,0-3 0,0-2 0,0 0 0,4-4 0,4 4 0,11-3 0,-1 3 0,4-4 0,-4 1 0,-5-2 0,-1-4 0,-4 4 0,-3-3 0,-2 7 0,-3-7 0,0 8 0,-3-5 0,-6 2 0,-5-2 0,-3-3 0,-1 0 0,1-1 0,3 1 0,2-4 0,0-2 0,3-3 0,1 0 0,5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4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 24575,'-5'23'0,"1"-6"0,4-6 0,0-3 0,0 1 0,0-1 0,0-17 0,0 1 0,0-16 0,0 5 0,0-4 0,0 7 0,0-2 0,0 10 0,0-1 0,0 1 0,3 3 0,2 2 0,7 3 0,2 0 0,5 0 0,4 0 0,2 0 0,5 4 0,6 2 0,2 4 0,0 1 0,4 0 0,-4-1 0,0 1 0,-2-1 0,-6 0 0,0-4 0,0-2 0,-5-4 0,-1 0 0,-6 0 0,6 0 0,-5-4 0,5-1 0,-10-8 0,-1 3 0,0-7 0,-4 7 0,4-3 0,-5 5 0,-3-1 0,-1 1 0,-4 0 0,-4 4 0,-5 0 0,0 4 0,-4 0 0,0 0 0,-1 0 0,0 14 0,-5 2 0,3 20 0,-21 28 0,10-8 0,-11 16 0,13-7 0,-3-11 0,1 21 0,-2-14 0,5-1 0,0-2 0,2-13 0,-1 6 0,1-7 0,1-7 0,0-1 0,2-11 0,4-1 0,2-10 0,-1-1 0,5-5 0,-4 1 0,5-1 0,-1-3 0,1-2 0,-1-3 0,1 0 0,0 0 0,0 0 0,3-3 0,2-6 0,3-10 0,0-1 0,0-3 0,4-1 0,5 4 0,6-4 0,-1 6 0,4 0 0,-4 3 0,4-2 0,6 6 0,-5-2 0,10 3 0,-9 4 0,9 2 0,-4 4 0,-1 0 0,5 0 0,-9 0 0,9 0 0,-10 4 0,10 6 0,-8 10 0,8 1 0,-8 8 0,8-8 0,-3 4 0,-1-1 0,12 1 0,-14-1 0,8-5 0,-12-6 0,-6-8 0,0 3 0,0-7 0,-4 3 0,4-4 0,-5 0 0,1 0 0,-5 0 0,0 0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21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9 24575,'-4'-5'0,"0"2"0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23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85 332 24575,'-8'4'0,"-3"-1"0,2-3 0,-6 8 0,5 7 0,-3 3 0,4 9 0,4-3 0,1 4 0,4 1 0,0-9 0,0 1 0,0-8 0,0 5 0,3-8 0,11-2 0,0-8 0,18 0 0,-8 0 0,5-8 0,-7-2 0,-8-12 0,-2 3 0,-7-3 0,-1-1 0,-4 4 0,0-3 0,0 8 0,0-2 0,-4 2 0,-5 1 0,0 4 0,-7 5 0,2 4 0,-3 0 0,4 0 0,0 0 0,5 0 0,10 0 0,14 0 0,8 0 0,15 0 0,7-5 0,-11-9 0,16-9 0,-25-7 0,13-8 0,-13 1 0,-4-5 0,-8 6 0,-4-3 0,-4 14 0,-2-9 0,-4 20 0,0-4 0,-7 14 0,1 0 0,-11 4 0,4 8 0,-6 13 0,4 23 0,4 2 0,-1 41 0,11-20 0,-6 16 0,7-8 0,0-13 0,0 10 0,0-9 0,0-5 0,0-9 0,0-26 0,0-4 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24.2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68 24575,'2'0'0,"0"0"0,5 3 0,-3 5 0,-4 5 0,0 20 0,0-7 0,0 19 0,0-9 0,0 10 0,0 4 0,0-2 0,0-5 0,0-3 0,0-3 0,0-2 0,4-6 0,-3-2 0,3-12 0,0 7 0,-3-14 0,3 5 0,-4-5 0,3-4 0,1-1 0,4-3 0,0 0 0,0 0 0,4-3 0,1-6 0,5-10 0,0-9 0,2-2 0,0-9 0,-5 4 0,0-7 0,-10 4 0,0 2 0,-5 2 0,-4 6 0,-10 3 0,-6 7 0,-8 4 0,-7 4 0,5 5 0,0 0 0,8 5 0,4 0 0,5 0 0,1 0 0,7-3 0,2-2 0,7-11 0,22-1 0,-2-6 0,25-5 0,-14 7 0,8-5 0,-9 6 0,1 0 0,-15 5 0,1-2 0,-12 4 0,0 4 0,-5 1 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25.2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167 164 24575,'4'-3'0,"-1"-6"0,-3-9 0,0-5 0,0-6 0,0 6 0,0-4 0,-4 12 0,-4 2 0,-10 10 0,-1 3 0,-7 0 0,11 0 0,-12 0 0,13 3 0,-5 10 0,10-2 0,5 15 0,4-8 0,0 6 0,0 3 0,0-9 0,0 5 0,7-10 0,3 4 0,12-3 0,-3 3 0,-1 1 0,-2 0 0,-6 4 0,-1 2 0,-4 4 0,-5 0 0,0 0 0,0 1 0,0-6 0,-8 0 0,-2-10 0,-3-1 0,-3-7 0,3-2 0,0-3 0,0 0 0,5 0 0,0 0 0,0-3 0,0-6 0,3-4 0,1 3 0,4 2 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27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352 575 24575,'0'-8'0,"0"1"0,0-1 0,0 0 0,0-4 0,-4 3 0,-4-3 0,-5 3 0,-5 4 0,-4 2 0,3 3 0,-4 0 0,6 0 0,-10 0 0,7 0 0,-12 4 0,8 10 0,0 6 0,-4 5 0,7 7 0,2-6 0,1 2 0,12 0 0,-2-5 0,8 0 0,0-1 0,0-9 0,3 0 0,17-4 0,1-5 0,18 1 0,-3-5 0,0 0 0,-2-4 0,-5-10 0,0-2 0,-5-11 0,0 2 0,-10-3 0,4-1 0,-7 5 0,2 1 0,-5 10 0,-3 1 0,-1 4 0,-1 4 0,-2 6 0,3 13 0,-4 8 0,0 1 0,3 2 0,-2-7 0,7 3 0,-3-9 0,3-1 0,0-8 0,0 0 0,3-4 0,-2 0 0,3 0 0,0-4 0,-2-10 0,3-1 0,-4-12 0,0 8 0,0-3 0,0 4 0,-1 5 0,0 1 0,0 4 0,0 3 0,0 2 0,0 3 0,0 0 0,-1 0 0,1 0 0,1 7 0,-1 8 0,1 8 0,1 1 0,-1-1 0,-4-6 0,-1-3 0,-4-2 0,0-5 0,3-2 0,1-2 0,0-10 0,4-3 0,-4-7 0,1-6 0,3 5 0,-3-5 0,-1 6 0,4 3 0,-4 2 0,4 7 0,0 2 0,-1 3 0,1 0 0,0 0 0,0 3 0,1 11 0,3 0 0,2 9 0,3-6 0,6-3 0,1 0 0,4-5 0,1 0 0,-1-3 0,1-2 0,0-4 0,-1 0 0,-4 0 0,-3-8 0,-3-6 0,-4-10 0,-1 1 0,-3-5 0,-2 10 0,-2-5 0,-3 10 0,-3 0 0,0 5 0,-3 4 0,-6 0 0,-4 4 0,-5 0 0,1 8 0,0 2 0,-2 17 0,5-2 0,0 8 0,4 0 0,5-3 0,0-2 0,5 0 0,0-9 0,0-1 0,0-6 0,8-4 0,2 1 0,8-5 0,-5 0 0,3-4 0,-7 0 0,4 0 0,1-25 0,-3 0 0,5-34 0,-10-8 0,-2-22 0,-4 0 0,0 5 0,0 1 0,0 15 0,0-7 0,0 20 0,0 12 0,0 19 0,-7 10 0,2 10 0,-7 4 0,0 0 0,6 19 0,-7 19 0,12 21 0,-5 5 0,6 0 0,0-3 0,0-2 0,0-3 0,11-1 0,5-17 0,6 4 0,3-13 0,-11-10 0,2 2 0,-7-12 0,3 3 0,-4-8 0,-3 0 0,-2-4 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28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85 118 24575,'-7'0'0,"-5"0"0,-1 7 0,-1-1 0,2 14 0,3-6 0,0 8 0,5-5 0,0-4 0,4 4 0,0-9 0,0 5 0,6-9 0,9 0 0,-1-4 0,12 0 0,-16 0 0,12 0 0,-9-4 0,-4-5 0,3 3 0,-8-6 0,1 8 0,-2-4 0,-3-4 0,0 3 0,0-4 0,0 5 0,-4-4 0,0 3 0,-5-4 0,5 5 0,-3 4 0,6-3 0,-3 2 0,4-2 0,4 3 0,4 0 0,5 4 0,4 0 0,0 0 0,1 0 0,-5 8 0,4 11 0,-6 6 0,2 3 0,-4-6 0,0-4 0,-4-1 0,-2-4 0,-3-1 0,4-7 0,0-2 0,4-6 0,1-11 0,0-12 0,5-8 0,2-8 0,4 1 0,0 6 0,0 0 0,-2 16 0,-4 1 0,2 14 0,-3 0 0,5 4 0,-5 0 0,-1 13 0,-2 9 0,0 13 0,0 1 0,-1-3 0,1-4 0,-1-5 0,0-2 0,-4-9 0,-1-1 0,-1-8 0,-2 0 0,3-4 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49.6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24575,'2'0'0,"9"0"0,12 0 0,10 0 0,3 0 0,4 0 0,26 0 0,-24 0 0,37 0 0,-8 0 0,-13 0 0,36 0 0,-45 0 0,41 0 0,-46 0 0,26 0 0,-31 0 0,12 0 0,-4 0 0,-5 5 0,-8-4 0,0 3 0,-5-4 0,-1 0 0,-5 0 0,-4 0 0,-3 0 0,-7 0 0,3 0 0,-4 0 0,-1 0 0,-2 0 0,-2 0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0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24575,'7'0'0,"0"0"0,18 0 0,-7 4 0,4 1 0,1 4 0,-5 3 0,0-2 0,-1 2 0,-8-4 0,3 1 0,-4-1 0,0 4 0,0-3 0,0 3 0,-3-4 0,-2 0 0,-3 4 0,0-3 0,0 7 0,0-3 0,-4 10 0,-4-5 0,-3 5 0,-1-10 0,4-1 0,0-4 0,3 0 0,-2 0 0,3-4 0,-1-1 0,2-3 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1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24575,'0'16'0,"0"15"0,0 1 0,0 14 0,0 13 0,0-13 0,0 20 0,0-18 0,0 8 0,0-8 0,0 7 0,0-13 0,0 1 0,0-15 0,0-1 0,0-12 0,0 2 0,0-13 0,0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1.9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131 54 24575,'-10'-9'0,"-5"15"0,-3 0 0,-4 21 0,12-7 0,-10 24 0,14-16 0,-13 16 0,17-14 0,-6-1 0,8 6 0,0-12 0,0 5 0,0-10 0,0 1 0,0-8 0,7-3 0,8-3 0,8-1 0,1-4 0,8 0 0,-7 0 0,8-5 0,-9-4 0,4-6 0,-10-2 0,5-2 0,-10 2 0,4-5 0,-7 3 0,3-8 0,-4 4 0,1-12 0,0 6 0,-5-10 0,0 9 0,-5-4 0,0 11 0,-8 0 0,-2 9 0,-8 2 0,1 3 0,-6 4 0,5 1 0,-10 4 0,9 0 0,-8 0 0,9 0 0,-9 4 0,8 5 0,-4 5 0,9 9 0,-2-9 0,10 0 0,-2-10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10T02:55:47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24575,'17'0'0,"5"0"0,8 0 0,15 0 0,7 0 0,7-11 0,0 9 0,0-9 0,0 11 0,-7 0 0,-1 0 0,-13 0 0,-7 0 0,-8 0 0,-9 0 0,-1 0 0,-5 0 0,0 0 0,1 0 0,-1 0 0,-4-3 0,-1 2 0,-3-2 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2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24575,'7'-5'0,"7"2"0,9-6 0,5 7 0,0-11 0,0 12 0,0-3 0,-4 4 0,3 0 0,-9 0 0,-3 3 0,-8 2 0,-11 11 0,-6 3 0,-10 10 0,0-1 0,-5 2 0,11-7 0,-3-4 0,11-7 0,-5-4 0,10 0 0,-3 0 0,4 0 0,7-3 0,2-2 0,13-3 0,-4 0 0,5 0 0,-1 0 0,-7 0 0,6 0 0,-12 0 0,3 0 0,-4 0 0,0 0 0,-4 0 0,0 0 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3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292 0 24575,'-12'0'0,"-1"0"0,-4 0 0,-6 0 0,5 0 0,-5 0 0,6 0 0,3 0 0,-2 0 0,10 7 0,-2 2 0,8 7 0,0 7 0,0-5 0,0 4 0,0-4 0,0-1 0,0-4 0,0 0 0,0-6 0,4-2 0,4-2 0,5-3 0,4 0 0,5 0 0,-3-4 0,3 3 0,-4-7 0,-1 7 0,0-3 0,-3 4 0,-3 0 0,-3 0 0,0 0 0,0 4 0,-4 4 0,0 5 0,-4 5 0,0 3 0,0-2 0,0 8 0,-4-4 0,-6 5 0,-4-5 0,-10 6 0,5-14 0,-10 9 0,11-15 0,-10 5 0,4-5 0,1-3 0,-5-2 0,9-4 0,-3 0 0,4 0 0,1 0 0,4 0 0,0 0 0,5 0 0,4 0 0,0 0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4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16 24575,'3'-9'0,"6"2"0,8 7 0,6 0 0,5 0 0,0 0 0,-4 0 0,-2 0 0,-9 0 0,4 0 0,-12 0 0,3 0 0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4.8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24575,'32'0'0,"0"0"0,-4 0 0,0 0 0,0 0 0,-5 0 0,-4 0 0,-7 0 0,-8 0 0,0 0 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5.4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24575,'0'31'0,"0"12"0,0 8 0,0 17 0,0-21 0,0 40 0,0-43 0,0 44 0,0-19 0,0-17 0,0 18 0,0-39 0,0 7 0,0-7 0,0-16 0,0 2 0,0-13 0,0 0 0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6.1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24575,'0'27'0,"0"0"0,0 33 0,0 0 0,0 10 0,0-12 0,0 1 0,0-11 0,0 8 0,0-14 0,0-2 0,0-16 0,0-2 0,0-9 0,0-1 0,0-4 0,0-4 0,0 0 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6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24575,'12'0'0,"0"0"0,20 0 0,-4 0 0,-4 0 0,4 0 0,-5 0 0,1 0 0,3 0 0,-4 0 0,11 0 0,-4 0 0,4 0 0,-6 0 0,0 0 0,0 0 0,-4 0 0,-7 0 0,0 0 0,-8 0 0,-1 0 0,-5 0 0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5:57.4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24575,'21'0'0,"14"0"0,20 0 0,-2 0 0,20 0 0,-13 0 0,23 0 0,-21 0 0,11 0 0,-19 0 0,-9 0 0,6 0 0,-26 0 0,4 0 0,-17 0 0,1 0 0,-5 0 0,-4 0 0,-1 0 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01.2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272 323 24575,'-12'0'0,"-1"0"0,-9-5 0,3 0 0,-8 0 0,8 1 0,-3 4 0,-7 0 0,9 0 0,-8 0 0,11 0 0,3 8 0,2 2 0,3 7 0,4 0 0,1 0 0,4 1 0,0-1 0,0 0 0,0-4 0,8 3 0,1-6 0,14 3 0,-5-5 0,5 1 0,-6-4 0,0-1 0,-3-4 0,2 0 0,-3 0 0,9-8 0,-7-7 0,13-22 0,-11-5 0,10-7 0,-5-4 0,-6 5 0,5-8 0,-9 8 0,3 6 0,-9 7 0,-2 12 0,-4 5 0,0 6 0,0 4 0,0 0 0,0 16 0,0 5 0,0 16 0,0 11 0,0-8 0,0 18 0,0-12 0,4 2 0,1-1 0,5-9 0,3-2 0,-3-1 0,3-13 0,-5 3 0,0-10 0,0 1 0,-1 0 0,1-4 0,0 0 0,0-4 0,0 0 0,0-8 0,-3-1 0,3-14 0,-7 4 0,3-3 0,-4 4 0,0 1 0,0 3 0,0 2 0,4 4 0,0 4 0,4 0 0,-1 4 0,1 0 0,0 8 0,-4 2 0,0 16 0,-4-1 0,5 14 0,-4-10 0,4 6 0,-5-12 0,0 0 0,0-10 0,0-1 0,0-5 0,0-5 0,0-8 0,0-11 0,0-7 0,0-4 0,0 0 0,4-1 0,1 1 0,9 0 0,0-1 0,10 5 0,-1 1 0,6 4 0,-1 0 0,0 8 0,1-2 0,-6 12 0,-1-3 0,-4 4 0,-5 0 0,-1 0 0,-4 0 0,-4 6 0,-8 8 0,-7 8 0,-8 6 0,0 0 0,0 1 0,0-1 0,5 0 0,4-4 0,6-2 0,4-5 0,0 0 0,0 1 0,0-5 0,0-1 0,4-4 0,8-4 0,8 0 0,8-4 0,-5 0 0,5 0 0,-5 0 0,1 0 0,-2-4 0,-5-5 0,-3-4 0,-1-5 0,-9 1 0,0-1 0,-4-4 0,0 3 0,0 1 0,-8 1 0,-2 4 0,-7-1 0,-6 1 0,5 8 0,0-3 0,1 8 0,8-4 0,-3 1 0,3 2 0,15-3 0,6 8 0,14-2 0,2 2 0,6-4 0,-4 0 0,9 0 0,-9 0 0,-2 0 0,-1 0 0,-9-8 0,4 2 0,-9-6 0,4 3 0,-8 1 0,3 3 0,-4 2 0,-4-1 0,-1 13 0,-7 3 0,3 20 0,-3 4 0,-1 4 0,4 9 0,-3-7 0,0 5 0,3-11 0,-4-9 0,5-4 0,0-6 0,0-4 0,0 0 0,0-6 0,0 1 0,0 0 0,0-1 0,0 1 0,0 0 0,0 0 0,0-26 0,-4-3 0,2-18 0,-2 5 0,-1-1 0,4 5 0,-8-5 0,8 12 0,-4 0 0,5 1 0,0 7 0,0-7 0,0 9 0,0-4 0,0-1 0,0 1 0,0-1 0,4 1 0,1 4 0,3-4 0,1 4 0,-1 0 0,0-3 0,1-3 0,0 1 0,3-5 0,-2 1 0,3 3 0,-4 1 0,-1 1 0,0 11 0,-3-5 0,2 10 0,-2-2 0,2 3 0,1 0 0,0 0 0,0 0 0,0 3 0,1 11 0,0 5 0,-4 10 0,3-5 0,-7 9 0,3-13 0,-4 9 0,0-12 0,0 0 0,0-3 0,0-2 0,0-4 0,0 0 0,0 0 0,-4-1 0,-5 2 0,-8-5 0,-7 0 0,1 0 0,-4-3 0,8 3 0,-3-4 0,9 0 0,1 0 0,7 0 0,2 0 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05T12:06:02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198 1 24575,'-8'0'0,"-4"0"0,-1 0 0,-5 0 0,1 0 0,0 0 0,-1 4 0,5 0 0,-3 4 0,7 0 0,1 0 0,4 0 0,4 0 0,0-1 0,7 1 0,2-4 0,8 3 0,-4-2 0,4 3 0,-8 0 0,3 5 0,-7 5 0,-2 5 0,-3 6 0,0-1 0,0-5 0,0 4 0,-4-8 0,-5-2 0,0 0 0,-8-8 0,3 4 0,-3-5 0,4-3 0,-3 3 0,6-7 0,-2 3 0,4-4 0,4-4 0,1 0 0,3-13 0,0 3 0,0-9 0,0 1 0,0 11 0,0-2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2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62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2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FEB51B7-3D43-5D44-BB77-A215B2108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2764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EB51B7-3D43-5D44-BB77-A215B210838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23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</a:t>
            </a:r>
          </a:p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E9009-5D76-AF41-AD20-12DC2BFF0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5D10-07FB-AA4A-A56F-B99DE11932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29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7148E-A90E-DB45-B19B-43E813C15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74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3987D-7B11-4040-A048-F269F41A2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B032D-7ABE-1F40-81B7-E15777313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6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2DD-4C71-BF4F-B14B-F4E9B9BBF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8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6CD97-C6CF-A846-87B9-9EFFA065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6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49736-B368-C840-80FE-046B1BC27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876F9-E7E4-D340-8EE1-62F8B98F7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5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ECE 4140/6140 Spring ‘20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0F722-6A31-6642-97FD-C2F803710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5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6C4F0-A817-2248-9F23-A40FCD042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9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83641-F40F-CA4D-860F-7D3BC7C9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7C3B9-A30B-B04F-A77F-C8729535F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91EDF-3823-814B-81A7-191598BBB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6534150"/>
            <a:ext cx="2184400" cy="323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ECE 4140/6140 Spring ‘17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BEAFF-6211-2F43-851E-C9940F6ED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59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  <p:sldLayoutId id="2147484152" r:id="rId12"/>
    <p:sldLayoutId id="2147484153" r:id="rId13"/>
    <p:sldLayoutId id="2147484154" r:id="rId14"/>
    <p:sldLayoutId id="2147484155" r:id="rId15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30.png"/><Relationship Id="rId21" Type="http://schemas.openxmlformats.org/officeDocument/2006/relationships/image" Target="../media/image7140.png"/><Relationship Id="rId42" Type="http://schemas.openxmlformats.org/officeDocument/2006/relationships/customXml" Target="../ink/ink960.xml"/><Relationship Id="rId63" Type="http://schemas.openxmlformats.org/officeDocument/2006/relationships/image" Target="../media/image7360.png"/><Relationship Id="rId84" Type="http://schemas.openxmlformats.org/officeDocument/2006/relationships/customXml" Target="../ink/ink981.xml"/><Relationship Id="rId138" Type="http://schemas.openxmlformats.org/officeDocument/2006/relationships/customXml" Target="../ink/ink1008.xml"/><Relationship Id="rId107" Type="http://schemas.openxmlformats.org/officeDocument/2006/relationships/image" Target="../media/image7580.png"/><Relationship Id="rId11" Type="http://schemas.openxmlformats.org/officeDocument/2006/relationships/customXml" Target="../ink/ink944.xml"/><Relationship Id="rId32" Type="http://schemas.openxmlformats.org/officeDocument/2006/relationships/customXml" Target="../ink/ink955.xml"/><Relationship Id="rId37" Type="http://schemas.openxmlformats.org/officeDocument/2006/relationships/image" Target="../media/image7220.png"/><Relationship Id="rId53" Type="http://schemas.openxmlformats.org/officeDocument/2006/relationships/image" Target="../media/image7300.png"/><Relationship Id="rId58" Type="http://schemas.openxmlformats.org/officeDocument/2006/relationships/customXml" Target="../ink/ink968.xml"/><Relationship Id="rId74" Type="http://schemas.openxmlformats.org/officeDocument/2006/relationships/customXml" Target="../ink/ink976.xml"/><Relationship Id="rId79" Type="http://schemas.openxmlformats.org/officeDocument/2006/relationships/image" Target="../media/image7430.png"/><Relationship Id="rId102" Type="http://schemas.openxmlformats.org/officeDocument/2006/relationships/customXml" Target="../ink/ink990.xml"/><Relationship Id="rId123" Type="http://schemas.openxmlformats.org/officeDocument/2006/relationships/image" Target="../media/image7660.png"/><Relationship Id="rId128" Type="http://schemas.openxmlformats.org/officeDocument/2006/relationships/customXml" Target="../ink/ink1003.xml"/><Relationship Id="rId144" Type="http://schemas.openxmlformats.org/officeDocument/2006/relationships/image" Target="../media/image1.png"/><Relationship Id="rId5" Type="http://schemas.openxmlformats.org/officeDocument/2006/relationships/customXml" Target="../ink/ink941.xml"/><Relationship Id="rId90" Type="http://schemas.openxmlformats.org/officeDocument/2006/relationships/customXml" Target="../ink/ink984.xml"/><Relationship Id="rId95" Type="http://schemas.openxmlformats.org/officeDocument/2006/relationships/image" Target="../media/image7510.png"/><Relationship Id="rId22" Type="http://schemas.openxmlformats.org/officeDocument/2006/relationships/customXml" Target="../ink/ink950.xml"/><Relationship Id="rId27" Type="http://schemas.openxmlformats.org/officeDocument/2006/relationships/image" Target="../media/image7170.png"/><Relationship Id="rId43" Type="http://schemas.openxmlformats.org/officeDocument/2006/relationships/image" Target="../media/image7250.png"/><Relationship Id="rId48" Type="http://schemas.openxmlformats.org/officeDocument/2006/relationships/customXml" Target="../ink/ink963.xml"/><Relationship Id="rId64" Type="http://schemas.openxmlformats.org/officeDocument/2006/relationships/customXml" Target="../ink/ink971.xml"/><Relationship Id="rId69" Type="http://schemas.openxmlformats.org/officeDocument/2006/relationships/image" Target="../media/image17103.png"/><Relationship Id="rId113" Type="http://schemas.openxmlformats.org/officeDocument/2006/relationships/image" Target="../media/image7610.png"/><Relationship Id="rId118" Type="http://schemas.openxmlformats.org/officeDocument/2006/relationships/customXml" Target="../ink/ink998.xml"/><Relationship Id="rId134" Type="http://schemas.openxmlformats.org/officeDocument/2006/relationships/customXml" Target="../ink/ink1006.xml"/><Relationship Id="rId139" Type="http://schemas.openxmlformats.org/officeDocument/2006/relationships/customXml" Target="../ink/ink1009.xml"/><Relationship Id="rId80" Type="http://schemas.openxmlformats.org/officeDocument/2006/relationships/customXml" Target="../ink/ink979.xml"/><Relationship Id="rId85" Type="http://schemas.openxmlformats.org/officeDocument/2006/relationships/image" Target="../media/image7460.png"/><Relationship Id="rId12" Type="http://schemas.openxmlformats.org/officeDocument/2006/relationships/image" Target="../media/image7100.png"/><Relationship Id="rId17" Type="http://schemas.openxmlformats.org/officeDocument/2006/relationships/customXml" Target="../ink/ink947.xml"/><Relationship Id="rId33" Type="http://schemas.openxmlformats.org/officeDocument/2006/relationships/image" Target="../media/image7200.png"/><Relationship Id="rId38" Type="http://schemas.openxmlformats.org/officeDocument/2006/relationships/customXml" Target="../ink/ink958.xml"/><Relationship Id="rId59" Type="http://schemas.openxmlformats.org/officeDocument/2006/relationships/image" Target="../media/image7340.png"/><Relationship Id="rId103" Type="http://schemas.openxmlformats.org/officeDocument/2006/relationships/image" Target="../media/image7550.png"/><Relationship Id="rId108" Type="http://schemas.openxmlformats.org/officeDocument/2006/relationships/customXml" Target="../ink/ink993.xml"/><Relationship Id="rId124" Type="http://schemas.openxmlformats.org/officeDocument/2006/relationships/customXml" Target="../ink/ink1001.xml"/><Relationship Id="rId129" Type="http://schemas.openxmlformats.org/officeDocument/2006/relationships/image" Target="../media/image7690.png"/><Relationship Id="rId54" Type="http://schemas.openxmlformats.org/officeDocument/2006/relationships/customXml" Target="../ink/ink966.xml"/><Relationship Id="rId70" Type="http://schemas.openxmlformats.org/officeDocument/2006/relationships/customXml" Target="../ink/ink974.xml"/><Relationship Id="rId75" Type="http://schemas.openxmlformats.org/officeDocument/2006/relationships/image" Target="../media/image7410.png"/><Relationship Id="rId91" Type="http://schemas.openxmlformats.org/officeDocument/2006/relationships/image" Target="../media/image7490.png"/><Relationship Id="rId96" Type="http://schemas.openxmlformats.org/officeDocument/2006/relationships/customXml" Target="../ink/ink987.xml"/><Relationship Id="rId140" Type="http://schemas.openxmlformats.org/officeDocument/2006/relationships/customXml" Target="../ink/ink1010.xml"/><Relationship Id="rId1" Type="http://schemas.microsoft.com/office/2007/relationships/media" Target="../media/media10.m4a"/><Relationship Id="rId6" Type="http://schemas.openxmlformats.org/officeDocument/2006/relationships/image" Target="../media/image7070.png"/><Relationship Id="rId23" Type="http://schemas.openxmlformats.org/officeDocument/2006/relationships/image" Target="../media/image7150.png"/><Relationship Id="rId28" Type="http://schemas.openxmlformats.org/officeDocument/2006/relationships/customXml" Target="../ink/ink953.xml"/><Relationship Id="rId49" Type="http://schemas.openxmlformats.org/officeDocument/2006/relationships/image" Target="../media/image7280.png"/><Relationship Id="rId114" Type="http://schemas.openxmlformats.org/officeDocument/2006/relationships/customXml" Target="../ink/ink996.xml"/><Relationship Id="rId119" Type="http://schemas.openxmlformats.org/officeDocument/2006/relationships/image" Target="../media/image7640.png"/><Relationship Id="rId44" Type="http://schemas.openxmlformats.org/officeDocument/2006/relationships/customXml" Target="../ink/ink961.xml"/><Relationship Id="rId60" Type="http://schemas.openxmlformats.org/officeDocument/2006/relationships/customXml" Target="../ink/ink969.xml"/><Relationship Id="rId65" Type="http://schemas.openxmlformats.org/officeDocument/2006/relationships/image" Target="../media/image7370.png"/><Relationship Id="rId81" Type="http://schemas.openxmlformats.org/officeDocument/2006/relationships/image" Target="../media/image7440.png"/><Relationship Id="rId86" Type="http://schemas.openxmlformats.org/officeDocument/2006/relationships/customXml" Target="../ink/ink982.xml"/><Relationship Id="rId130" Type="http://schemas.openxmlformats.org/officeDocument/2006/relationships/customXml" Target="../ink/ink1004.xml"/><Relationship Id="rId135" Type="http://schemas.openxmlformats.org/officeDocument/2006/relationships/image" Target="../media/image7720.png"/><Relationship Id="rId13" Type="http://schemas.openxmlformats.org/officeDocument/2006/relationships/customXml" Target="../ink/ink945.xml"/><Relationship Id="rId18" Type="http://schemas.openxmlformats.org/officeDocument/2006/relationships/customXml" Target="../ink/ink948.xml"/><Relationship Id="rId39" Type="http://schemas.openxmlformats.org/officeDocument/2006/relationships/image" Target="../media/image7230.png"/><Relationship Id="rId109" Type="http://schemas.openxmlformats.org/officeDocument/2006/relationships/image" Target="../media/image7590.png"/><Relationship Id="rId34" Type="http://schemas.openxmlformats.org/officeDocument/2006/relationships/customXml" Target="../ink/ink956.xml"/><Relationship Id="rId50" Type="http://schemas.openxmlformats.org/officeDocument/2006/relationships/customXml" Target="../ink/ink964.xml"/><Relationship Id="rId55" Type="http://schemas.openxmlformats.org/officeDocument/2006/relationships/image" Target="../media/image7320.png"/><Relationship Id="rId76" Type="http://schemas.openxmlformats.org/officeDocument/2006/relationships/customXml" Target="../ink/ink977.xml"/><Relationship Id="rId97" Type="http://schemas.openxmlformats.org/officeDocument/2006/relationships/image" Target="../media/image7520.png"/><Relationship Id="rId104" Type="http://schemas.openxmlformats.org/officeDocument/2006/relationships/customXml" Target="../ink/ink991.xml"/><Relationship Id="rId120" Type="http://schemas.openxmlformats.org/officeDocument/2006/relationships/customXml" Target="../ink/ink999.xml"/><Relationship Id="rId125" Type="http://schemas.openxmlformats.org/officeDocument/2006/relationships/image" Target="../media/image7670.png"/><Relationship Id="rId141" Type="http://schemas.openxmlformats.org/officeDocument/2006/relationships/image" Target="../media/image7740.png"/><Relationship Id="rId7" Type="http://schemas.openxmlformats.org/officeDocument/2006/relationships/customXml" Target="../ink/ink942.xml"/><Relationship Id="rId71" Type="http://schemas.openxmlformats.org/officeDocument/2006/relationships/image" Target="../media/image7390.png"/><Relationship Id="rId92" Type="http://schemas.openxmlformats.org/officeDocument/2006/relationships/customXml" Target="../ink/ink985.xml"/><Relationship Id="rId2" Type="http://schemas.openxmlformats.org/officeDocument/2006/relationships/audio" Target="../media/media10.m4a"/><Relationship Id="rId29" Type="http://schemas.openxmlformats.org/officeDocument/2006/relationships/image" Target="../media/image7180.png"/><Relationship Id="rId24" Type="http://schemas.openxmlformats.org/officeDocument/2006/relationships/customXml" Target="../ink/ink951.xml"/><Relationship Id="rId40" Type="http://schemas.openxmlformats.org/officeDocument/2006/relationships/customXml" Target="../ink/ink959.xml"/><Relationship Id="rId45" Type="http://schemas.openxmlformats.org/officeDocument/2006/relationships/image" Target="../media/image7260.png"/><Relationship Id="rId66" Type="http://schemas.openxmlformats.org/officeDocument/2006/relationships/customXml" Target="../ink/ink972.xml"/><Relationship Id="rId87" Type="http://schemas.openxmlformats.org/officeDocument/2006/relationships/image" Target="../media/image7470.png"/><Relationship Id="rId110" Type="http://schemas.openxmlformats.org/officeDocument/2006/relationships/customXml" Target="../ink/ink994.xml"/><Relationship Id="rId115" Type="http://schemas.openxmlformats.org/officeDocument/2006/relationships/image" Target="../media/image7620.png"/><Relationship Id="rId131" Type="http://schemas.openxmlformats.org/officeDocument/2006/relationships/image" Target="../media/image7700.png"/><Relationship Id="rId136" Type="http://schemas.openxmlformats.org/officeDocument/2006/relationships/customXml" Target="../ink/ink1007.xml"/><Relationship Id="rId61" Type="http://schemas.openxmlformats.org/officeDocument/2006/relationships/image" Target="../media/image7350.png"/><Relationship Id="rId82" Type="http://schemas.openxmlformats.org/officeDocument/2006/relationships/customXml" Target="../ink/ink980.xml"/><Relationship Id="rId19" Type="http://schemas.openxmlformats.org/officeDocument/2006/relationships/image" Target="../media/image7130.png"/><Relationship Id="rId14" Type="http://schemas.openxmlformats.org/officeDocument/2006/relationships/image" Target="../media/image7110.png"/><Relationship Id="rId30" Type="http://schemas.openxmlformats.org/officeDocument/2006/relationships/customXml" Target="../ink/ink954.xml"/><Relationship Id="rId35" Type="http://schemas.openxmlformats.org/officeDocument/2006/relationships/image" Target="../media/image7210.png"/><Relationship Id="rId56" Type="http://schemas.openxmlformats.org/officeDocument/2006/relationships/customXml" Target="../ink/ink967.xml"/><Relationship Id="rId77" Type="http://schemas.openxmlformats.org/officeDocument/2006/relationships/image" Target="../media/image7420.png"/><Relationship Id="rId100" Type="http://schemas.openxmlformats.org/officeDocument/2006/relationships/customXml" Target="../ink/ink989.xml"/><Relationship Id="rId105" Type="http://schemas.openxmlformats.org/officeDocument/2006/relationships/image" Target="../media/image7570.png"/><Relationship Id="rId126" Type="http://schemas.openxmlformats.org/officeDocument/2006/relationships/customXml" Target="../ink/ink1002.xml"/><Relationship Id="rId8" Type="http://schemas.openxmlformats.org/officeDocument/2006/relationships/image" Target="../media/image7080.png"/><Relationship Id="rId51" Type="http://schemas.openxmlformats.org/officeDocument/2006/relationships/image" Target="../media/image7290.png"/><Relationship Id="rId72" Type="http://schemas.openxmlformats.org/officeDocument/2006/relationships/customXml" Target="../ink/ink975.xml"/><Relationship Id="rId93" Type="http://schemas.openxmlformats.org/officeDocument/2006/relationships/image" Target="../media/image7500.png"/><Relationship Id="rId98" Type="http://schemas.openxmlformats.org/officeDocument/2006/relationships/customXml" Target="../ink/ink988.xml"/><Relationship Id="rId121" Type="http://schemas.openxmlformats.org/officeDocument/2006/relationships/image" Target="../media/image7650.png"/><Relationship Id="rId142" Type="http://schemas.openxmlformats.org/officeDocument/2006/relationships/customXml" Target="../ink/ink1011.xml"/><Relationship Id="rId3" Type="http://schemas.openxmlformats.org/officeDocument/2006/relationships/slideLayout" Target="../slideLayouts/slideLayout2.xml"/><Relationship Id="rId25" Type="http://schemas.openxmlformats.org/officeDocument/2006/relationships/image" Target="../media/image7160.png"/><Relationship Id="rId46" Type="http://schemas.openxmlformats.org/officeDocument/2006/relationships/customXml" Target="../ink/ink962.xml"/><Relationship Id="rId67" Type="http://schemas.openxmlformats.org/officeDocument/2006/relationships/image" Target="../media/image7380.png"/><Relationship Id="rId116" Type="http://schemas.openxmlformats.org/officeDocument/2006/relationships/customXml" Target="../ink/ink997.xml"/><Relationship Id="rId137" Type="http://schemas.openxmlformats.org/officeDocument/2006/relationships/image" Target="../media/image7730.png"/><Relationship Id="rId20" Type="http://schemas.openxmlformats.org/officeDocument/2006/relationships/customXml" Target="../ink/ink949.xml"/><Relationship Id="rId41" Type="http://schemas.openxmlformats.org/officeDocument/2006/relationships/image" Target="../media/image7240.png"/><Relationship Id="rId62" Type="http://schemas.openxmlformats.org/officeDocument/2006/relationships/customXml" Target="../ink/ink970.xml"/><Relationship Id="rId83" Type="http://schemas.openxmlformats.org/officeDocument/2006/relationships/image" Target="../media/image7450.png"/><Relationship Id="rId88" Type="http://schemas.openxmlformats.org/officeDocument/2006/relationships/customXml" Target="../ink/ink983.xml"/><Relationship Id="rId111" Type="http://schemas.openxmlformats.org/officeDocument/2006/relationships/image" Target="../media/image7600.png"/><Relationship Id="rId132" Type="http://schemas.openxmlformats.org/officeDocument/2006/relationships/customXml" Target="../ink/ink1005.xml"/><Relationship Id="rId15" Type="http://schemas.openxmlformats.org/officeDocument/2006/relationships/customXml" Target="../ink/ink946.xml"/><Relationship Id="rId36" Type="http://schemas.openxmlformats.org/officeDocument/2006/relationships/customXml" Target="../ink/ink957.xml"/><Relationship Id="rId57" Type="http://schemas.openxmlformats.org/officeDocument/2006/relationships/image" Target="../media/image7330.png"/><Relationship Id="rId106" Type="http://schemas.openxmlformats.org/officeDocument/2006/relationships/customXml" Target="../ink/ink992.xml"/><Relationship Id="rId127" Type="http://schemas.openxmlformats.org/officeDocument/2006/relationships/image" Target="../media/image7680.png"/><Relationship Id="rId10" Type="http://schemas.openxmlformats.org/officeDocument/2006/relationships/image" Target="../media/image7090.png"/><Relationship Id="rId31" Type="http://schemas.openxmlformats.org/officeDocument/2006/relationships/image" Target="../media/image7190.png"/><Relationship Id="rId52" Type="http://schemas.openxmlformats.org/officeDocument/2006/relationships/customXml" Target="../ink/ink965.xml"/><Relationship Id="rId73" Type="http://schemas.openxmlformats.org/officeDocument/2006/relationships/image" Target="../media/image7400.png"/><Relationship Id="rId78" Type="http://schemas.openxmlformats.org/officeDocument/2006/relationships/customXml" Target="../ink/ink978.xml"/><Relationship Id="rId94" Type="http://schemas.openxmlformats.org/officeDocument/2006/relationships/customXml" Target="../ink/ink986.xml"/><Relationship Id="rId99" Type="http://schemas.openxmlformats.org/officeDocument/2006/relationships/image" Target="../media/image7530.png"/><Relationship Id="rId101" Type="http://schemas.openxmlformats.org/officeDocument/2006/relationships/image" Target="../media/image7540.png"/><Relationship Id="rId122" Type="http://schemas.openxmlformats.org/officeDocument/2006/relationships/customXml" Target="../ink/ink1000.xml"/><Relationship Id="rId143" Type="http://schemas.openxmlformats.org/officeDocument/2006/relationships/image" Target="../media/image7750.png"/><Relationship Id="rId4" Type="http://schemas.openxmlformats.org/officeDocument/2006/relationships/image" Target="../media/image11.png"/><Relationship Id="rId9" Type="http://schemas.openxmlformats.org/officeDocument/2006/relationships/customXml" Target="../ink/ink943.xml"/><Relationship Id="rId26" Type="http://schemas.openxmlformats.org/officeDocument/2006/relationships/customXml" Target="../ink/ink952.xml"/><Relationship Id="rId47" Type="http://schemas.openxmlformats.org/officeDocument/2006/relationships/image" Target="../media/image7270.png"/><Relationship Id="rId68" Type="http://schemas.openxmlformats.org/officeDocument/2006/relationships/customXml" Target="../ink/ink973.xml"/><Relationship Id="rId89" Type="http://schemas.openxmlformats.org/officeDocument/2006/relationships/image" Target="../media/image7480.png"/><Relationship Id="rId112" Type="http://schemas.openxmlformats.org/officeDocument/2006/relationships/customXml" Target="../ink/ink995.xml"/><Relationship Id="rId133" Type="http://schemas.openxmlformats.org/officeDocument/2006/relationships/image" Target="../media/image7710.png"/><Relationship Id="rId16" Type="http://schemas.openxmlformats.org/officeDocument/2006/relationships/image" Target="../media/image7120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23.xml"/><Relationship Id="rId117" Type="http://schemas.openxmlformats.org/officeDocument/2006/relationships/image" Target="NULL"/><Relationship Id="rId21" Type="http://schemas.openxmlformats.org/officeDocument/2006/relationships/image" Target="NULL"/><Relationship Id="rId42" Type="http://schemas.openxmlformats.org/officeDocument/2006/relationships/customXml" Target="../ink/ink1031.xml"/><Relationship Id="rId47" Type="http://schemas.openxmlformats.org/officeDocument/2006/relationships/image" Target="NULL"/><Relationship Id="rId63" Type="http://schemas.openxmlformats.org/officeDocument/2006/relationships/image" Target="../media/image15020.png"/><Relationship Id="rId68" Type="http://schemas.openxmlformats.org/officeDocument/2006/relationships/customXml" Target="../ink/ink1044.xml"/><Relationship Id="rId84" Type="http://schemas.openxmlformats.org/officeDocument/2006/relationships/customXml" Target="../ink/ink1052.xml"/><Relationship Id="rId89" Type="http://schemas.openxmlformats.org/officeDocument/2006/relationships/image" Target="NULL"/><Relationship Id="rId112" Type="http://schemas.openxmlformats.org/officeDocument/2006/relationships/customXml" Target="../ink/ink1059.xml"/><Relationship Id="rId16" Type="http://schemas.openxmlformats.org/officeDocument/2006/relationships/customXml" Target="../ink/ink1018.xml"/><Relationship Id="rId107" Type="http://schemas.openxmlformats.org/officeDocument/2006/relationships/image" Target="NULL"/><Relationship Id="rId11" Type="http://schemas.openxmlformats.org/officeDocument/2006/relationships/image" Target="NULL"/><Relationship Id="rId32" Type="http://schemas.openxmlformats.org/officeDocument/2006/relationships/customXml" Target="../ink/ink1026.xml"/><Relationship Id="rId37" Type="http://schemas.openxmlformats.org/officeDocument/2006/relationships/image" Target="NULL"/><Relationship Id="rId53" Type="http://schemas.openxmlformats.org/officeDocument/2006/relationships/image" Target="NULL"/><Relationship Id="rId58" Type="http://schemas.openxmlformats.org/officeDocument/2006/relationships/customXml" Target="../ink/ink1039.xml"/><Relationship Id="rId74" Type="http://schemas.openxmlformats.org/officeDocument/2006/relationships/customXml" Target="../ink/ink1047.xml"/><Relationship Id="rId79" Type="http://schemas.openxmlformats.org/officeDocument/2006/relationships/image" Target="NULL"/><Relationship Id="rId123" Type="http://schemas.openxmlformats.org/officeDocument/2006/relationships/image" Target="../media/image15051.png"/><Relationship Id="rId128" Type="http://schemas.openxmlformats.org/officeDocument/2006/relationships/customXml" Target="../ink/ink1067.xml"/><Relationship Id="rId5" Type="http://schemas.openxmlformats.org/officeDocument/2006/relationships/image" Target="NULL"/><Relationship Id="rId90" Type="http://schemas.openxmlformats.org/officeDocument/2006/relationships/customXml" Target="../ink/ink1055.xml"/><Relationship Id="rId22" Type="http://schemas.openxmlformats.org/officeDocument/2006/relationships/customXml" Target="../ink/ink1021.xml"/><Relationship Id="rId27" Type="http://schemas.openxmlformats.org/officeDocument/2006/relationships/image" Target="NULL"/><Relationship Id="rId43" Type="http://schemas.openxmlformats.org/officeDocument/2006/relationships/image" Target="NULL"/><Relationship Id="rId48" Type="http://schemas.openxmlformats.org/officeDocument/2006/relationships/customXml" Target="../ink/ink1034.xml"/><Relationship Id="rId64" Type="http://schemas.openxmlformats.org/officeDocument/2006/relationships/customXml" Target="../ink/ink1042.xml"/><Relationship Id="rId69" Type="http://schemas.openxmlformats.org/officeDocument/2006/relationships/image" Target="NULL"/><Relationship Id="rId113" Type="http://schemas.openxmlformats.org/officeDocument/2006/relationships/image" Target="NULL"/><Relationship Id="rId118" Type="http://schemas.openxmlformats.org/officeDocument/2006/relationships/customXml" Target="../ink/ink1062.xml"/><Relationship Id="rId80" Type="http://schemas.openxmlformats.org/officeDocument/2006/relationships/customXml" Target="../ink/ink1050.xml"/><Relationship Id="rId85" Type="http://schemas.openxmlformats.org/officeDocument/2006/relationships/image" Target="NULL"/><Relationship Id="rId12" Type="http://schemas.openxmlformats.org/officeDocument/2006/relationships/customXml" Target="../ink/ink1016.xml"/><Relationship Id="rId17" Type="http://schemas.openxmlformats.org/officeDocument/2006/relationships/image" Target="NULL"/><Relationship Id="rId33" Type="http://schemas.openxmlformats.org/officeDocument/2006/relationships/image" Target="NULL"/><Relationship Id="rId38" Type="http://schemas.openxmlformats.org/officeDocument/2006/relationships/customXml" Target="../ink/ink1029.xml"/><Relationship Id="rId59" Type="http://schemas.openxmlformats.org/officeDocument/2006/relationships/image" Target="NULL"/><Relationship Id="rId108" Type="http://schemas.openxmlformats.org/officeDocument/2006/relationships/customXml" Target="../ink/ink1057.xml"/><Relationship Id="rId124" Type="http://schemas.openxmlformats.org/officeDocument/2006/relationships/customXml" Target="../ink/ink1065.xml"/><Relationship Id="rId129" Type="http://schemas.openxmlformats.org/officeDocument/2006/relationships/image" Target="../media/image15081.png"/><Relationship Id="rId54" Type="http://schemas.openxmlformats.org/officeDocument/2006/relationships/customXml" Target="../ink/ink1037.xml"/><Relationship Id="rId70" Type="http://schemas.openxmlformats.org/officeDocument/2006/relationships/customXml" Target="../ink/ink1045.xml"/><Relationship Id="rId75" Type="http://schemas.openxmlformats.org/officeDocument/2006/relationships/image" Target="NULL"/><Relationship Id="rId1" Type="http://schemas.microsoft.com/office/2007/relationships/media" Target="../media/media11.m4a"/><Relationship Id="rId6" Type="http://schemas.openxmlformats.org/officeDocument/2006/relationships/customXml" Target="../ink/ink1013.xml"/><Relationship Id="rId15" Type="http://schemas.openxmlformats.org/officeDocument/2006/relationships/image" Target="NULL"/><Relationship Id="rId23" Type="http://schemas.openxmlformats.org/officeDocument/2006/relationships/image" Target="NULL"/><Relationship Id="rId28" Type="http://schemas.openxmlformats.org/officeDocument/2006/relationships/customXml" Target="../ink/ink1024.xml"/><Relationship Id="rId36" Type="http://schemas.openxmlformats.org/officeDocument/2006/relationships/customXml" Target="../ink/ink1028.xml"/><Relationship Id="rId49" Type="http://schemas.openxmlformats.org/officeDocument/2006/relationships/image" Target="NULL"/><Relationship Id="rId57" Type="http://schemas.openxmlformats.org/officeDocument/2006/relationships/image" Target="NULL"/><Relationship Id="rId106" Type="http://schemas.openxmlformats.org/officeDocument/2006/relationships/customXml" Target="../ink/ink1056.xml"/><Relationship Id="rId114" Type="http://schemas.openxmlformats.org/officeDocument/2006/relationships/customXml" Target="../ink/ink1060.xml"/><Relationship Id="rId119" Type="http://schemas.openxmlformats.org/officeDocument/2006/relationships/image" Target="NULL"/><Relationship Id="rId127" Type="http://schemas.openxmlformats.org/officeDocument/2006/relationships/image" Target="../media/image15071.png"/><Relationship Id="rId10" Type="http://schemas.openxmlformats.org/officeDocument/2006/relationships/customXml" Target="../ink/ink1015.xml"/><Relationship Id="rId31" Type="http://schemas.openxmlformats.org/officeDocument/2006/relationships/image" Target="NULL"/><Relationship Id="rId44" Type="http://schemas.openxmlformats.org/officeDocument/2006/relationships/customXml" Target="../ink/ink1032.xml"/><Relationship Id="rId52" Type="http://schemas.openxmlformats.org/officeDocument/2006/relationships/customXml" Target="../ink/ink1036.xml"/><Relationship Id="rId60" Type="http://schemas.openxmlformats.org/officeDocument/2006/relationships/customXml" Target="../ink/ink1040.xml"/><Relationship Id="rId65" Type="http://schemas.openxmlformats.org/officeDocument/2006/relationships/image" Target="NULL"/><Relationship Id="rId73" Type="http://schemas.openxmlformats.org/officeDocument/2006/relationships/image" Target="NULL"/><Relationship Id="rId78" Type="http://schemas.openxmlformats.org/officeDocument/2006/relationships/customXml" Target="../ink/ink1049.xml"/><Relationship Id="rId81" Type="http://schemas.openxmlformats.org/officeDocument/2006/relationships/image" Target="NULL"/><Relationship Id="rId86" Type="http://schemas.openxmlformats.org/officeDocument/2006/relationships/customXml" Target="../ink/ink1053.xml"/><Relationship Id="rId122" Type="http://schemas.openxmlformats.org/officeDocument/2006/relationships/customXml" Target="../ink/ink1064.xml"/><Relationship Id="rId130" Type="http://schemas.openxmlformats.org/officeDocument/2006/relationships/image" Target="../media/image1.png"/><Relationship Id="rId4" Type="http://schemas.openxmlformats.org/officeDocument/2006/relationships/customXml" Target="../ink/ink1012.xml"/><Relationship Id="rId9" Type="http://schemas.openxmlformats.org/officeDocument/2006/relationships/image" Target="NULL"/><Relationship Id="rId13" Type="http://schemas.openxmlformats.org/officeDocument/2006/relationships/image" Target="NULL"/><Relationship Id="rId18" Type="http://schemas.openxmlformats.org/officeDocument/2006/relationships/customXml" Target="../ink/ink1019.xml"/><Relationship Id="rId39" Type="http://schemas.openxmlformats.org/officeDocument/2006/relationships/image" Target="NULL"/><Relationship Id="rId109" Type="http://schemas.openxmlformats.org/officeDocument/2006/relationships/image" Target="../media/image15030.png"/><Relationship Id="rId34" Type="http://schemas.openxmlformats.org/officeDocument/2006/relationships/customXml" Target="../ink/ink1027.xml"/><Relationship Id="rId50" Type="http://schemas.openxmlformats.org/officeDocument/2006/relationships/customXml" Target="../ink/ink1035.xml"/><Relationship Id="rId55" Type="http://schemas.openxmlformats.org/officeDocument/2006/relationships/image" Target="NULL"/><Relationship Id="rId76" Type="http://schemas.openxmlformats.org/officeDocument/2006/relationships/customXml" Target="../ink/ink1048.xml"/><Relationship Id="rId120" Type="http://schemas.openxmlformats.org/officeDocument/2006/relationships/customXml" Target="../ink/ink1063.xml"/><Relationship Id="rId125" Type="http://schemas.openxmlformats.org/officeDocument/2006/relationships/image" Target="../media/image15061.png"/><Relationship Id="rId7" Type="http://schemas.openxmlformats.org/officeDocument/2006/relationships/image" Target="NULL"/><Relationship Id="rId71" Type="http://schemas.openxmlformats.org/officeDocument/2006/relationships/image" Target="NULL"/><Relationship Id="rId2" Type="http://schemas.openxmlformats.org/officeDocument/2006/relationships/audio" Target="../media/media11.m4a"/><Relationship Id="rId29" Type="http://schemas.openxmlformats.org/officeDocument/2006/relationships/image" Target="NULL"/><Relationship Id="rId24" Type="http://schemas.openxmlformats.org/officeDocument/2006/relationships/customXml" Target="../ink/ink1022.xml"/><Relationship Id="rId40" Type="http://schemas.openxmlformats.org/officeDocument/2006/relationships/customXml" Target="../ink/ink1030.xml"/><Relationship Id="rId45" Type="http://schemas.openxmlformats.org/officeDocument/2006/relationships/image" Target="NULL"/><Relationship Id="rId66" Type="http://schemas.openxmlformats.org/officeDocument/2006/relationships/customXml" Target="../ink/ink1043.xml"/><Relationship Id="rId87" Type="http://schemas.openxmlformats.org/officeDocument/2006/relationships/image" Target="NULL"/><Relationship Id="rId110" Type="http://schemas.openxmlformats.org/officeDocument/2006/relationships/customXml" Target="../ink/ink1058.xml"/><Relationship Id="rId115" Type="http://schemas.openxmlformats.org/officeDocument/2006/relationships/image" Target="NULL"/><Relationship Id="rId61" Type="http://schemas.openxmlformats.org/officeDocument/2006/relationships/image" Target="NULL"/><Relationship Id="rId82" Type="http://schemas.openxmlformats.org/officeDocument/2006/relationships/customXml" Target="../ink/ink1051.xml"/><Relationship Id="rId19" Type="http://schemas.openxmlformats.org/officeDocument/2006/relationships/image" Target="NULL"/><Relationship Id="rId14" Type="http://schemas.openxmlformats.org/officeDocument/2006/relationships/customXml" Target="../ink/ink1017.xml"/><Relationship Id="rId30" Type="http://schemas.openxmlformats.org/officeDocument/2006/relationships/customXml" Target="../ink/ink1025.xml"/><Relationship Id="rId35" Type="http://schemas.openxmlformats.org/officeDocument/2006/relationships/image" Target="NULL"/><Relationship Id="rId56" Type="http://schemas.openxmlformats.org/officeDocument/2006/relationships/customXml" Target="../ink/ink1038.xml"/><Relationship Id="rId77" Type="http://schemas.openxmlformats.org/officeDocument/2006/relationships/image" Target="NULL"/><Relationship Id="rId105" Type="http://schemas.openxmlformats.org/officeDocument/2006/relationships/image" Target="NULL"/><Relationship Id="rId126" Type="http://schemas.openxmlformats.org/officeDocument/2006/relationships/customXml" Target="../ink/ink1066.xml"/><Relationship Id="rId8" Type="http://schemas.openxmlformats.org/officeDocument/2006/relationships/customXml" Target="../ink/ink1014.xml"/><Relationship Id="rId51" Type="http://schemas.openxmlformats.org/officeDocument/2006/relationships/image" Target="NULL"/><Relationship Id="rId72" Type="http://schemas.openxmlformats.org/officeDocument/2006/relationships/customXml" Target="../ink/ink1046.xml"/><Relationship Id="rId121" Type="http://schemas.openxmlformats.org/officeDocument/2006/relationships/image" Target="NULL"/><Relationship Id="rId3" Type="http://schemas.openxmlformats.org/officeDocument/2006/relationships/slideLayout" Target="../slideLayouts/slideLayout2.xml"/><Relationship Id="rId25" Type="http://schemas.openxmlformats.org/officeDocument/2006/relationships/image" Target="NULL"/><Relationship Id="rId46" Type="http://schemas.openxmlformats.org/officeDocument/2006/relationships/customXml" Target="../ink/ink1033.xml"/><Relationship Id="rId67" Type="http://schemas.openxmlformats.org/officeDocument/2006/relationships/image" Target="NULL"/><Relationship Id="rId116" Type="http://schemas.openxmlformats.org/officeDocument/2006/relationships/customXml" Target="../ink/ink1061.xml"/><Relationship Id="rId20" Type="http://schemas.openxmlformats.org/officeDocument/2006/relationships/customXml" Target="../ink/ink1020.xml"/><Relationship Id="rId41" Type="http://schemas.openxmlformats.org/officeDocument/2006/relationships/image" Target="NULL"/><Relationship Id="rId62" Type="http://schemas.openxmlformats.org/officeDocument/2006/relationships/customXml" Target="../ink/ink1041.xml"/><Relationship Id="rId83" Type="http://schemas.openxmlformats.org/officeDocument/2006/relationships/image" Target="NULL"/><Relationship Id="rId88" Type="http://schemas.openxmlformats.org/officeDocument/2006/relationships/customXml" Target="../ink/ink1054.xml"/><Relationship Id="rId111" Type="http://schemas.openxmlformats.org/officeDocument/2006/relationships/image" Target="../media/image15040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79.xml"/><Relationship Id="rId21" Type="http://schemas.openxmlformats.org/officeDocument/2006/relationships/image" Target="../media/image2311.png"/><Relationship Id="rId42" Type="http://schemas.openxmlformats.org/officeDocument/2006/relationships/image" Target="../media/image2318.png"/><Relationship Id="rId47" Type="http://schemas.openxmlformats.org/officeDocument/2006/relationships/customXml" Target="../ink/ink1090.xml"/><Relationship Id="rId63" Type="http://schemas.openxmlformats.org/officeDocument/2006/relationships/customXml" Target="../ink/ink1098.xml"/><Relationship Id="rId68" Type="http://schemas.openxmlformats.org/officeDocument/2006/relationships/image" Target="../media/image2329.png"/><Relationship Id="rId84" Type="http://schemas.openxmlformats.org/officeDocument/2006/relationships/image" Target="../media/image2337.png"/><Relationship Id="rId89" Type="http://schemas.openxmlformats.org/officeDocument/2006/relationships/customXml" Target="../ink/ink1111.xml"/><Relationship Id="rId16" Type="http://schemas.openxmlformats.org/officeDocument/2006/relationships/customXml" Target="../ink/ink1074.xml"/><Relationship Id="rId11" Type="http://schemas.openxmlformats.org/officeDocument/2006/relationships/image" Target="../media/image2306.png"/><Relationship Id="rId32" Type="http://schemas.openxmlformats.org/officeDocument/2006/relationships/image" Target="../media/image2313.png"/><Relationship Id="rId37" Type="http://schemas.openxmlformats.org/officeDocument/2006/relationships/customXml" Target="../ink/ink1085.xml"/><Relationship Id="rId53" Type="http://schemas.openxmlformats.org/officeDocument/2006/relationships/customXml" Target="../ink/ink1093.xml"/><Relationship Id="rId58" Type="http://schemas.openxmlformats.org/officeDocument/2006/relationships/image" Target="../media/image2325.png"/><Relationship Id="rId74" Type="http://schemas.openxmlformats.org/officeDocument/2006/relationships/image" Target="../media/image2332.png"/><Relationship Id="rId79" Type="http://schemas.openxmlformats.org/officeDocument/2006/relationships/customXml" Target="../ink/ink1106.xml"/><Relationship Id="rId102" Type="http://schemas.openxmlformats.org/officeDocument/2006/relationships/image" Target="../media/image2344.png"/><Relationship Id="rId5" Type="http://schemas.openxmlformats.org/officeDocument/2006/relationships/image" Target="../media/image602.png"/><Relationship Id="rId90" Type="http://schemas.openxmlformats.org/officeDocument/2006/relationships/image" Target="../media/image2340.png"/><Relationship Id="rId95" Type="http://schemas.openxmlformats.org/officeDocument/2006/relationships/customXml" Target="../ink/ink1114.xml"/><Relationship Id="rId22" Type="http://schemas.openxmlformats.org/officeDocument/2006/relationships/customXml" Target="../ink/ink1077.xml"/><Relationship Id="rId27" Type="http://schemas.openxmlformats.org/officeDocument/2006/relationships/image" Target="../media/image16912.png"/><Relationship Id="rId43" Type="http://schemas.openxmlformats.org/officeDocument/2006/relationships/customXml" Target="../ink/ink1088.xml"/><Relationship Id="rId48" Type="http://schemas.openxmlformats.org/officeDocument/2006/relationships/image" Target="../media/image2321.png"/><Relationship Id="rId64" Type="http://schemas.openxmlformats.org/officeDocument/2006/relationships/image" Target="../media/image1559.png"/><Relationship Id="rId69" Type="http://schemas.openxmlformats.org/officeDocument/2006/relationships/customXml" Target="../ink/ink1101.xml"/><Relationship Id="rId80" Type="http://schemas.openxmlformats.org/officeDocument/2006/relationships/image" Target="../media/image2335.png"/><Relationship Id="rId85" Type="http://schemas.openxmlformats.org/officeDocument/2006/relationships/customXml" Target="../ink/ink1109.xml"/><Relationship Id="rId12" Type="http://schemas.openxmlformats.org/officeDocument/2006/relationships/customXml" Target="../ink/ink1072.xml"/><Relationship Id="rId17" Type="http://schemas.openxmlformats.org/officeDocument/2006/relationships/image" Target="../media/image2309.png"/><Relationship Id="rId25" Type="http://schemas.openxmlformats.org/officeDocument/2006/relationships/image" Target="../media/image6070.png"/><Relationship Id="rId33" Type="http://schemas.openxmlformats.org/officeDocument/2006/relationships/customXml" Target="../ink/ink1083.xml"/><Relationship Id="rId38" Type="http://schemas.openxmlformats.org/officeDocument/2006/relationships/image" Target="../media/image2316.png"/><Relationship Id="rId46" Type="http://schemas.openxmlformats.org/officeDocument/2006/relationships/image" Target="../media/image2320.png"/><Relationship Id="rId59" Type="http://schemas.openxmlformats.org/officeDocument/2006/relationships/customXml" Target="../ink/ink1096.xml"/><Relationship Id="rId67" Type="http://schemas.openxmlformats.org/officeDocument/2006/relationships/customXml" Target="../ink/ink1100.xml"/><Relationship Id="rId103" Type="http://schemas.openxmlformats.org/officeDocument/2006/relationships/image" Target="../media/image1.png"/><Relationship Id="rId20" Type="http://schemas.openxmlformats.org/officeDocument/2006/relationships/customXml" Target="../ink/ink1076.xml"/><Relationship Id="rId41" Type="http://schemas.openxmlformats.org/officeDocument/2006/relationships/customXml" Target="../ink/ink1087.xml"/><Relationship Id="rId54" Type="http://schemas.openxmlformats.org/officeDocument/2006/relationships/image" Target="../media/image6491.png"/><Relationship Id="rId62" Type="http://schemas.openxmlformats.org/officeDocument/2006/relationships/image" Target="../media/image2327.png"/><Relationship Id="rId70" Type="http://schemas.openxmlformats.org/officeDocument/2006/relationships/image" Target="../media/image2330.png"/><Relationship Id="rId75" Type="http://schemas.openxmlformats.org/officeDocument/2006/relationships/customXml" Target="../ink/ink1104.xml"/><Relationship Id="rId83" Type="http://schemas.openxmlformats.org/officeDocument/2006/relationships/customXml" Target="../ink/ink1108.xml"/><Relationship Id="rId88" Type="http://schemas.openxmlformats.org/officeDocument/2006/relationships/image" Target="../media/image2339.png"/><Relationship Id="rId91" Type="http://schemas.openxmlformats.org/officeDocument/2006/relationships/customXml" Target="../ink/ink1112.xml"/><Relationship Id="rId96" Type="http://schemas.openxmlformats.org/officeDocument/2006/relationships/image" Target="../media/image1524.png"/><Relationship Id="rId1" Type="http://schemas.microsoft.com/office/2007/relationships/media" Target="../media/media12.m4a"/><Relationship Id="rId6" Type="http://schemas.openxmlformats.org/officeDocument/2006/relationships/customXml" Target="../ink/ink1069.xml"/><Relationship Id="rId15" Type="http://schemas.openxmlformats.org/officeDocument/2006/relationships/image" Target="../media/image2308.png"/><Relationship Id="rId23" Type="http://schemas.openxmlformats.org/officeDocument/2006/relationships/image" Target="../media/image2312.png"/><Relationship Id="rId28" Type="http://schemas.openxmlformats.org/officeDocument/2006/relationships/customXml" Target="../ink/ink1080.xml"/><Relationship Id="rId36" Type="http://schemas.openxmlformats.org/officeDocument/2006/relationships/image" Target="../media/image2315.png"/><Relationship Id="rId49" Type="http://schemas.openxmlformats.org/officeDocument/2006/relationships/customXml" Target="../ink/ink1091.xml"/><Relationship Id="rId57" Type="http://schemas.openxmlformats.org/officeDocument/2006/relationships/customXml" Target="../ink/ink1095.xml"/><Relationship Id="rId10" Type="http://schemas.openxmlformats.org/officeDocument/2006/relationships/customXml" Target="../ink/ink1071.xml"/><Relationship Id="rId31" Type="http://schemas.openxmlformats.org/officeDocument/2006/relationships/customXml" Target="../ink/ink1082.xml"/><Relationship Id="rId44" Type="http://schemas.openxmlformats.org/officeDocument/2006/relationships/image" Target="../media/image2319.png"/><Relationship Id="rId52" Type="http://schemas.openxmlformats.org/officeDocument/2006/relationships/image" Target="../media/image2323.png"/><Relationship Id="rId60" Type="http://schemas.openxmlformats.org/officeDocument/2006/relationships/image" Target="../media/image2326.png"/><Relationship Id="rId65" Type="http://schemas.openxmlformats.org/officeDocument/2006/relationships/customXml" Target="../ink/ink1099.xml"/><Relationship Id="rId73" Type="http://schemas.openxmlformats.org/officeDocument/2006/relationships/customXml" Target="../ink/ink1103.xml"/><Relationship Id="rId78" Type="http://schemas.openxmlformats.org/officeDocument/2006/relationships/image" Target="../media/image2334.png"/><Relationship Id="rId81" Type="http://schemas.openxmlformats.org/officeDocument/2006/relationships/customXml" Target="../ink/ink1107.xml"/><Relationship Id="rId86" Type="http://schemas.openxmlformats.org/officeDocument/2006/relationships/image" Target="../media/image2338.png"/><Relationship Id="rId94" Type="http://schemas.openxmlformats.org/officeDocument/2006/relationships/image" Target="../media/image2342.png"/><Relationship Id="rId99" Type="http://schemas.openxmlformats.org/officeDocument/2006/relationships/customXml" Target="../ink/ink1116.xml"/><Relationship Id="rId101" Type="http://schemas.openxmlformats.org/officeDocument/2006/relationships/customXml" Target="../ink/ink1117.xml"/><Relationship Id="rId4" Type="http://schemas.openxmlformats.org/officeDocument/2006/relationships/customXml" Target="../ink/ink1068.xml"/><Relationship Id="rId9" Type="http://schemas.openxmlformats.org/officeDocument/2006/relationships/image" Target="../media/image2305.png"/><Relationship Id="rId13" Type="http://schemas.openxmlformats.org/officeDocument/2006/relationships/image" Target="../media/image2307.png"/><Relationship Id="rId18" Type="http://schemas.openxmlformats.org/officeDocument/2006/relationships/customXml" Target="../ink/ink1075.xml"/><Relationship Id="rId39" Type="http://schemas.openxmlformats.org/officeDocument/2006/relationships/customXml" Target="../ink/ink1086.xml"/><Relationship Id="rId34" Type="http://schemas.openxmlformats.org/officeDocument/2006/relationships/image" Target="../media/image2314.png"/><Relationship Id="rId50" Type="http://schemas.openxmlformats.org/officeDocument/2006/relationships/image" Target="../media/image2322.png"/><Relationship Id="rId55" Type="http://schemas.openxmlformats.org/officeDocument/2006/relationships/customXml" Target="../ink/ink1094.xml"/><Relationship Id="rId76" Type="http://schemas.openxmlformats.org/officeDocument/2006/relationships/image" Target="../media/image2333.png"/><Relationship Id="rId97" Type="http://schemas.openxmlformats.org/officeDocument/2006/relationships/customXml" Target="../ink/ink1115.xml"/><Relationship Id="rId7" Type="http://schemas.openxmlformats.org/officeDocument/2006/relationships/image" Target="../media/image2304.png"/><Relationship Id="rId71" Type="http://schemas.openxmlformats.org/officeDocument/2006/relationships/customXml" Target="../ink/ink1102.xml"/><Relationship Id="rId92" Type="http://schemas.openxmlformats.org/officeDocument/2006/relationships/image" Target="../media/image2341.png"/><Relationship Id="rId2" Type="http://schemas.openxmlformats.org/officeDocument/2006/relationships/audio" Target="../media/media12.m4a"/><Relationship Id="rId29" Type="http://schemas.openxmlformats.org/officeDocument/2006/relationships/image" Target="../media/image17252.png"/><Relationship Id="rId24" Type="http://schemas.openxmlformats.org/officeDocument/2006/relationships/customXml" Target="../ink/ink1078.xml"/><Relationship Id="rId40" Type="http://schemas.openxmlformats.org/officeDocument/2006/relationships/image" Target="../media/image2317.png"/><Relationship Id="rId45" Type="http://schemas.openxmlformats.org/officeDocument/2006/relationships/customXml" Target="../ink/ink1089.xml"/><Relationship Id="rId66" Type="http://schemas.openxmlformats.org/officeDocument/2006/relationships/image" Target="../media/image2328.png"/><Relationship Id="rId87" Type="http://schemas.openxmlformats.org/officeDocument/2006/relationships/customXml" Target="../ink/ink1110.xml"/><Relationship Id="rId61" Type="http://schemas.openxmlformats.org/officeDocument/2006/relationships/customXml" Target="../ink/ink1097.xml"/><Relationship Id="rId82" Type="http://schemas.openxmlformats.org/officeDocument/2006/relationships/image" Target="../media/image2336.png"/><Relationship Id="rId19" Type="http://schemas.openxmlformats.org/officeDocument/2006/relationships/image" Target="../media/image2310.png"/><Relationship Id="rId14" Type="http://schemas.openxmlformats.org/officeDocument/2006/relationships/customXml" Target="../ink/ink1073.xml"/><Relationship Id="rId30" Type="http://schemas.openxmlformats.org/officeDocument/2006/relationships/customXml" Target="../ink/ink1081.xml"/><Relationship Id="rId35" Type="http://schemas.openxmlformats.org/officeDocument/2006/relationships/customXml" Target="../ink/ink1084.xml"/><Relationship Id="rId56" Type="http://schemas.openxmlformats.org/officeDocument/2006/relationships/image" Target="../media/image2324.png"/><Relationship Id="rId77" Type="http://schemas.openxmlformats.org/officeDocument/2006/relationships/customXml" Target="../ink/ink1105.xml"/><Relationship Id="rId100" Type="http://schemas.openxmlformats.org/officeDocument/2006/relationships/image" Target="../media/image2343.png"/><Relationship Id="rId8" Type="http://schemas.openxmlformats.org/officeDocument/2006/relationships/customXml" Target="../ink/ink1070.xml"/><Relationship Id="rId51" Type="http://schemas.openxmlformats.org/officeDocument/2006/relationships/customXml" Target="../ink/ink1092.xml"/><Relationship Id="rId72" Type="http://schemas.openxmlformats.org/officeDocument/2006/relationships/image" Target="../media/image2331.png"/><Relationship Id="rId93" Type="http://schemas.openxmlformats.org/officeDocument/2006/relationships/customXml" Target="../ink/ink1113.xml"/><Relationship Id="rId98" Type="http://schemas.openxmlformats.org/officeDocument/2006/relationships/image" Target="../media/image1558.png"/><Relationship Id="rId3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65.png"/><Relationship Id="rId299" Type="http://schemas.openxmlformats.org/officeDocument/2006/relationships/customXml" Target="../ink/ink149.xml"/><Relationship Id="rId21" Type="http://schemas.openxmlformats.org/officeDocument/2006/relationships/image" Target="../media/image15201.png"/><Relationship Id="rId63" Type="http://schemas.openxmlformats.org/officeDocument/2006/relationships/customXml" Target="../ink/ink30.xml"/><Relationship Id="rId159" Type="http://schemas.openxmlformats.org/officeDocument/2006/relationships/image" Target="../media/image15840.png"/><Relationship Id="rId324" Type="http://schemas.openxmlformats.org/officeDocument/2006/relationships/image" Target="../media/image16130.png"/><Relationship Id="rId170" Type="http://schemas.openxmlformats.org/officeDocument/2006/relationships/customXml" Target="../ink/ink85.xml"/><Relationship Id="rId226" Type="http://schemas.openxmlformats.org/officeDocument/2006/relationships/customXml" Target="../ink/ink112.xml"/><Relationship Id="rId268" Type="http://schemas.openxmlformats.org/officeDocument/2006/relationships/customXml" Target="../ink/ink134.xml"/><Relationship Id="rId32" Type="http://schemas.openxmlformats.org/officeDocument/2006/relationships/image" Target="../media/image15251.png"/><Relationship Id="rId74" Type="http://schemas.openxmlformats.org/officeDocument/2006/relationships/image" Target="../media/image13750.png"/><Relationship Id="rId128" Type="http://schemas.openxmlformats.org/officeDocument/2006/relationships/customXml" Target="../ink/ink64.xml"/><Relationship Id="rId5" Type="http://schemas.openxmlformats.org/officeDocument/2006/relationships/notesSlide" Target="../notesSlides/notesSlide1.xml"/><Relationship Id="rId181" Type="http://schemas.openxmlformats.org/officeDocument/2006/relationships/customXml" Target="../ink/ink91.xml"/><Relationship Id="rId237" Type="http://schemas.openxmlformats.org/officeDocument/2006/relationships/image" Target="../media/image13930.png"/><Relationship Id="rId279" Type="http://schemas.openxmlformats.org/officeDocument/2006/relationships/customXml" Target="../ink/ink139.xml"/><Relationship Id="rId43" Type="http://schemas.openxmlformats.org/officeDocument/2006/relationships/customXml" Target="../ink/ink20.xml"/><Relationship Id="rId139" Type="http://schemas.openxmlformats.org/officeDocument/2006/relationships/image" Target="../media/image15740.png"/><Relationship Id="rId290" Type="http://schemas.openxmlformats.org/officeDocument/2006/relationships/image" Target="../media/image15441.png"/><Relationship Id="rId304" Type="http://schemas.openxmlformats.org/officeDocument/2006/relationships/image" Target="../media/image16110.png"/><Relationship Id="rId85" Type="http://schemas.openxmlformats.org/officeDocument/2006/relationships/customXml" Target="../ink/ink41.xml"/><Relationship Id="rId150" Type="http://schemas.openxmlformats.org/officeDocument/2006/relationships/customXml" Target="../ink/ink75.xml"/><Relationship Id="rId192" Type="http://schemas.openxmlformats.org/officeDocument/2006/relationships/image" Target="../media/image15990.png"/><Relationship Id="rId206" Type="http://schemas.openxmlformats.org/officeDocument/2006/relationships/image" Target="../media/image13840.png"/><Relationship Id="rId248" Type="http://schemas.openxmlformats.org/officeDocument/2006/relationships/customXml" Target="../ink/ink124.xml"/><Relationship Id="rId12" Type="http://schemas.openxmlformats.org/officeDocument/2006/relationships/customXml" Target="../ink/ink4.xml"/><Relationship Id="rId108" Type="http://schemas.openxmlformats.org/officeDocument/2006/relationships/customXml" Target="../ink/ink53.xml"/><Relationship Id="rId315" Type="http://schemas.openxmlformats.org/officeDocument/2006/relationships/customXml" Target="../ink/ink157.xml"/><Relationship Id="rId54" Type="http://schemas.openxmlformats.org/officeDocument/2006/relationships/image" Target="../media/image15351.png"/><Relationship Id="rId96" Type="http://schemas.openxmlformats.org/officeDocument/2006/relationships/customXml" Target="../ink/ink47.xml"/><Relationship Id="rId161" Type="http://schemas.openxmlformats.org/officeDocument/2006/relationships/image" Target="../media/image15850.png"/><Relationship Id="rId217" Type="http://schemas.openxmlformats.org/officeDocument/2006/relationships/image" Target="../media/image16050.png"/><Relationship Id="rId259" Type="http://schemas.openxmlformats.org/officeDocument/2006/relationships/image" Target="../media/image13970.png"/><Relationship Id="rId23" Type="http://schemas.openxmlformats.org/officeDocument/2006/relationships/customXml" Target="../ink/ink10.xml"/><Relationship Id="rId119" Type="http://schemas.openxmlformats.org/officeDocument/2006/relationships/image" Target="../media/image15660.png"/><Relationship Id="rId270" Type="http://schemas.openxmlformats.org/officeDocument/2006/relationships/customXml" Target="../ink/ink135.xml"/><Relationship Id="rId326" Type="http://schemas.openxmlformats.org/officeDocument/2006/relationships/image" Target="../media/image16140.png"/><Relationship Id="rId65" Type="http://schemas.openxmlformats.org/officeDocument/2006/relationships/customXml" Target="../ink/ink31.xml"/><Relationship Id="rId130" Type="http://schemas.openxmlformats.org/officeDocument/2006/relationships/customXml" Target="../ink/ink65.xml"/><Relationship Id="rId172" Type="http://schemas.openxmlformats.org/officeDocument/2006/relationships/customXml" Target="../ink/ink86.xml"/><Relationship Id="rId228" Type="http://schemas.openxmlformats.org/officeDocument/2006/relationships/customXml" Target="../ink/ink113.xml"/><Relationship Id="rId281" Type="http://schemas.openxmlformats.org/officeDocument/2006/relationships/customXml" Target="../ink/ink140.xml"/><Relationship Id="rId34" Type="http://schemas.openxmlformats.org/officeDocument/2006/relationships/image" Target="../media/image15261.png"/><Relationship Id="rId76" Type="http://schemas.openxmlformats.org/officeDocument/2006/relationships/image" Target="../media/image13760.png"/><Relationship Id="rId141" Type="http://schemas.openxmlformats.org/officeDocument/2006/relationships/image" Target="../media/image15750.png"/><Relationship Id="rId7" Type="http://schemas.openxmlformats.org/officeDocument/2006/relationships/image" Target="../media/image13660.png"/><Relationship Id="rId183" Type="http://schemas.openxmlformats.org/officeDocument/2006/relationships/customXml" Target="../ink/ink92.xml"/><Relationship Id="rId239" Type="http://schemas.openxmlformats.org/officeDocument/2006/relationships/image" Target="../media/image16160.png"/><Relationship Id="rId250" Type="http://schemas.openxmlformats.org/officeDocument/2006/relationships/customXml" Target="../ink/ink125.xml"/><Relationship Id="rId292" Type="http://schemas.openxmlformats.org/officeDocument/2006/relationships/image" Target="../media/image15451.png"/><Relationship Id="rId306" Type="http://schemas.openxmlformats.org/officeDocument/2006/relationships/image" Target="../media/image16120.png"/><Relationship Id="rId24" Type="http://schemas.openxmlformats.org/officeDocument/2006/relationships/image" Target="../media/image15211.png"/><Relationship Id="rId45" Type="http://schemas.openxmlformats.org/officeDocument/2006/relationships/customXml" Target="../ink/ink21.xml"/><Relationship Id="rId66" Type="http://schemas.openxmlformats.org/officeDocument/2006/relationships/image" Target="../media/image13710.png"/><Relationship Id="rId87" Type="http://schemas.openxmlformats.org/officeDocument/2006/relationships/customXml" Target="../ink/ink42.xml"/><Relationship Id="rId110" Type="http://schemas.openxmlformats.org/officeDocument/2006/relationships/customXml" Target="../ink/ink54.xml"/><Relationship Id="rId131" Type="http://schemas.openxmlformats.org/officeDocument/2006/relationships/image" Target="../media/image1241.png"/><Relationship Id="rId327" Type="http://schemas.openxmlformats.org/officeDocument/2006/relationships/customXml" Target="../ink/ink163.xml"/><Relationship Id="rId152" Type="http://schemas.openxmlformats.org/officeDocument/2006/relationships/customXml" Target="../ink/ink76.xml"/><Relationship Id="rId173" Type="http://schemas.openxmlformats.org/officeDocument/2006/relationships/customXml" Target="../ink/ink87.xml"/><Relationship Id="rId194" Type="http://schemas.openxmlformats.org/officeDocument/2006/relationships/image" Target="../media/image16000.png"/><Relationship Id="rId208" Type="http://schemas.openxmlformats.org/officeDocument/2006/relationships/image" Target="../media/image13850.png"/><Relationship Id="rId229" Type="http://schemas.openxmlformats.org/officeDocument/2006/relationships/image" Target="../media/image13890.png"/><Relationship Id="rId240" Type="http://schemas.openxmlformats.org/officeDocument/2006/relationships/customXml" Target="../ink/ink119.xml"/><Relationship Id="rId261" Type="http://schemas.openxmlformats.org/officeDocument/2006/relationships/image" Target="../media/image13980.png"/><Relationship Id="rId14" Type="http://schemas.openxmlformats.org/officeDocument/2006/relationships/customXml" Target="../ink/ink5.xml"/><Relationship Id="rId35" Type="http://schemas.openxmlformats.org/officeDocument/2006/relationships/customXml" Target="../ink/ink16.xml"/><Relationship Id="rId56" Type="http://schemas.openxmlformats.org/officeDocument/2006/relationships/image" Target="../media/image13690.png"/><Relationship Id="rId77" Type="http://schemas.openxmlformats.org/officeDocument/2006/relationships/customXml" Target="../ink/ink37.xml"/><Relationship Id="rId100" Type="http://schemas.openxmlformats.org/officeDocument/2006/relationships/customXml" Target="../ink/ink49.xml"/><Relationship Id="rId282" Type="http://schemas.openxmlformats.org/officeDocument/2006/relationships/image" Target="../media/image15370.png"/><Relationship Id="rId317" Type="http://schemas.openxmlformats.org/officeDocument/2006/relationships/customXml" Target="../ink/ink158.xml"/><Relationship Id="rId8" Type="http://schemas.openxmlformats.org/officeDocument/2006/relationships/customXml" Target="../ink/ink2.xml"/><Relationship Id="rId98" Type="http://schemas.openxmlformats.org/officeDocument/2006/relationships/customXml" Target="../ink/ink48.xml"/><Relationship Id="rId121" Type="http://schemas.openxmlformats.org/officeDocument/2006/relationships/image" Target="../media/image15670.png"/><Relationship Id="rId142" Type="http://schemas.openxmlformats.org/officeDocument/2006/relationships/customXml" Target="../ink/ink71.xml"/><Relationship Id="rId163" Type="http://schemas.openxmlformats.org/officeDocument/2006/relationships/image" Target="../media/image15860.png"/><Relationship Id="rId184" Type="http://schemas.openxmlformats.org/officeDocument/2006/relationships/image" Target="../media/image15950.png"/><Relationship Id="rId219" Type="http://schemas.openxmlformats.org/officeDocument/2006/relationships/image" Target="../media/image16060.png"/><Relationship Id="rId230" Type="http://schemas.openxmlformats.org/officeDocument/2006/relationships/customXml" Target="../ink/ink114.xml"/><Relationship Id="rId251" Type="http://schemas.openxmlformats.org/officeDocument/2006/relationships/image" Target="../media/image16210.png"/><Relationship Id="rId25" Type="http://schemas.openxmlformats.org/officeDocument/2006/relationships/customXml" Target="../ink/ink11.xml"/><Relationship Id="rId46" Type="http://schemas.openxmlformats.org/officeDocument/2006/relationships/image" Target="../media/image15321.png"/><Relationship Id="rId67" Type="http://schemas.openxmlformats.org/officeDocument/2006/relationships/customXml" Target="../ink/ink32.xml"/><Relationship Id="rId272" Type="http://schemas.openxmlformats.org/officeDocument/2006/relationships/customXml" Target="../ink/ink136.xml"/><Relationship Id="rId293" Type="http://schemas.openxmlformats.org/officeDocument/2006/relationships/customXml" Target="../ink/ink146.xml"/><Relationship Id="rId307" Type="http://schemas.openxmlformats.org/officeDocument/2006/relationships/customXml" Target="../ink/ink153.xml"/><Relationship Id="rId328" Type="http://schemas.openxmlformats.org/officeDocument/2006/relationships/image" Target="../media/image16150.png"/><Relationship Id="rId88" Type="http://schemas.openxmlformats.org/officeDocument/2006/relationships/image" Target="../media/image15521.png"/><Relationship Id="rId111" Type="http://schemas.openxmlformats.org/officeDocument/2006/relationships/image" Target="../media/image15630.png"/><Relationship Id="rId132" Type="http://schemas.openxmlformats.org/officeDocument/2006/relationships/customXml" Target="../ink/ink66.xml"/><Relationship Id="rId153" Type="http://schemas.openxmlformats.org/officeDocument/2006/relationships/image" Target="../media/image15810.png"/><Relationship Id="rId174" Type="http://schemas.openxmlformats.org/officeDocument/2006/relationships/image" Target="../media/image15900.png"/><Relationship Id="rId195" Type="http://schemas.openxmlformats.org/officeDocument/2006/relationships/customXml" Target="../ink/ink98.xml"/><Relationship Id="rId209" Type="http://schemas.openxmlformats.org/officeDocument/2006/relationships/customXml" Target="../ink/ink104.xml"/><Relationship Id="rId220" Type="http://schemas.openxmlformats.org/officeDocument/2006/relationships/customXml" Target="../ink/ink109.xml"/><Relationship Id="rId241" Type="http://schemas.openxmlformats.org/officeDocument/2006/relationships/image" Target="../media/image16170.png"/><Relationship Id="rId15" Type="http://schemas.openxmlformats.org/officeDocument/2006/relationships/image" Target="../media/image13680.png"/><Relationship Id="rId36" Type="http://schemas.openxmlformats.org/officeDocument/2006/relationships/image" Target="../media/image15271.png"/><Relationship Id="rId57" Type="http://schemas.openxmlformats.org/officeDocument/2006/relationships/customXml" Target="../ink/ink27.xml"/><Relationship Id="rId262" Type="http://schemas.openxmlformats.org/officeDocument/2006/relationships/customXml" Target="../ink/ink131.xml"/><Relationship Id="rId283" Type="http://schemas.openxmlformats.org/officeDocument/2006/relationships/customXml" Target="../ink/ink141.xml"/><Relationship Id="rId318" Type="http://schemas.openxmlformats.org/officeDocument/2006/relationships/image" Target="../media/image15072.png"/><Relationship Id="rId78" Type="http://schemas.openxmlformats.org/officeDocument/2006/relationships/image" Target="../media/image13770.png"/><Relationship Id="rId99" Type="http://schemas.openxmlformats.org/officeDocument/2006/relationships/image" Target="../media/image15571.png"/><Relationship Id="rId101" Type="http://schemas.openxmlformats.org/officeDocument/2006/relationships/image" Target="../media/image15581.png"/><Relationship Id="rId122" Type="http://schemas.openxmlformats.org/officeDocument/2006/relationships/customXml" Target="../ink/ink60.xml"/><Relationship Id="rId143" Type="http://schemas.openxmlformats.org/officeDocument/2006/relationships/image" Target="../media/image15760.png"/><Relationship Id="rId164" Type="http://schemas.openxmlformats.org/officeDocument/2006/relationships/customXml" Target="../ink/ink82.xml"/><Relationship Id="rId185" Type="http://schemas.openxmlformats.org/officeDocument/2006/relationships/customXml" Target="../ink/ink93.xml"/><Relationship Id="rId9" Type="http://schemas.openxmlformats.org/officeDocument/2006/relationships/image" Target="../media/image13670.png"/><Relationship Id="rId210" Type="http://schemas.openxmlformats.org/officeDocument/2006/relationships/image" Target="../media/image13860.png"/><Relationship Id="rId26" Type="http://schemas.openxmlformats.org/officeDocument/2006/relationships/image" Target="../media/image15221.png"/><Relationship Id="rId231" Type="http://schemas.openxmlformats.org/officeDocument/2006/relationships/image" Target="../media/image13900.png"/><Relationship Id="rId252" Type="http://schemas.openxmlformats.org/officeDocument/2006/relationships/customXml" Target="../ink/ink126.xml"/><Relationship Id="rId273" Type="http://schemas.openxmlformats.org/officeDocument/2006/relationships/image" Target="../media/image15121.png"/><Relationship Id="rId294" Type="http://schemas.openxmlformats.org/officeDocument/2006/relationships/image" Target="../media/image15461.png"/><Relationship Id="rId308" Type="http://schemas.openxmlformats.org/officeDocument/2006/relationships/image" Target="../media/image15021.png"/><Relationship Id="rId329" Type="http://schemas.openxmlformats.org/officeDocument/2006/relationships/customXml" Target="../ink/ink164.xml"/><Relationship Id="rId47" Type="http://schemas.openxmlformats.org/officeDocument/2006/relationships/customXml" Target="../ink/ink22.xml"/><Relationship Id="rId68" Type="http://schemas.openxmlformats.org/officeDocument/2006/relationships/image" Target="../media/image13720.png"/><Relationship Id="rId89" Type="http://schemas.openxmlformats.org/officeDocument/2006/relationships/customXml" Target="../ink/ink43.xml"/><Relationship Id="rId112" Type="http://schemas.openxmlformats.org/officeDocument/2006/relationships/customXml" Target="../ink/ink55.xml"/><Relationship Id="rId133" Type="http://schemas.openxmlformats.org/officeDocument/2006/relationships/image" Target="../media/image15712.png"/><Relationship Id="rId154" Type="http://schemas.openxmlformats.org/officeDocument/2006/relationships/customXml" Target="../ink/ink77.xml"/><Relationship Id="rId175" Type="http://schemas.openxmlformats.org/officeDocument/2006/relationships/customXml" Target="../ink/ink88.xml"/><Relationship Id="rId196" Type="http://schemas.openxmlformats.org/officeDocument/2006/relationships/image" Target="../media/image16010.png"/><Relationship Id="rId200" Type="http://schemas.openxmlformats.org/officeDocument/2006/relationships/image" Target="../media/image3.png"/><Relationship Id="rId16" Type="http://schemas.openxmlformats.org/officeDocument/2006/relationships/customXml" Target="../ink/ink6.xml"/><Relationship Id="rId221" Type="http://schemas.openxmlformats.org/officeDocument/2006/relationships/image" Target="../media/image16070.png"/><Relationship Id="rId242" Type="http://schemas.openxmlformats.org/officeDocument/2006/relationships/customXml" Target="../ink/ink120.xml"/><Relationship Id="rId263" Type="http://schemas.openxmlformats.org/officeDocument/2006/relationships/image" Target="../media/image13990.png"/><Relationship Id="rId284" Type="http://schemas.openxmlformats.org/officeDocument/2006/relationships/image" Target="../media/image15411.png"/><Relationship Id="rId319" Type="http://schemas.openxmlformats.org/officeDocument/2006/relationships/customXml" Target="../ink/ink159.xml"/><Relationship Id="rId37" Type="http://schemas.openxmlformats.org/officeDocument/2006/relationships/customXml" Target="../ink/ink17.xml"/><Relationship Id="rId58" Type="http://schemas.openxmlformats.org/officeDocument/2006/relationships/image" Target="../media/image13700.png"/><Relationship Id="rId79" Type="http://schemas.openxmlformats.org/officeDocument/2006/relationships/customXml" Target="../ink/ink38.xml"/><Relationship Id="rId102" Type="http://schemas.openxmlformats.org/officeDocument/2006/relationships/customXml" Target="../ink/ink50.xml"/><Relationship Id="rId123" Type="http://schemas.openxmlformats.org/officeDocument/2006/relationships/image" Target="../media/image15680.png"/><Relationship Id="rId144" Type="http://schemas.openxmlformats.org/officeDocument/2006/relationships/customXml" Target="../ink/ink72.xml"/><Relationship Id="rId330" Type="http://schemas.openxmlformats.org/officeDocument/2006/relationships/image" Target="../media/image16221.png"/><Relationship Id="rId90" Type="http://schemas.openxmlformats.org/officeDocument/2006/relationships/image" Target="../media/image15531.png"/><Relationship Id="rId165" Type="http://schemas.openxmlformats.org/officeDocument/2006/relationships/image" Target="../media/image15870.png"/><Relationship Id="rId186" Type="http://schemas.openxmlformats.org/officeDocument/2006/relationships/image" Target="../media/image15960.png"/><Relationship Id="rId211" Type="http://schemas.openxmlformats.org/officeDocument/2006/relationships/image" Target="../media/image4.png"/><Relationship Id="rId232" Type="http://schemas.openxmlformats.org/officeDocument/2006/relationships/customXml" Target="../ink/ink115.xml"/><Relationship Id="rId253" Type="http://schemas.openxmlformats.org/officeDocument/2006/relationships/image" Target="../media/image13940.png"/><Relationship Id="rId274" Type="http://schemas.openxmlformats.org/officeDocument/2006/relationships/customXml" Target="../ink/ink137.xml"/><Relationship Id="rId295" Type="http://schemas.openxmlformats.org/officeDocument/2006/relationships/customXml" Target="../ink/ink147.xml"/><Relationship Id="rId309" Type="http://schemas.openxmlformats.org/officeDocument/2006/relationships/customXml" Target="../ink/ink154.xml"/><Relationship Id="rId27" Type="http://schemas.openxmlformats.org/officeDocument/2006/relationships/customXml" Target="../ink/ink12.xml"/><Relationship Id="rId48" Type="http://schemas.openxmlformats.org/officeDocument/2006/relationships/image" Target="../media/image15331.png"/><Relationship Id="rId69" Type="http://schemas.openxmlformats.org/officeDocument/2006/relationships/customXml" Target="../ink/ink33.xml"/><Relationship Id="rId113" Type="http://schemas.openxmlformats.org/officeDocument/2006/relationships/image" Target="../media/image15640.png"/><Relationship Id="rId134" Type="http://schemas.openxmlformats.org/officeDocument/2006/relationships/customXml" Target="../ink/ink67.xml"/><Relationship Id="rId320" Type="http://schemas.openxmlformats.org/officeDocument/2006/relationships/image" Target="../media/image15082.png"/><Relationship Id="rId80" Type="http://schemas.openxmlformats.org/officeDocument/2006/relationships/image" Target="../media/image13780.png"/><Relationship Id="rId155" Type="http://schemas.openxmlformats.org/officeDocument/2006/relationships/image" Target="../media/image15820.png"/><Relationship Id="rId176" Type="http://schemas.openxmlformats.org/officeDocument/2006/relationships/image" Target="../media/image15911.png"/><Relationship Id="rId197" Type="http://schemas.openxmlformats.org/officeDocument/2006/relationships/customXml" Target="../ink/ink99.xml"/><Relationship Id="rId201" Type="http://schemas.openxmlformats.org/officeDocument/2006/relationships/customXml" Target="../ink/ink100.xml"/><Relationship Id="rId222" Type="http://schemas.openxmlformats.org/officeDocument/2006/relationships/customXml" Target="../ink/ink110.xml"/><Relationship Id="rId243" Type="http://schemas.openxmlformats.org/officeDocument/2006/relationships/image" Target="../media/image16180.png"/><Relationship Id="rId264" Type="http://schemas.openxmlformats.org/officeDocument/2006/relationships/customXml" Target="../ink/ink132.xml"/><Relationship Id="rId285" Type="http://schemas.openxmlformats.org/officeDocument/2006/relationships/customXml" Target="../ink/ink142.xml"/><Relationship Id="rId17" Type="http://schemas.openxmlformats.org/officeDocument/2006/relationships/image" Target="../media/image15181.png"/><Relationship Id="rId38" Type="http://schemas.openxmlformats.org/officeDocument/2006/relationships/image" Target="../media/image15281.png"/><Relationship Id="rId59" Type="http://schemas.openxmlformats.org/officeDocument/2006/relationships/customXml" Target="../ink/ink28.xml"/><Relationship Id="rId103" Type="http://schemas.openxmlformats.org/officeDocument/2006/relationships/image" Target="../media/image15591.png"/><Relationship Id="rId124" Type="http://schemas.openxmlformats.org/officeDocument/2006/relationships/customXml" Target="../ink/ink61.xml"/><Relationship Id="rId310" Type="http://schemas.openxmlformats.org/officeDocument/2006/relationships/image" Target="../media/image15031.png"/><Relationship Id="rId70" Type="http://schemas.openxmlformats.org/officeDocument/2006/relationships/image" Target="../media/image13730.png"/><Relationship Id="rId91" Type="http://schemas.openxmlformats.org/officeDocument/2006/relationships/customXml" Target="../ink/ink44.xml"/><Relationship Id="rId145" Type="http://schemas.openxmlformats.org/officeDocument/2006/relationships/image" Target="../media/image15770.png"/><Relationship Id="rId166" Type="http://schemas.openxmlformats.org/officeDocument/2006/relationships/customXml" Target="../ink/ink83.xml"/><Relationship Id="rId187" Type="http://schemas.openxmlformats.org/officeDocument/2006/relationships/customXml" Target="../ink/ink94.xml"/><Relationship Id="rId331" Type="http://schemas.openxmlformats.org/officeDocument/2006/relationships/customXml" Target="../ink/ink165.xml"/><Relationship Id="rId1" Type="http://schemas.openxmlformats.org/officeDocument/2006/relationships/tags" Target="../tags/tag2.xml"/><Relationship Id="rId212" Type="http://schemas.openxmlformats.org/officeDocument/2006/relationships/customXml" Target="../ink/ink105.xml"/><Relationship Id="rId233" Type="http://schemas.openxmlformats.org/officeDocument/2006/relationships/image" Target="../media/image13910.png"/><Relationship Id="rId254" Type="http://schemas.openxmlformats.org/officeDocument/2006/relationships/customXml" Target="../ink/ink127.xml"/><Relationship Id="rId28" Type="http://schemas.openxmlformats.org/officeDocument/2006/relationships/image" Target="../media/image15231.png"/><Relationship Id="rId49" Type="http://schemas.openxmlformats.org/officeDocument/2006/relationships/customXml" Target="../ink/ink23.xml"/><Relationship Id="rId114" Type="http://schemas.openxmlformats.org/officeDocument/2006/relationships/customXml" Target="../ink/ink56.xml"/><Relationship Id="rId275" Type="http://schemas.openxmlformats.org/officeDocument/2006/relationships/image" Target="../media/image15131.png"/><Relationship Id="rId296" Type="http://schemas.openxmlformats.org/officeDocument/2006/relationships/image" Target="../media/image15471.png"/><Relationship Id="rId300" Type="http://schemas.openxmlformats.org/officeDocument/2006/relationships/image" Target="../media/image15491.png"/><Relationship Id="rId60" Type="http://schemas.openxmlformats.org/officeDocument/2006/relationships/image" Target="../media/image15381.png"/><Relationship Id="rId81" Type="http://schemas.openxmlformats.org/officeDocument/2006/relationships/customXml" Target="../ink/ink39.xml"/><Relationship Id="rId135" Type="http://schemas.openxmlformats.org/officeDocument/2006/relationships/image" Target="../media/image15722.png"/><Relationship Id="rId156" Type="http://schemas.openxmlformats.org/officeDocument/2006/relationships/customXml" Target="../ink/ink78.xml"/><Relationship Id="rId177" Type="http://schemas.openxmlformats.org/officeDocument/2006/relationships/customXml" Target="../ink/ink89.xml"/><Relationship Id="rId198" Type="http://schemas.openxmlformats.org/officeDocument/2006/relationships/image" Target="../media/image16020.png"/><Relationship Id="rId321" Type="http://schemas.openxmlformats.org/officeDocument/2006/relationships/customXml" Target="../ink/ink160.xml"/><Relationship Id="rId202" Type="http://schemas.openxmlformats.org/officeDocument/2006/relationships/image" Target="../media/image13820.png"/><Relationship Id="rId223" Type="http://schemas.openxmlformats.org/officeDocument/2006/relationships/image" Target="../media/image16080.png"/><Relationship Id="rId244" Type="http://schemas.openxmlformats.org/officeDocument/2006/relationships/customXml" Target="../ink/ink121.xml"/><Relationship Id="rId18" Type="http://schemas.openxmlformats.org/officeDocument/2006/relationships/customXml" Target="../ink/ink7.xml"/><Relationship Id="rId39" Type="http://schemas.openxmlformats.org/officeDocument/2006/relationships/customXml" Target="../ink/ink18.xml"/><Relationship Id="rId265" Type="http://schemas.openxmlformats.org/officeDocument/2006/relationships/image" Target="../media/image15010.png"/><Relationship Id="rId286" Type="http://schemas.openxmlformats.org/officeDocument/2006/relationships/image" Target="../media/image15421.png"/><Relationship Id="rId50" Type="http://schemas.openxmlformats.org/officeDocument/2006/relationships/image" Target="../media/image15341.png"/><Relationship Id="rId104" Type="http://schemas.openxmlformats.org/officeDocument/2006/relationships/customXml" Target="../ink/ink51.xml"/><Relationship Id="rId125" Type="http://schemas.openxmlformats.org/officeDocument/2006/relationships/customXml" Target="../ink/ink62.xml"/><Relationship Id="rId146" Type="http://schemas.openxmlformats.org/officeDocument/2006/relationships/customXml" Target="../ink/ink73.xml"/><Relationship Id="rId167" Type="http://schemas.openxmlformats.org/officeDocument/2006/relationships/image" Target="../media/image1413.png"/><Relationship Id="rId188" Type="http://schemas.openxmlformats.org/officeDocument/2006/relationships/image" Target="../media/image15970.png"/><Relationship Id="rId311" Type="http://schemas.openxmlformats.org/officeDocument/2006/relationships/customXml" Target="../ink/ink155.xml"/><Relationship Id="rId332" Type="http://schemas.openxmlformats.org/officeDocument/2006/relationships/image" Target="../media/image16231.png"/><Relationship Id="rId71" Type="http://schemas.openxmlformats.org/officeDocument/2006/relationships/customXml" Target="../ink/ink34.xml"/><Relationship Id="rId92" Type="http://schemas.openxmlformats.org/officeDocument/2006/relationships/image" Target="../media/image15541.png"/><Relationship Id="rId213" Type="http://schemas.openxmlformats.org/officeDocument/2006/relationships/image" Target="../media/image16030.png"/><Relationship Id="rId234" Type="http://schemas.openxmlformats.org/officeDocument/2006/relationships/customXml" Target="../ink/ink116.xml"/><Relationship Id="rId2" Type="http://schemas.microsoft.com/office/2007/relationships/media" Target="../media/media2.m4a"/><Relationship Id="rId29" Type="http://schemas.openxmlformats.org/officeDocument/2006/relationships/customXml" Target="../ink/ink13.xml"/><Relationship Id="rId255" Type="http://schemas.openxmlformats.org/officeDocument/2006/relationships/image" Target="../media/image13950.png"/><Relationship Id="rId276" Type="http://schemas.openxmlformats.org/officeDocument/2006/relationships/image" Target="../media/image5.png"/><Relationship Id="rId297" Type="http://schemas.openxmlformats.org/officeDocument/2006/relationships/customXml" Target="../ink/ink148.xml"/><Relationship Id="rId40" Type="http://schemas.openxmlformats.org/officeDocument/2006/relationships/image" Target="../media/image15291.png"/><Relationship Id="rId115" Type="http://schemas.openxmlformats.org/officeDocument/2006/relationships/image" Target="../media/image15650.png"/><Relationship Id="rId136" Type="http://schemas.openxmlformats.org/officeDocument/2006/relationships/customXml" Target="../ink/ink68.xml"/><Relationship Id="rId157" Type="http://schemas.openxmlformats.org/officeDocument/2006/relationships/image" Target="../media/image15830.png"/><Relationship Id="rId178" Type="http://schemas.openxmlformats.org/officeDocument/2006/relationships/image" Target="../media/image15921.png"/><Relationship Id="rId301" Type="http://schemas.openxmlformats.org/officeDocument/2006/relationships/customXml" Target="../ink/ink150.xml"/><Relationship Id="rId322" Type="http://schemas.openxmlformats.org/officeDocument/2006/relationships/image" Target="../media/image15140.png"/><Relationship Id="rId61" Type="http://schemas.openxmlformats.org/officeDocument/2006/relationships/customXml" Target="../ink/ink29.xml"/><Relationship Id="rId82" Type="http://schemas.openxmlformats.org/officeDocument/2006/relationships/image" Target="../media/image13790.png"/><Relationship Id="rId199" Type="http://schemas.openxmlformats.org/officeDocument/2006/relationships/image" Target="../media/image2.png"/><Relationship Id="rId203" Type="http://schemas.openxmlformats.org/officeDocument/2006/relationships/customXml" Target="../ink/ink101.xml"/><Relationship Id="rId19" Type="http://schemas.openxmlformats.org/officeDocument/2006/relationships/image" Target="../media/image15191.png"/><Relationship Id="rId224" Type="http://schemas.openxmlformats.org/officeDocument/2006/relationships/customXml" Target="../ink/ink111.xml"/><Relationship Id="rId245" Type="http://schemas.openxmlformats.org/officeDocument/2006/relationships/image" Target="../media/image16190.png"/><Relationship Id="rId266" Type="http://schemas.openxmlformats.org/officeDocument/2006/relationships/customXml" Target="../ink/ink133.xml"/><Relationship Id="rId287" Type="http://schemas.openxmlformats.org/officeDocument/2006/relationships/customXml" Target="../ink/ink143.xml"/><Relationship Id="rId30" Type="http://schemas.openxmlformats.org/officeDocument/2006/relationships/image" Target="../media/image15241.png"/><Relationship Id="rId105" Type="http://schemas.openxmlformats.org/officeDocument/2006/relationships/image" Target="../media/image15601.png"/><Relationship Id="rId126" Type="http://schemas.openxmlformats.org/officeDocument/2006/relationships/customXml" Target="../ink/ink63.xml"/><Relationship Id="rId147" Type="http://schemas.openxmlformats.org/officeDocument/2006/relationships/image" Target="../media/image15780.png"/><Relationship Id="rId168" Type="http://schemas.openxmlformats.org/officeDocument/2006/relationships/customXml" Target="../ink/ink84.xml"/><Relationship Id="rId312" Type="http://schemas.openxmlformats.org/officeDocument/2006/relationships/image" Target="../media/image15041.png"/><Relationship Id="rId333" Type="http://schemas.openxmlformats.org/officeDocument/2006/relationships/image" Target="../media/image1.png"/><Relationship Id="rId51" Type="http://schemas.openxmlformats.org/officeDocument/2006/relationships/customXml" Target="../ink/ink24.xml"/><Relationship Id="rId72" Type="http://schemas.openxmlformats.org/officeDocument/2006/relationships/image" Target="../media/image13740.png"/><Relationship Id="rId93" Type="http://schemas.openxmlformats.org/officeDocument/2006/relationships/customXml" Target="../ink/ink45.xml"/><Relationship Id="rId189" Type="http://schemas.openxmlformats.org/officeDocument/2006/relationships/customXml" Target="../ink/ink95.xml"/><Relationship Id="rId3" Type="http://schemas.openxmlformats.org/officeDocument/2006/relationships/audio" Target="../media/media2.m4a"/><Relationship Id="rId214" Type="http://schemas.openxmlformats.org/officeDocument/2006/relationships/customXml" Target="../ink/ink106.xml"/><Relationship Id="rId235" Type="http://schemas.openxmlformats.org/officeDocument/2006/relationships/image" Target="../media/image13920.png"/><Relationship Id="rId256" Type="http://schemas.openxmlformats.org/officeDocument/2006/relationships/customXml" Target="../ink/ink128.xml"/><Relationship Id="rId277" Type="http://schemas.openxmlformats.org/officeDocument/2006/relationships/customXml" Target="../ink/ink138.xml"/><Relationship Id="rId298" Type="http://schemas.openxmlformats.org/officeDocument/2006/relationships/image" Target="../media/image15481.png"/><Relationship Id="rId116" Type="http://schemas.openxmlformats.org/officeDocument/2006/relationships/customXml" Target="../ink/ink57.xml"/><Relationship Id="rId137" Type="http://schemas.openxmlformats.org/officeDocument/2006/relationships/image" Target="../media/image15730.png"/><Relationship Id="rId158" Type="http://schemas.openxmlformats.org/officeDocument/2006/relationships/customXml" Target="../ink/ink79.xml"/><Relationship Id="rId302" Type="http://schemas.openxmlformats.org/officeDocument/2006/relationships/image" Target="../media/image16100.png"/><Relationship Id="rId323" Type="http://schemas.openxmlformats.org/officeDocument/2006/relationships/customXml" Target="../ink/ink161.xml"/><Relationship Id="rId20" Type="http://schemas.openxmlformats.org/officeDocument/2006/relationships/customXml" Target="../ink/ink8.xml"/><Relationship Id="rId41" Type="http://schemas.openxmlformats.org/officeDocument/2006/relationships/customXml" Target="../ink/ink19.xml"/><Relationship Id="rId62" Type="http://schemas.openxmlformats.org/officeDocument/2006/relationships/image" Target="../media/image15391.png"/><Relationship Id="rId83" Type="http://schemas.openxmlformats.org/officeDocument/2006/relationships/customXml" Target="../ink/ink40.xml"/><Relationship Id="rId179" Type="http://schemas.openxmlformats.org/officeDocument/2006/relationships/customXml" Target="../ink/ink90.xml"/><Relationship Id="rId190" Type="http://schemas.openxmlformats.org/officeDocument/2006/relationships/image" Target="../media/image15980.png"/><Relationship Id="rId204" Type="http://schemas.openxmlformats.org/officeDocument/2006/relationships/image" Target="../media/image13830.png"/><Relationship Id="rId225" Type="http://schemas.openxmlformats.org/officeDocument/2006/relationships/image" Target="../media/image16090.png"/><Relationship Id="rId246" Type="http://schemas.openxmlformats.org/officeDocument/2006/relationships/customXml" Target="../ink/ink122.xml"/><Relationship Id="rId267" Type="http://schemas.openxmlformats.org/officeDocument/2006/relationships/image" Target="../media/image15091.png"/><Relationship Id="rId288" Type="http://schemas.openxmlformats.org/officeDocument/2006/relationships/image" Target="../media/image15431.png"/><Relationship Id="rId106" Type="http://schemas.openxmlformats.org/officeDocument/2006/relationships/customXml" Target="../ink/ink52.xml"/><Relationship Id="rId127" Type="http://schemas.openxmlformats.org/officeDocument/2006/relationships/image" Target="../media/image15692.png"/><Relationship Id="rId313" Type="http://schemas.openxmlformats.org/officeDocument/2006/relationships/customXml" Target="../ink/ink156.xml"/><Relationship Id="rId10" Type="http://schemas.openxmlformats.org/officeDocument/2006/relationships/customXml" Target="../ink/ink3.xml"/><Relationship Id="rId31" Type="http://schemas.openxmlformats.org/officeDocument/2006/relationships/customXml" Target="../ink/ink14.xml"/><Relationship Id="rId52" Type="http://schemas.openxmlformats.org/officeDocument/2006/relationships/image" Target="../media/image1192.png"/><Relationship Id="rId73" Type="http://schemas.openxmlformats.org/officeDocument/2006/relationships/customXml" Target="../ink/ink35.xml"/><Relationship Id="rId94" Type="http://schemas.openxmlformats.org/officeDocument/2006/relationships/customXml" Target="../ink/ink46.xml"/><Relationship Id="rId148" Type="http://schemas.openxmlformats.org/officeDocument/2006/relationships/customXml" Target="../ink/ink74.xml"/><Relationship Id="rId169" Type="http://schemas.openxmlformats.org/officeDocument/2006/relationships/image" Target="../media/image15880.png"/><Relationship Id="rId4" Type="http://schemas.openxmlformats.org/officeDocument/2006/relationships/slideLayout" Target="../slideLayouts/slideLayout2.xml"/><Relationship Id="rId180" Type="http://schemas.openxmlformats.org/officeDocument/2006/relationships/image" Target="../media/image15931.png"/><Relationship Id="rId215" Type="http://schemas.openxmlformats.org/officeDocument/2006/relationships/image" Target="../media/image16040.png"/><Relationship Id="rId236" Type="http://schemas.openxmlformats.org/officeDocument/2006/relationships/customXml" Target="../ink/ink117.xml"/><Relationship Id="rId257" Type="http://schemas.openxmlformats.org/officeDocument/2006/relationships/image" Target="../media/image13960.png"/><Relationship Id="rId278" Type="http://schemas.openxmlformats.org/officeDocument/2006/relationships/image" Target="../media/image15171.png"/><Relationship Id="rId303" Type="http://schemas.openxmlformats.org/officeDocument/2006/relationships/customXml" Target="../ink/ink151.xml"/><Relationship Id="rId42" Type="http://schemas.openxmlformats.org/officeDocument/2006/relationships/image" Target="../media/image15301.png"/><Relationship Id="rId84" Type="http://schemas.openxmlformats.org/officeDocument/2006/relationships/image" Target="../media/image15501.png"/><Relationship Id="rId138" Type="http://schemas.openxmlformats.org/officeDocument/2006/relationships/customXml" Target="../ink/ink69.xml"/><Relationship Id="rId191" Type="http://schemas.openxmlformats.org/officeDocument/2006/relationships/customXml" Target="../ink/ink96.xml"/><Relationship Id="rId205" Type="http://schemas.openxmlformats.org/officeDocument/2006/relationships/customXml" Target="../ink/ink102.xml"/><Relationship Id="rId247" Type="http://schemas.openxmlformats.org/officeDocument/2006/relationships/customXml" Target="../ink/ink123.xml"/><Relationship Id="rId107" Type="http://schemas.openxmlformats.org/officeDocument/2006/relationships/image" Target="../media/image15610.png"/><Relationship Id="rId289" Type="http://schemas.openxmlformats.org/officeDocument/2006/relationships/customXml" Target="../ink/ink144.xml"/><Relationship Id="rId11" Type="http://schemas.openxmlformats.org/officeDocument/2006/relationships/image" Target="../media/image15151.png"/><Relationship Id="rId53" Type="http://schemas.openxmlformats.org/officeDocument/2006/relationships/customXml" Target="../ink/ink25.xml"/><Relationship Id="rId149" Type="http://schemas.openxmlformats.org/officeDocument/2006/relationships/image" Target="../media/image15791.png"/><Relationship Id="rId314" Type="http://schemas.openxmlformats.org/officeDocument/2006/relationships/image" Target="../media/image15052.png"/><Relationship Id="rId95" Type="http://schemas.openxmlformats.org/officeDocument/2006/relationships/image" Target="../media/image15551.png"/><Relationship Id="rId160" Type="http://schemas.openxmlformats.org/officeDocument/2006/relationships/customXml" Target="../ink/ink80.xml"/><Relationship Id="rId216" Type="http://schemas.openxmlformats.org/officeDocument/2006/relationships/customXml" Target="../ink/ink107.xml"/><Relationship Id="rId258" Type="http://schemas.openxmlformats.org/officeDocument/2006/relationships/customXml" Target="../ink/ink129.xml"/><Relationship Id="rId22" Type="http://schemas.openxmlformats.org/officeDocument/2006/relationships/customXml" Target="../ink/ink9.xml"/><Relationship Id="rId64" Type="http://schemas.openxmlformats.org/officeDocument/2006/relationships/image" Target="../media/image15401.png"/><Relationship Id="rId118" Type="http://schemas.openxmlformats.org/officeDocument/2006/relationships/customXml" Target="../ink/ink58.xml"/><Relationship Id="rId325" Type="http://schemas.openxmlformats.org/officeDocument/2006/relationships/customXml" Target="../ink/ink162.xml"/><Relationship Id="rId171" Type="http://schemas.openxmlformats.org/officeDocument/2006/relationships/image" Target="../media/image15890.png"/><Relationship Id="rId227" Type="http://schemas.openxmlformats.org/officeDocument/2006/relationships/image" Target="../media/image13880.png"/><Relationship Id="rId269" Type="http://schemas.openxmlformats.org/officeDocument/2006/relationships/image" Target="../media/image15101.png"/><Relationship Id="rId33" Type="http://schemas.openxmlformats.org/officeDocument/2006/relationships/customXml" Target="../ink/ink15.xml"/><Relationship Id="rId129" Type="http://schemas.openxmlformats.org/officeDocument/2006/relationships/image" Target="../media/image15702.png"/><Relationship Id="rId280" Type="http://schemas.openxmlformats.org/officeDocument/2006/relationships/image" Target="../media/image15361.png"/><Relationship Id="rId75" Type="http://schemas.openxmlformats.org/officeDocument/2006/relationships/customXml" Target="../ink/ink36.xml"/><Relationship Id="rId140" Type="http://schemas.openxmlformats.org/officeDocument/2006/relationships/customXml" Target="../ink/ink70.xml"/><Relationship Id="rId182" Type="http://schemas.openxmlformats.org/officeDocument/2006/relationships/image" Target="../media/image15940.png"/><Relationship Id="rId6" Type="http://schemas.openxmlformats.org/officeDocument/2006/relationships/customXml" Target="../ink/ink1.xml"/><Relationship Id="rId238" Type="http://schemas.openxmlformats.org/officeDocument/2006/relationships/customXml" Target="../ink/ink118.xml"/><Relationship Id="rId291" Type="http://schemas.openxmlformats.org/officeDocument/2006/relationships/customXml" Target="../ink/ink145.xml"/><Relationship Id="rId305" Type="http://schemas.openxmlformats.org/officeDocument/2006/relationships/customXml" Target="../ink/ink152.xml"/><Relationship Id="rId44" Type="http://schemas.openxmlformats.org/officeDocument/2006/relationships/image" Target="../media/image15311.png"/><Relationship Id="rId86" Type="http://schemas.openxmlformats.org/officeDocument/2006/relationships/image" Target="../media/image15511.png"/><Relationship Id="rId151" Type="http://schemas.openxmlformats.org/officeDocument/2006/relationships/image" Target="../media/image15800.png"/><Relationship Id="rId193" Type="http://schemas.openxmlformats.org/officeDocument/2006/relationships/customXml" Target="../ink/ink97.xml"/><Relationship Id="rId207" Type="http://schemas.openxmlformats.org/officeDocument/2006/relationships/customXml" Target="../ink/ink103.xml"/><Relationship Id="rId249" Type="http://schemas.openxmlformats.org/officeDocument/2006/relationships/image" Target="../media/image16200.png"/><Relationship Id="rId13" Type="http://schemas.openxmlformats.org/officeDocument/2006/relationships/image" Target="../media/image15161.png"/><Relationship Id="rId109" Type="http://schemas.openxmlformats.org/officeDocument/2006/relationships/image" Target="../media/image15620.png"/><Relationship Id="rId260" Type="http://schemas.openxmlformats.org/officeDocument/2006/relationships/customXml" Target="../ink/ink130.xml"/><Relationship Id="rId316" Type="http://schemas.openxmlformats.org/officeDocument/2006/relationships/image" Target="../media/image15062.png"/><Relationship Id="rId55" Type="http://schemas.openxmlformats.org/officeDocument/2006/relationships/customXml" Target="../ink/ink26.xml"/><Relationship Id="rId97" Type="http://schemas.openxmlformats.org/officeDocument/2006/relationships/image" Target="../media/image15561.png"/><Relationship Id="rId120" Type="http://schemas.openxmlformats.org/officeDocument/2006/relationships/customXml" Target="../ink/ink59.xml"/><Relationship Id="rId162" Type="http://schemas.openxmlformats.org/officeDocument/2006/relationships/customXml" Target="../ink/ink81.xml"/><Relationship Id="rId218" Type="http://schemas.openxmlformats.org/officeDocument/2006/relationships/customXml" Target="../ink/ink108.xml"/><Relationship Id="rId271" Type="http://schemas.openxmlformats.org/officeDocument/2006/relationships/image" Target="../media/image15111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7.xml"/><Relationship Id="rId299" Type="http://schemas.openxmlformats.org/officeDocument/2006/relationships/customXml" Target="../ink/ink326.xml"/><Relationship Id="rId21" Type="http://schemas.openxmlformats.org/officeDocument/2006/relationships/image" Target="../media/image16390.png"/><Relationship Id="rId63" Type="http://schemas.openxmlformats.org/officeDocument/2006/relationships/image" Target="../media/image16580.png"/><Relationship Id="rId159" Type="http://schemas.openxmlformats.org/officeDocument/2006/relationships/customXml" Target="../ink/ink254.xml"/><Relationship Id="rId324" Type="http://schemas.openxmlformats.org/officeDocument/2006/relationships/image" Target="../media/image17801.png"/><Relationship Id="rId170" Type="http://schemas.openxmlformats.org/officeDocument/2006/relationships/image" Target="../media/image17021.png"/><Relationship Id="rId226" Type="http://schemas.openxmlformats.org/officeDocument/2006/relationships/image" Target="../media/image17291.png"/><Relationship Id="rId268" Type="http://schemas.openxmlformats.org/officeDocument/2006/relationships/image" Target="../media/image17522.png"/><Relationship Id="rId32" Type="http://schemas.openxmlformats.org/officeDocument/2006/relationships/customXml" Target="../ink/ink180.xml"/><Relationship Id="rId74" Type="http://schemas.openxmlformats.org/officeDocument/2006/relationships/image" Target="../media/image16630.png"/><Relationship Id="rId128" Type="http://schemas.openxmlformats.org/officeDocument/2006/relationships/customXml" Target="../ink/ink233.xml"/><Relationship Id="rId335" Type="http://schemas.openxmlformats.org/officeDocument/2006/relationships/customXml" Target="../ink/ink346.xml"/><Relationship Id="rId5" Type="http://schemas.openxmlformats.org/officeDocument/2006/relationships/image" Target="../media/image16311.png"/><Relationship Id="rId181" Type="http://schemas.openxmlformats.org/officeDocument/2006/relationships/customXml" Target="../ink/ink265.xml"/><Relationship Id="rId237" Type="http://schemas.openxmlformats.org/officeDocument/2006/relationships/customXml" Target="../ink/ink294.xml"/><Relationship Id="rId279" Type="http://schemas.openxmlformats.org/officeDocument/2006/relationships/customXml" Target="../ink/ink316.xml"/><Relationship Id="rId43" Type="http://schemas.openxmlformats.org/officeDocument/2006/relationships/image" Target="../media/image16500.png"/><Relationship Id="rId139" Type="http://schemas.openxmlformats.org/officeDocument/2006/relationships/customXml" Target="../ink/ink239.xml"/><Relationship Id="rId290" Type="http://schemas.openxmlformats.org/officeDocument/2006/relationships/image" Target="../media/image17631.png"/><Relationship Id="rId304" Type="http://schemas.openxmlformats.org/officeDocument/2006/relationships/image" Target="../media/image17711.png"/><Relationship Id="rId346" Type="http://schemas.openxmlformats.org/officeDocument/2006/relationships/image" Target="../media/image17891.png"/><Relationship Id="rId85" Type="http://schemas.openxmlformats.org/officeDocument/2006/relationships/customXml" Target="../ink/ink209.xml"/><Relationship Id="rId150" Type="http://schemas.openxmlformats.org/officeDocument/2006/relationships/customXml" Target="../ink/ink247.xml"/><Relationship Id="rId192" Type="http://schemas.openxmlformats.org/officeDocument/2006/relationships/image" Target="../media/image17121.png"/><Relationship Id="rId206" Type="http://schemas.openxmlformats.org/officeDocument/2006/relationships/image" Target="../media/image17191.png"/><Relationship Id="rId248" Type="http://schemas.openxmlformats.org/officeDocument/2006/relationships/image" Target="../media/image17432.png"/><Relationship Id="rId12" Type="http://schemas.openxmlformats.org/officeDocument/2006/relationships/customXml" Target="../ink/ink170.xml"/><Relationship Id="rId108" Type="http://schemas.openxmlformats.org/officeDocument/2006/relationships/image" Target="../media/image16780.png"/><Relationship Id="rId315" Type="http://schemas.openxmlformats.org/officeDocument/2006/relationships/customXml" Target="../ink/ink334.xml"/><Relationship Id="rId357" Type="http://schemas.openxmlformats.org/officeDocument/2006/relationships/image" Target="../media/image17931.png"/><Relationship Id="rId54" Type="http://schemas.openxmlformats.org/officeDocument/2006/relationships/customXml" Target="../ink/ink191.xml"/><Relationship Id="rId96" Type="http://schemas.openxmlformats.org/officeDocument/2006/relationships/customXml" Target="../ink/ink215.xml"/><Relationship Id="rId161" Type="http://schemas.openxmlformats.org/officeDocument/2006/relationships/customXml" Target="../ink/ink255.xml"/><Relationship Id="rId217" Type="http://schemas.openxmlformats.org/officeDocument/2006/relationships/customXml" Target="../ink/ink284.xml"/><Relationship Id="rId259" Type="http://schemas.openxmlformats.org/officeDocument/2006/relationships/customXml" Target="../ink/ink306.xml"/><Relationship Id="rId23" Type="http://schemas.openxmlformats.org/officeDocument/2006/relationships/image" Target="../media/image16400.png"/><Relationship Id="rId119" Type="http://schemas.openxmlformats.org/officeDocument/2006/relationships/customXml" Target="../ink/ink228.xml"/><Relationship Id="rId270" Type="http://schemas.openxmlformats.org/officeDocument/2006/relationships/image" Target="../media/image17532.png"/><Relationship Id="rId326" Type="http://schemas.openxmlformats.org/officeDocument/2006/relationships/image" Target="../media/image17811.png"/><Relationship Id="rId65" Type="http://schemas.openxmlformats.org/officeDocument/2006/relationships/image" Target="../media/image16590.png"/><Relationship Id="rId130" Type="http://schemas.openxmlformats.org/officeDocument/2006/relationships/image" Target="../media/image16871.png"/><Relationship Id="rId172" Type="http://schemas.openxmlformats.org/officeDocument/2006/relationships/image" Target="../media/image17031.png"/><Relationship Id="rId228" Type="http://schemas.openxmlformats.org/officeDocument/2006/relationships/image" Target="../media/image17301.png"/><Relationship Id="rId281" Type="http://schemas.openxmlformats.org/officeDocument/2006/relationships/customXml" Target="../ink/ink317.xml"/><Relationship Id="rId337" Type="http://schemas.openxmlformats.org/officeDocument/2006/relationships/customXml" Target="../ink/ink348.xml"/><Relationship Id="rId34" Type="http://schemas.openxmlformats.org/officeDocument/2006/relationships/customXml" Target="../ink/ink181.xml"/><Relationship Id="rId76" Type="http://schemas.openxmlformats.org/officeDocument/2006/relationships/customXml" Target="../ink/ink204.xml"/><Relationship Id="rId141" Type="http://schemas.openxmlformats.org/officeDocument/2006/relationships/customXml" Target="../ink/ink240.xml"/><Relationship Id="rId7" Type="http://schemas.openxmlformats.org/officeDocument/2006/relationships/image" Target="../media/image16320.png"/><Relationship Id="rId183" Type="http://schemas.openxmlformats.org/officeDocument/2006/relationships/customXml" Target="../ink/ink266.xml"/><Relationship Id="rId239" Type="http://schemas.openxmlformats.org/officeDocument/2006/relationships/customXml" Target="../ink/ink295.xml"/><Relationship Id="rId250" Type="http://schemas.openxmlformats.org/officeDocument/2006/relationships/image" Target="../media/image17442.png"/><Relationship Id="rId292" Type="http://schemas.openxmlformats.org/officeDocument/2006/relationships/image" Target="../media/image17641.png"/><Relationship Id="rId306" Type="http://schemas.openxmlformats.org/officeDocument/2006/relationships/image" Target="../media/image17721.png"/><Relationship Id="rId45" Type="http://schemas.openxmlformats.org/officeDocument/2006/relationships/image" Target="../media/image16510.png"/><Relationship Id="rId87" Type="http://schemas.openxmlformats.org/officeDocument/2006/relationships/customXml" Target="../ink/ink210.xml"/><Relationship Id="rId110" Type="http://schemas.openxmlformats.org/officeDocument/2006/relationships/customXml" Target="../ink/ink223.xml"/><Relationship Id="rId348" Type="http://schemas.openxmlformats.org/officeDocument/2006/relationships/image" Target="../media/image17901.png"/><Relationship Id="rId152" Type="http://schemas.openxmlformats.org/officeDocument/2006/relationships/customXml" Target="../ink/ink249.xml"/><Relationship Id="rId194" Type="http://schemas.openxmlformats.org/officeDocument/2006/relationships/image" Target="../media/image17131.png"/><Relationship Id="rId208" Type="http://schemas.openxmlformats.org/officeDocument/2006/relationships/image" Target="../media/image17201.png"/><Relationship Id="rId261" Type="http://schemas.openxmlformats.org/officeDocument/2006/relationships/customXml" Target="../ink/ink307.xml"/><Relationship Id="rId14" Type="http://schemas.openxmlformats.org/officeDocument/2006/relationships/customXml" Target="../ink/ink171.xml"/><Relationship Id="rId56" Type="http://schemas.openxmlformats.org/officeDocument/2006/relationships/customXml" Target="../ink/ink192.xml"/><Relationship Id="rId317" Type="http://schemas.openxmlformats.org/officeDocument/2006/relationships/customXml" Target="../ink/ink336.xml"/><Relationship Id="rId359" Type="http://schemas.openxmlformats.org/officeDocument/2006/relationships/image" Target="../media/image17941.png"/><Relationship Id="rId98" Type="http://schemas.openxmlformats.org/officeDocument/2006/relationships/customXml" Target="../ink/ink216.xml"/><Relationship Id="rId121" Type="http://schemas.openxmlformats.org/officeDocument/2006/relationships/customXml" Target="../ink/ink229.xml"/><Relationship Id="rId163" Type="http://schemas.openxmlformats.org/officeDocument/2006/relationships/customXml" Target="../ink/ink256.xml"/><Relationship Id="rId219" Type="http://schemas.openxmlformats.org/officeDocument/2006/relationships/customXml" Target="../ink/ink285.xml"/><Relationship Id="rId230" Type="http://schemas.openxmlformats.org/officeDocument/2006/relationships/image" Target="../media/image17311.png"/><Relationship Id="rId25" Type="http://schemas.openxmlformats.org/officeDocument/2006/relationships/image" Target="../media/image16410.png"/><Relationship Id="rId67" Type="http://schemas.openxmlformats.org/officeDocument/2006/relationships/image" Target="../media/image16600.png"/><Relationship Id="rId272" Type="http://schemas.openxmlformats.org/officeDocument/2006/relationships/image" Target="../media/image17542.png"/><Relationship Id="rId328" Type="http://schemas.openxmlformats.org/officeDocument/2006/relationships/image" Target="../media/image17821.png"/><Relationship Id="rId88" Type="http://schemas.openxmlformats.org/officeDocument/2006/relationships/image" Target="../media/image16690.png"/><Relationship Id="rId111" Type="http://schemas.openxmlformats.org/officeDocument/2006/relationships/customXml" Target="../ink/ink224.xml"/><Relationship Id="rId132" Type="http://schemas.openxmlformats.org/officeDocument/2006/relationships/image" Target="../media/image16881.png"/><Relationship Id="rId153" Type="http://schemas.openxmlformats.org/officeDocument/2006/relationships/image" Target="../media/image16951.png"/><Relationship Id="rId174" Type="http://schemas.openxmlformats.org/officeDocument/2006/relationships/image" Target="../media/image17041.png"/><Relationship Id="rId195" Type="http://schemas.openxmlformats.org/officeDocument/2006/relationships/customXml" Target="../ink/ink273.xml"/><Relationship Id="rId209" Type="http://schemas.openxmlformats.org/officeDocument/2006/relationships/customXml" Target="../ink/ink280.xml"/><Relationship Id="rId360" Type="http://schemas.openxmlformats.org/officeDocument/2006/relationships/customXml" Target="../ink/ink361.xml"/><Relationship Id="rId220" Type="http://schemas.openxmlformats.org/officeDocument/2006/relationships/image" Target="../media/image17261.png"/><Relationship Id="rId241" Type="http://schemas.openxmlformats.org/officeDocument/2006/relationships/customXml" Target="../ink/ink296.xml"/><Relationship Id="rId15" Type="http://schemas.openxmlformats.org/officeDocument/2006/relationships/image" Target="../media/image16360.png"/><Relationship Id="rId36" Type="http://schemas.openxmlformats.org/officeDocument/2006/relationships/customXml" Target="../ink/ink182.xml"/><Relationship Id="rId57" Type="http://schemas.openxmlformats.org/officeDocument/2006/relationships/customXml" Target="../ink/ink193.xml"/><Relationship Id="rId262" Type="http://schemas.openxmlformats.org/officeDocument/2006/relationships/image" Target="../media/image17492.png"/><Relationship Id="rId283" Type="http://schemas.openxmlformats.org/officeDocument/2006/relationships/customXml" Target="../ink/ink318.xml"/><Relationship Id="rId318" Type="http://schemas.openxmlformats.org/officeDocument/2006/relationships/image" Target="../media/image17771.png"/><Relationship Id="rId339" Type="http://schemas.openxmlformats.org/officeDocument/2006/relationships/customXml" Target="../ink/ink349.xml"/><Relationship Id="rId78" Type="http://schemas.openxmlformats.org/officeDocument/2006/relationships/customXml" Target="../ink/ink205.xml"/><Relationship Id="rId99" Type="http://schemas.openxmlformats.org/officeDocument/2006/relationships/image" Target="../media/image16740.png"/><Relationship Id="rId101" Type="http://schemas.openxmlformats.org/officeDocument/2006/relationships/image" Target="../media/image16750.png"/><Relationship Id="rId122" Type="http://schemas.openxmlformats.org/officeDocument/2006/relationships/image" Target="../media/image16841.png"/><Relationship Id="rId143" Type="http://schemas.openxmlformats.org/officeDocument/2006/relationships/customXml" Target="../ink/ink241.xml"/><Relationship Id="rId164" Type="http://schemas.openxmlformats.org/officeDocument/2006/relationships/image" Target="../media/image16991.png"/><Relationship Id="rId185" Type="http://schemas.openxmlformats.org/officeDocument/2006/relationships/customXml" Target="../ink/ink267.xml"/><Relationship Id="rId350" Type="http://schemas.openxmlformats.org/officeDocument/2006/relationships/image" Target="../media/image17911.png"/><Relationship Id="rId9" Type="http://schemas.openxmlformats.org/officeDocument/2006/relationships/image" Target="../media/image16330.png"/><Relationship Id="rId210" Type="http://schemas.openxmlformats.org/officeDocument/2006/relationships/image" Target="../media/image17211.png"/><Relationship Id="rId26" Type="http://schemas.openxmlformats.org/officeDocument/2006/relationships/customXml" Target="../ink/ink177.xml"/><Relationship Id="rId231" Type="http://schemas.openxmlformats.org/officeDocument/2006/relationships/customXml" Target="../ink/ink291.xml"/><Relationship Id="rId252" Type="http://schemas.openxmlformats.org/officeDocument/2006/relationships/image" Target="../media/image17452.png"/><Relationship Id="rId273" Type="http://schemas.openxmlformats.org/officeDocument/2006/relationships/customXml" Target="../ink/ink313.xml"/><Relationship Id="rId294" Type="http://schemas.openxmlformats.org/officeDocument/2006/relationships/image" Target="../media/image17651.png"/><Relationship Id="rId308" Type="http://schemas.openxmlformats.org/officeDocument/2006/relationships/image" Target="../media/image17731.png"/><Relationship Id="rId329" Type="http://schemas.openxmlformats.org/officeDocument/2006/relationships/customXml" Target="../ink/ink342.xml"/><Relationship Id="rId47" Type="http://schemas.openxmlformats.org/officeDocument/2006/relationships/image" Target="../media/image16520.png"/><Relationship Id="rId68" Type="http://schemas.openxmlformats.org/officeDocument/2006/relationships/customXml" Target="../ink/ink199.xml"/><Relationship Id="rId89" Type="http://schemas.openxmlformats.org/officeDocument/2006/relationships/customXml" Target="../ink/ink211.xml"/><Relationship Id="rId112" Type="http://schemas.openxmlformats.org/officeDocument/2006/relationships/image" Target="../media/image16790.png"/><Relationship Id="rId133" Type="http://schemas.openxmlformats.org/officeDocument/2006/relationships/customXml" Target="../ink/ink236.xml"/><Relationship Id="rId154" Type="http://schemas.openxmlformats.org/officeDocument/2006/relationships/customXml" Target="../ink/ink250.xml"/><Relationship Id="rId175" Type="http://schemas.openxmlformats.org/officeDocument/2006/relationships/customXml" Target="../ink/ink262.xml"/><Relationship Id="rId340" Type="http://schemas.openxmlformats.org/officeDocument/2006/relationships/image" Target="../media/image17861.png"/><Relationship Id="rId361" Type="http://schemas.openxmlformats.org/officeDocument/2006/relationships/image" Target="../media/image17951.png"/><Relationship Id="rId196" Type="http://schemas.openxmlformats.org/officeDocument/2006/relationships/image" Target="../media/image17141.png"/><Relationship Id="rId200" Type="http://schemas.openxmlformats.org/officeDocument/2006/relationships/image" Target="../media/image17161.png"/><Relationship Id="rId16" Type="http://schemas.openxmlformats.org/officeDocument/2006/relationships/customXml" Target="../ink/ink172.xml"/><Relationship Id="rId221" Type="http://schemas.openxmlformats.org/officeDocument/2006/relationships/customXml" Target="../ink/ink286.xml"/><Relationship Id="rId242" Type="http://schemas.openxmlformats.org/officeDocument/2006/relationships/image" Target="../media/image17402.png"/><Relationship Id="rId263" Type="http://schemas.openxmlformats.org/officeDocument/2006/relationships/customXml" Target="../ink/ink308.xml"/><Relationship Id="rId284" Type="http://schemas.openxmlformats.org/officeDocument/2006/relationships/image" Target="../media/image17601.png"/><Relationship Id="rId319" Type="http://schemas.openxmlformats.org/officeDocument/2006/relationships/customXml" Target="../ink/ink337.xml"/><Relationship Id="rId37" Type="http://schemas.openxmlformats.org/officeDocument/2006/relationships/image" Target="../media/image16470.png"/><Relationship Id="rId58" Type="http://schemas.openxmlformats.org/officeDocument/2006/relationships/customXml" Target="../ink/ink194.xml"/><Relationship Id="rId79" Type="http://schemas.openxmlformats.org/officeDocument/2006/relationships/customXml" Target="../ink/ink206.xml"/><Relationship Id="rId102" Type="http://schemas.openxmlformats.org/officeDocument/2006/relationships/customXml" Target="../ink/ink218.xml"/><Relationship Id="rId123" Type="http://schemas.openxmlformats.org/officeDocument/2006/relationships/customXml" Target="../ink/ink230.xml"/><Relationship Id="rId144" Type="http://schemas.openxmlformats.org/officeDocument/2006/relationships/image" Target="../media/image16941.png"/><Relationship Id="rId330" Type="http://schemas.openxmlformats.org/officeDocument/2006/relationships/image" Target="../media/image17831.png"/><Relationship Id="rId90" Type="http://schemas.openxmlformats.org/officeDocument/2006/relationships/image" Target="../media/image16700.png"/><Relationship Id="rId165" Type="http://schemas.openxmlformats.org/officeDocument/2006/relationships/customXml" Target="../ink/ink257.xml"/><Relationship Id="rId186" Type="http://schemas.openxmlformats.org/officeDocument/2006/relationships/customXml" Target="../ink/ink268.xml"/><Relationship Id="rId351" Type="http://schemas.openxmlformats.org/officeDocument/2006/relationships/customXml" Target="../ink/ink355.xml"/><Relationship Id="rId211" Type="http://schemas.openxmlformats.org/officeDocument/2006/relationships/customXml" Target="../ink/ink281.xml"/><Relationship Id="rId232" Type="http://schemas.openxmlformats.org/officeDocument/2006/relationships/image" Target="../media/image17321.png"/><Relationship Id="rId253" Type="http://schemas.openxmlformats.org/officeDocument/2006/relationships/customXml" Target="../ink/ink302.xml"/><Relationship Id="rId274" Type="http://schemas.openxmlformats.org/officeDocument/2006/relationships/image" Target="../media/image17552.png"/><Relationship Id="rId295" Type="http://schemas.openxmlformats.org/officeDocument/2006/relationships/customXml" Target="../ink/ink324.xml"/><Relationship Id="rId309" Type="http://schemas.openxmlformats.org/officeDocument/2006/relationships/customXml" Target="../ink/ink331.xml"/><Relationship Id="rId27" Type="http://schemas.openxmlformats.org/officeDocument/2006/relationships/image" Target="../media/image16420.png"/><Relationship Id="rId48" Type="http://schemas.openxmlformats.org/officeDocument/2006/relationships/customXml" Target="../ink/ink188.xml"/><Relationship Id="rId69" Type="http://schemas.openxmlformats.org/officeDocument/2006/relationships/customXml" Target="../ink/ink200.xml"/><Relationship Id="rId113" Type="http://schemas.openxmlformats.org/officeDocument/2006/relationships/customXml" Target="../ink/ink225.xml"/><Relationship Id="rId134" Type="http://schemas.openxmlformats.org/officeDocument/2006/relationships/image" Target="../media/image16891.png"/><Relationship Id="rId320" Type="http://schemas.openxmlformats.org/officeDocument/2006/relationships/image" Target="../media/image17781.png"/><Relationship Id="rId80" Type="http://schemas.openxmlformats.org/officeDocument/2006/relationships/image" Target="../media/image16650.png"/><Relationship Id="rId155" Type="http://schemas.openxmlformats.org/officeDocument/2006/relationships/image" Target="../media/image16961.png"/><Relationship Id="rId176" Type="http://schemas.openxmlformats.org/officeDocument/2006/relationships/image" Target="../media/image17051.png"/><Relationship Id="rId197" Type="http://schemas.openxmlformats.org/officeDocument/2006/relationships/customXml" Target="../ink/ink274.xml"/><Relationship Id="rId341" Type="http://schemas.openxmlformats.org/officeDocument/2006/relationships/customXml" Target="../ink/ink350.xml"/><Relationship Id="rId362" Type="http://schemas.openxmlformats.org/officeDocument/2006/relationships/customXml" Target="../ink/ink362.xml"/><Relationship Id="rId201" Type="http://schemas.openxmlformats.org/officeDocument/2006/relationships/customXml" Target="../ink/ink276.xml"/><Relationship Id="rId222" Type="http://schemas.openxmlformats.org/officeDocument/2006/relationships/image" Target="../media/image17271.png"/><Relationship Id="rId243" Type="http://schemas.openxmlformats.org/officeDocument/2006/relationships/customXml" Target="../ink/ink297.xml"/><Relationship Id="rId264" Type="http://schemas.openxmlformats.org/officeDocument/2006/relationships/image" Target="../media/image17502.png"/><Relationship Id="rId285" Type="http://schemas.openxmlformats.org/officeDocument/2006/relationships/customXml" Target="../ink/ink319.xml"/><Relationship Id="rId17" Type="http://schemas.openxmlformats.org/officeDocument/2006/relationships/image" Target="../media/image16370.png"/><Relationship Id="rId38" Type="http://schemas.openxmlformats.org/officeDocument/2006/relationships/customXml" Target="../ink/ink183.xml"/><Relationship Id="rId59" Type="http://schemas.openxmlformats.org/officeDocument/2006/relationships/image" Target="../media/image16560.png"/><Relationship Id="rId103" Type="http://schemas.openxmlformats.org/officeDocument/2006/relationships/image" Target="../media/image16760.png"/><Relationship Id="rId124" Type="http://schemas.openxmlformats.org/officeDocument/2006/relationships/image" Target="../media/image16851.png"/><Relationship Id="rId310" Type="http://schemas.openxmlformats.org/officeDocument/2006/relationships/image" Target="../media/image17741.png"/><Relationship Id="rId70" Type="http://schemas.openxmlformats.org/officeDocument/2006/relationships/image" Target="../media/image16610.png"/><Relationship Id="rId91" Type="http://schemas.openxmlformats.org/officeDocument/2006/relationships/customXml" Target="../ink/ink212.xml"/><Relationship Id="rId145" Type="http://schemas.openxmlformats.org/officeDocument/2006/relationships/customXml" Target="../ink/ink242.xml"/><Relationship Id="rId166" Type="http://schemas.openxmlformats.org/officeDocument/2006/relationships/image" Target="../media/image17001.png"/><Relationship Id="rId187" Type="http://schemas.openxmlformats.org/officeDocument/2006/relationships/image" Target="../media/image17101.png"/><Relationship Id="rId331" Type="http://schemas.openxmlformats.org/officeDocument/2006/relationships/customXml" Target="../ink/ink343.xml"/><Relationship Id="rId352" Type="http://schemas.openxmlformats.org/officeDocument/2006/relationships/image" Target="../media/image17921.png"/><Relationship Id="rId1" Type="http://schemas.microsoft.com/office/2007/relationships/media" Target="../media/media3.m4a"/><Relationship Id="rId212" Type="http://schemas.openxmlformats.org/officeDocument/2006/relationships/image" Target="../media/image17221.png"/><Relationship Id="rId233" Type="http://schemas.openxmlformats.org/officeDocument/2006/relationships/customXml" Target="../ink/ink292.xml"/><Relationship Id="rId254" Type="http://schemas.openxmlformats.org/officeDocument/2006/relationships/image" Target="../media/image17462.png"/><Relationship Id="rId28" Type="http://schemas.openxmlformats.org/officeDocument/2006/relationships/customXml" Target="../ink/ink178.xml"/><Relationship Id="rId49" Type="http://schemas.openxmlformats.org/officeDocument/2006/relationships/image" Target="../media/image16531.png"/><Relationship Id="rId114" Type="http://schemas.openxmlformats.org/officeDocument/2006/relationships/image" Target="../media/image16800.png"/><Relationship Id="rId275" Type="http://schemas.openxmlformats.org/officeDocument/2006/relationships/customXml" Target="../ink/ink314.xml"/><Relationship Id="rId296" Type="http://schemas.openxmlformats.org/officeDocument/2006/relationships/image" Target="../media/image17661.png"/><Relationship Id="rId300" Type="http://schemas.openxmlformats.org/officeDocument/2006/relationships/image" Target="../media/image17681.png"/><Relationship Id="rId60" Type="http://schemas.openxmlformats.org/officeDocument/2006/relationships/customXml" Target="../ink/ink195.xml"/><Relationship Id="rId81" Type="http://schemas.openxmlformats.org/officeDocument/2006/relationships/customXml" Target="../ink/ink207.xml"/><Relationship Id="rId135" Type="http://schemas.openxmlformats.org/officeDocument/2006/relationships/customXml" Target="../ink/ink237.xml"/><Relationship Id="rId156" Type="http://schemas.openxmlformats.org/officeDocument/2006/relationships/customXml" Target="../ink/ink251.xml"/><Relationship Id="rId177" Type="http://schemas.openxmlformats.org/officeDocument/2006/relationships/customXml" Target="../ink/ink263.xml"/><Relationship Id="rId198" Type="http://schemas.openxmlformats.org/officeDocument/2006/relationships/image" Target="../media/image17151.png"/><Relationship Id="rId321" Type="http://schemas.openxmlformats.org/officeDocument/2006/relationships/customXml" Target="../ink/ink338.xml"/><Relationship Id="rId342" Type="http://schemas.openxmlformats.org/officeDocument/2006/relationships/image" Target="../media/image17871.png"/><Relationship Id="rId363" Type="http://schemas.openxmlformats.org/officeDocument/2006/relationships/image" Target="../media/image17961.png"/><Relationship Id="rId202" Type="http://schemas.openxmlformats.org/officeDocument/2006/relationships/image" Target="../media/image17171.png"/><Relationship Id="rId223" Type="http://schemas.openxmlformats.org/officeDocument/2006/relationships/customXml" Target="../ink/ink287.xml"/><Relationship Id="rId244" Type="http://schemas.openxmlformats.org/officeDocument/2006/relationships/image" Target="../media/image17412.png"/><Relationship Id="rId18" Type="http://schemas.openxmlformats.org/officeDocument/2006/relationships/customXml" Target="../ink/ink173.xml"/><Relationship Id="rId39" Type="http://schemas.openxmlformats.org/officeDocument/2006/relationships/image" Target="../media/image16480.png"/><Relationship Id="rId265" Type="http://schemas.openxmlformats.org/officeDocument/2006/relationships/customXml" Target="../ink/ink309.xml"/><Relationship Id="rId286" Type="http://schemas.openxmlformats.org/officeDocument/2006/relationships/image" Target="../media/image17611.png"/><Relationship Id="rId50" Type="http://schemas.openxmlformats.org/officeDocument/2006/relationships/customXml" Target="../ink/ink189.xml"/><Relationship Id="rId104" Type="http://schemas.openxmlformats.org/officeDocument/2006/relationships/customXml" Target="../ink/ink219.xml"/><Relationship Id="rId125" Type="http://schemas.openxmlformats.org/officeDocument/2006/relationships/customXml" Target="../ink/ink231.xml"/><Relationship Id="rId146" Type="http://schemas.openxmlformats.org/officeDocument/2006/relationships/customXml" Target="../ink/ink243.xml"/><Relationship Id="rId167" Type="http://schemas.openxmlformats.org/officeDocument/2006/relationships/customXml" Target="../ink/ink258.xml"/><Relationship Id="rId188" Type="http://schemas.openxmlformats.org/officeDocument/2006/relationships/customXml" Target="../ink/ink269.xml"/><Relationship Id="rId311" Type="http://schemas.openxmlformats.org/officeDocument/2006/relationships/customXml" Target="../ink/ink332.xml"/><Relationship Id="rId332" Type="http://schemas.openxmlformats.org/officeDocument/2006/relationships/image" Target="../media/image17841.png"/><Relationship Id="rId353" Type="http://schemas.openxmlformats.org/officeDocument/2006/relationships/customXml" Target="../ink/ink356.xml"/><Relationship Id="rId71" Type="http://schemas.openxmlformats.org/officeDocument/2006/relationships/customXml" Target="../ink/ink201.xml"/><Relationship Id="rId92" Type="http://schemas.openxmlformats.org/officeDocument/2006/relationships/image" Target="../media/image16710.png"/><Relationship Id="rId213" Type="http://schemas.openxmlformats.org/officeDocument/2006/relationships/customXml" Target="../ink/ink282.xml"/><Relationship Id="rId234" Type="http://schemas.openxmlformats.org/officeDocument/2006/relationships/image" Target="../media/image17331.png"/><Relationship Id="rId2" Type="http://schemas.openxmlformats.org/officeDocument/2006/relationships/audio" Target="../media/media3.m4a"/><Relationship Id="rId29" Type="http://schemas.openxmlformats.org/officeDocument/2006/relationships/image" Target="../media/image16430.png"/><Relationship Id="rId255" Type="http://schemas.openxmlformats.org/officeDocument/2006/relationships/customXml" Target="../ink/ink303.xml"/><Relationship Id="rId276" Type="http://schemas.openxmlformats.org/officeDocument/2006/relationships/image" Target="../media/image17562.png"/><Relationship Id="rId297" Type="http://schemas.openxmlformats.org/officeDocument/2006/relationships/customXml" Target="../ink/ink325.xml"/><Relationship Id="rId40" Type="http://schemas.openxmlformats.org/officeDocument/2006/relationships/customXml" Target="../ink/ink184.xml"/><Relationship Id="rId115" Type="http://schemas.openxmlformats.org/officeDocument/2006/relationships/customXml" Target="../ink/ink226.xml"/><Relationship Id="rId136" Type="http://schemas.openxmlformats.org/officeDocument/2006/relationships/image" Target="../media/image16901.png"/><Relationship Id="rId157" Type="http://schemas.openxmlformats.org/officeDocument/2006/relationships/customXml" Target="../ink/ink252.xml"/><Relationship Id="rId178" Type="http://schemas.openxmlformats.org/officeDocument/2006/relationships/image" Target="../media/image17061.png"/><Relationship Id="rId301" Type="http://schemas.openxmlformats.org/officeDocument/2006/relationships/customXml" Target="../ink/ink327.xml"/><Relationship Id="rId322" Type="http://schemas.openxmlformats.org/officeDocument/2006/relationships/image" Target="../media/image17791.png"/><Relationship Id="rId343" Type="http://schemas.openxmlformats.org/officeDocument/2006/relationships/customXml" Target="../ink/ink351.xml"/><Relationship Id="rId364" Type="http://schemas.openxmlformats.org/officeDocument/2006/relationships/image" Target="../media/image1.png"/><Relationship Id="rId61" Type="http://schemas.openxmlformats.org/officeDocument/2006/relationships/image" Target="../media/image16570.png"/><Relationship Id="rId82" Type="http://schemas.openxmlformats.org/officeDocument/2006/relationships/image" Target="../media/image16660.png"/><Relationship Id="rId199" Type="http://schemas.openxmlformats.org/officeDocument/2006/relationships/customXml" Target="../ink/ink275.xml"/><Relationship Id="rId203" Type="http://schemas.openxmlformats.org/officeDocument/2006/relationships/customXml" Target="../ink/ink277.xml"/><Relationship Id="rId19" Type="http://schemas.openxmlformats.org/officeDocument/2006/relationships/image" Target="../media/image16380.png"/><Relationship Id="rId224" Type="http://schemas.openxmlformats.org/officeDocument/2006/relationships/image" Target="../media/image17281.png"/><Relationship Id="rId245" Type="http://schemas.openxmlformats.org/officeDocument/2006/relationships/customXml" Target="../ink/ink298.xml"/><Relationship Id="rId266" Type="http://schemas.openxmlformats.org/officeDocument/2006/relationships/image" Target="../media/image17512.png"/><Relationship Id="rId287" Type="http://schemas.openxmlformats.org/officeDocument/2006/relationships/customXml" Target="../ink/ink320.xml"/><Relationship Id="rId30" Type="http://schemas.openxmlformats.org/officeDocument/2006/relationships/customXml" Target="../ink/ink179.xml"/><Relationship Id="rId105" Type="http://schemas.openxmlformats.org/officeDocument/2006/relationships/image" Target="../media/image16770.png"/><Relationship Id="rId126" Type="http://schemas.openxmlformats.org/officeDocument/2006/relationships/image" Target="../media/image16861.png"/><Relationship Id="rId147" Type="http://schemas.openxmlformats.org/officeDocument/2006/relationships/customXml" Target="../ink/ink244.xml"/><Relationship Id="rId168" Type="http://schemas.openxmlformats.org/officeDocument/2006/relationships/image" Target="../media/image17011.png"/><Relationship Id="rId312" Type="http://schemas.openxmlformats.org/officeDocument/2006/relationships/image" Target="../media/image17751.png"/><Relationship Id="rId333" Type="http://schemas.openxmlformats.org/officeDocument/2006/relationships/customXml" Target="../ink/ink344.xml"/><Relationship Id="rId354" Type="http://schemas.openxmlformats.org/officeDocument/2006/relationships/customXml" Target="../ink/ink357.xml"/><Relationship Id="rId51" Type="http://schemas.openxmlformats.org/officeDocument/2006/relationships/image" Target="../media/image16541.png"/><Relationship Id="rId72" Type="http://schemas.openxmlformats.org/officeDocument/2006/relationships/image" Target="../media/image16620.png"/><Relationship Id="rId93" Type="http://schemas.openxmlformats.org/officeDocument/2006/relationships/customXml" Target="../ink/ink213.xml"/><Relationship Id="rId189" Type="http://schemas.openxmlformats.org/officeDocument/2006/relationships/image" Target="../media/image17111.png"/><Relationship Id="rId3" Type="http://schemas.openxmlformats.org/officeDocument/2006/relationships/slideLayout" Target="../slideLayouts/slideLayout2.xml"/><Relationship Id="rId214" Type="http://schemas.openxmlformats.org/officeDocument/2006/relationships/image" Target="../media/image17231.png"/><Relationship Id="rId235" Type="http://schemas.openxmlformats.org/officeDocument/2006/relationships/customXml" Target="../ink/ink293.xml"/><Relationship Id="rId256" Type="http://schemas.openxmlformats.org/officeDocument/2006/relationships/image" Target="../media/image17472.png"/><Relationship Id="rId277" Type="http://schemas.openxmlformats.org/officeDocument/2006/relationships/customXml" Target="../ink/ink315.xml"/><Relationship Id="rId298" Type="http://schemas.openxmlformats.org/officeDocument/2006/relationships/image" Target="../media/image17671.png"/><Relationship Id="rId116" Type="http://schemas.openxmlformats.org/officeDocument/2006/relationships/image" Target="../media/image16810.png"/><Relationship Id="rId137" Type="http://schemas.openxmlformats.org/officeDocument/2006/relationships/customXml" Target="../ink/ink238.xml"/><Relationship Id="rId158" Type="http://schemas.openxmlformats.org/officeDocument/2006/relationships/customXml" Target="../ink/ink253.xml"/><Relationship Id="rId302" Type="http://schemas.openxmlformats.org/officeDocument/2006/relationships/image" Target="../media/image17691.png"/><Relationship Id="rId323" Type="http://schemas.openxmlformats.org/officeDocument/2006/relationships/customXml" Target="../ink/ink339.xml"/><Relationship Id="rId344" Type="http://schemas.openxmlformats.org/officeDocument/2006/relationships/image" Target="../media/image17881.png"/><Relationship Id="rId20" Type="http://schemas.openxmlformats.org/officeDocument/2006/relationships/customXml" Target="../ink/ink174.xml"/><Relationship Id="rId41" Type="http://schemas.openxmlformats.org/officeDocument/2006/relationships/image" Target="../media/image16490.png"/><Relationship Id="rId62" Type="http://schemas.openxmlformats.org/officeDocument/2006/relationships/customXml" Target="../ink/ink196.xml"/><Relationship Id="rId83" Type="http://schemas.openxmlformats.org/officeDocument/2006/relationships/customXml" Target="../ink/ink208.xml"/><Relationship Id="rId179" Type="http://schemas.openxmlformats.org/officeDocument/2006/relationships/customXml" Target="../ink/ink264.xml"/><Relationship Id="rId190" Type="http://schemas.openxmlformats.org/officeDocument/2006/relationships/customXml" Target="../ink/ink270.xml"/><Relationship Id="rId204" Type="http://schemas.openxmlformats.org/officeDocument/2006/relationships/image" Target="../media/image17181.png"/><Relationship Id="rId225" Type="http://schemas.openxmlformats.org/officeDocument/2006/relationships/customXml" Target="../ink/ink288.xml"/><Relationship Id="rId246" Type="http://schemas.openxmlformats.org/officeDocument/2006/relationships/image" Target="../media/image17422.png"/><Relationship Id="rId267" Type="http://schemas.openxmlformats.org/officeDocument/2006/relationships/customXml" Target="../ink/ink310.xml"/><Relationship Id="rId288" Type="http://schemas.openxmlformats.org/officeDocument/2006/relationships/image" Target="../media/image17621.png"/><Relationship Id="rId106" Type="http://schemas.openxmlformats.org/officeDocument/2006/relationships/customXml" Target="../ink/ink220.xml"/><Relationship Id="rId127" Type="http://schemas.openxmlformats.org/officeDocument/2006/relationships/customXml" Target="../ink/ink232.xml"/><Relationship Id="rId313" Type="http://schemas.openxmlformats.org/officeDocument/2006/relationships/customXml" Target="../ink/ink333.xml"/><Relationship Id="rId10" Type="http://schemas.openxmlformats.org/officeDocument/2006/relationships/customXml" Target="../ink/ink169.xml"/><Relationship Id="rId31" Type="http://schemas.openxmlformats.org/officeDocument/2006/relationships/image" Target="../media/image16441.png"/><Relationship Id="rId52" Type="http://schemas.openxmlformats.org/officeDocument/2006/relationships/customXml" Target="../ink/ink190.xml"/><Relationship Id="rId73" Type="http://schemas.openxmlformats.org/officeDocument/2006/relationships/customXml" Target="../ink/ink202.xml"/><Relationship Id="rId94" Type="http://schemas.openxmlformats.org/officeDocument/2006/relationships/customXml" Target="../ink/ink214.xml"/><Relationship Id="rId148" Type="http://schemas.openxmlformats.org/officeDocument/2006/relationships/customXml" Target="../ink/ink245.xml"/><Relationship Id="rId169" Type="http://schemas.openxmlformats.org/officeDocument/2006/relationships/customXml" Target="../ink/ink259.xml"/><Relationship Id="rId334" Type="http://schemas.openxmlformats.org/officeDocument/2006/relationships/customXml" Target="../ink/ink345.xml"/><Relationship Id="rId355" Type="http://schemas.openxmlformats.org/officeDocument/2006/relationships/customXml" Target="../ink/ink358.xml"/><Relationship Id="rId4" Type="http://schemas.openxmlformats.org/officeDocument/2006/relationships/customXml" Target="../ink/ink166.xml"/><Relationship Id="rId180" Type="http://schemas.openxmlformats.org/officeDocument/2006/relationships/image" Target="../media/image17071.png"/><Relationship Id="rId215" Type="http://schemas.openxmlformats.org/officeDocument/2006/relationships/customXml" Target="../ink/ink283.xml"/><Relationship Id="rId236" Type="http://schemas.openxmlformats.org/officeDocument/2006/relationships/image" Target="../media/image17372.png"/><Relationship Id="rId257" Type="http://schemas.openxmlformats.org/officeDocument/2006/relationships/customXml" Target="../ink/ink304.xml"/><Relationship Id="rId278" Type="http://schemas.openxmlformats.org/officeDocument/2006/relationships/image" Target="../media/image17571.png"/><Relationship Id="rId303" Type="http://schemas.openxmlformats.org/officeDocument/2006/relationships/customXml" Target="../ink/ink328.xml"/><Relationship Id="rId42" Type="http://schemas.openxmlformats.org/officeDocument/2006/relationships/customXml" Target="../ink/ink185.xml"/><Relationship Id="rId84" Type="http://schemas.openxmlformats.org/officeDocument/2006/relationships/image" Target="../media/image16670.png"/><Relationship Id="rId138" Type="http://schemas.openxmlformats.org/officeDocument/2006/relationships/image" Target="../media/image16911.png"/><Relationship Id="rId345" Type="http://schemas.openxmlformats.org/officeDocument/2006/relationships/customXml" Target="../ink/ink352.xml"/><Relationship Id="rId191" Type="http://schemas.openxmlformats.org/officeDocument/2006/relationships/customXml" Target="../ink/ink271.xml"/><Relationship Id="rId205" Type="http://schemas.openxmlformats.org/officeDocument/2006/relationships/customXml" Target="../ink/ink278.xml"/><Relationship Id="rId247" Type="http://schemas.openxmlformats.org/officeDocument/2006/relationships/customXml" Target="../ink/ink299.xml"/><Relationship Id="rId107" Type="http://schemas.openxmlformats.org/officeDocument/2006/relationships/customXml" Target="../ink/ink221.xml"/><Relationship Id="rId289" Type="http://schemas.openxmlformats.org/officeDocument/2006/relationships/customXml" Target="../ink/ink321.xml"/><Relationship Id="rId11" Type="http://schemas.openxmlformats.org/officeDocument/2006/relationships/image" Target="../media/image16340.png"/><Relationship Id="rId53" Type="http://schemas.openxmlformats.org/officeDocument/2006/relationships/image" Target="../media/image16300.png"/><Relationship Id="rId149" Type="http://schemas.openxmlformats.org/officeDocument/2006/relationships/customXml" Target="../ink/ink246.xml"/><Relationship Id="rId314" Type="http://schemas.openxmlformats.org/officeDocument/2006/relationships/image" Target="../media/image17761.png"/><Relationship Id="rId356" Type="http://schemas.openxmlformats.org/officeDocument/2006/relationships/customXml" Target="../ink/ink359.xml"/><Relationship Id="rId95" Type="http://schemas.openxmlformats.org/officeDocument/2006/relationships/image" Target="../media/image16720.png"/><Relationship Id="rId160" Type="http://schemas.openxmlformats.org/officeDocument/2006/relationships/image" Target="../media/image16972.png"/><Relationship Id="rId216" Type="http://schemas.openxmlformats.org/officeDocument/2006/relationships/image" Target="../media/image17241.png"/><Relationship Id="rId258" Type="http://schemas.openxmlformats.org/officeDocument/2006/relationships/customXml" Target="../ink/ink305.xml"/><Relationship Id="rId22" Type="http://schemas.openxmlformats.org/officeDocument/2006/relationships/customXml" Target="../ink/ink175.xml"/><Relationship Id="rId64" Type="http://schemas.openxmlformats.org/officeDocument/2006/relationships/customXml" Target="../ink/ink197.xml"/><Relationship Id="rId118" Type="http://schemas.openxmlformats.org/officeDocument/2006/relationships/image" Target="../media/image16820.png"/><Relationship Id="rId325" Type="http://schemas.openxmlformats.org/officeDocument/2006/relationships/customXml" Target="../ink/ink340.xml"/><Relationship Id="rId171" Type="http://schemas.openxmlformats.org/officeDocument/2006/relationships/customXml" Target="../ink/ink260.xml"/><Relationship Id="rId227" Type="http://schemas.openxmlformats.org/officeDocument/2006/relationships/customXml" Target="../ink/ink289.xml"/><Relationship Id="rId269" Type="http://schemas.openxmlformats.org/officeDocument/2006/relationships/customXml" Target="../ink/ink311.xml"/><Relationship Id="rId33" Type="http://schemas.openxmlformats.org/officeDocument/2006/relationships/image" Target="../media/image16450.png"/><Relationship Id="rId129" Type="http://schemas.openxmlformats.org/officeDocument/2006/relationships/customXml" Target="../ink/ink234.xml"/><Relationship Id="rId280" Type="http://schemas.openxmlformats.org/officeDocument/2006/relationships/image" Target="../media/image17581.png"/><Relationship Id="rId336" Type="http://schemas.openxmlformats.org/officeDocument/2006/relationships/customXml" Target="../ink/ink347.xml"/><Relationship Id="rId75" Type="http://schemas.openxmlformats.org/officeDocument/2006/relationships/customXml" Target="../ink/ink203.xml"/><Relationship Id="rId140" Type="http://schemas.openxmlformats.org/officeDocument/2006/relationships/image" Target="../media/image16921.png"/><Relationship Id="rId182" Type="http://schemas.openxmlformats.org/officeDocument/2006/relationships/image" Target="../media/image17081.png"/><Relationship Id="rId6" Type="http://schemas.openxmlformats.org/officeDocument/2006/relationships/customXml" Target="../ink/ink167.xml"/><Relationship Id="rId238" Type="http://schemas.openxmlformats.org/officeDocument/2006/relationships/image" Target="../media/image17382.png"/><Relationship Id="rId291" Type="http://schemas.openxmlformats.org/officeDocument/2006/relationships/customXml" Target="../ink/ink322.xml"/><Relationship Id="rId305" Type="http://schemas.openxmlformats.org/officeDocument/2006/relationships/customXml" Target="../ink/ink329.xml"/><Relationship Id="rId347" Type="http://schemas.openxmlformats.org/officeDocument/2006/relationships/customXml" Target="../ink/ink353.xml"/><Relationship Id="rId44" Type="http://schemas.openxmlformats.org/officeDocument/2006/relationships/customXml" Target="../ink/ink186.xml"/><Relationship Id="rId86" Type="http://schemas.openxmlformats.org/officeDocument/2006/relationships/image" Target="../media/image16680.png"/><Relationship Id="rId151" Type="http://schemas.openxmlformats.org/officeDocument/2006/relationships/customXml" Target="../ink/ink248.xml"/><Relationship Id="rId193" Type="http://schemas.openxmlformats.org/officeDocument/2006/relationships/customXml" Target="../ink/ink272.xml"/><Relationship Id="rId207" Type="http://schemas.openxmlformats.org/officeDocument/2006/relationships/customXml" Target="../ink/ink279.xml"/><Relationship Id="rId249" Type="http://schemas.openxmlformats.org/officeDocument/2006/relationships/customXml" Target="../ink/ink300.xml"/><Relationship Id="rId13" Type="http://schemas.openxmlformats.org/officeDocument/2006/relationships/image" Target="../media/image16350.png"/><Relationship Id="rId109" Type="http://schemas.openxmlformats.org/officeDocument/2006/relationships/customXml" Target="../ink/ink222.xml"/><Relationship Id="rId260" Type="http://schemas.openxmlformats.org/officeDocument/2006/relationships/image" Target="../media/image17482.png"/><Relationship Id="rId316" Type="http://schemas.openxmlformats.org/officeDocument/2006/relationships/customXml" Target="../ink/ink335.xml"/><Relationship Id="rId55" Type="http://schemas.openxmlformats.org/officeDocument/2006/relationships/image" Target="../media/image16550.png"/><Relationship Id="rId97" Type="http://schemas.openxmlformats.org/officeDocument/2006/relationships/image" Target="../media/image16730.png"/><Relationship Id="rId120" Type="http://schemas.openxmlformats.org/officeDocument/2006/relationships/image" Target="../media/image16831.png"/><Relationship Id="rId358" Type="http://schemas.openxmlformats.org/officeDocument/2006/relationships/customXml" Target="../ink/ink360.xml"/><Relationship Id="rId162" Type="http://schemas.openxmlformats.org/officeDocument/2006/relationships/image" Target="../media/image16981.png"/><Relationship Id="rId218" Type="http://schemas.openxmlformats.org/officeDocument/2006/relationships/image" Target="../media/image17251.png"/><Relationship Id="rId271" Type="http://schemas.openxmlformats.org/officeDocument/2006/relationships/customXml" Target="../ink/ink312.xml"/><Relationship Id="rId24" Type="http://schemas.openxmlformats.org/officeDocument/2006/relationships/customXml" Target="../ink/ink176.xml"/><Relationship Id="rId66" Type="http://schemas.openxmlformats.org/officeDocument/2006/relationships/customXml" Target="../ink/ink198.xml"/><Relationship Id="rId131" Type="http://schemas.openxmlformats.org/officeDocument/2006/relationships/customXml" Target="../ink/ink235.xml"/><Relationship Id="rId327" Type="http://schemas.openxmlformats.org/officeDocument/2006/relationships/customXml" Target="../ink/ink341.xml"/><Relationship Id="rId173" Type="http://schemas.openxmlformats.org/officeDocument/2006/relationships/customXml" Target="../ink/ink261.xml"/><Relationship Id="rId229" Type="http://schemas.openxmlformats.org/officeDocument/2006/relationships/customXml" Target="../ink/ink290.xml"/><Relationship Id="rId240" Type="http://schemas.openxmlformats.org/officeDocument/2006/relationships/image" Target="../media/image17392.png"/><Relationship Id="rId35" Type="http://schemas.openxmlformats.org/officeDocument/2006/relationships/image" Target="../media/image16460.png"/><Relationship Id="rId77" Type="http://schemas.openxmlformats.org/officeDocument/2006/relationships/image" Target="../media/image16640.png"/><Relationship Id="rId100" Type="http://schemas.openxmlformats.org/officeDocument/2006/relationships/customXml" Target="../ink/ink217.xml"/><Relationship Id="rId282" Type="http://schemas.openxmlformats.org/officeDocument/2006/relationships/image" Target="../media/image17591.png"/><Relationship Id="rId338" Type="http://schemas.openxmlformats.org/officeDocument/2006/relationships/image" Target="../media/image17851.png"/><Relationship Id="rId8" Type="http://schemas.openxmlformats.org/officeDocument/2006/relationships/customXml" Target="../ink/ink168.xml"/><Relationship Id="rId142" Type="http://schemas.openxmlformats.org/officeDocument/2006/relationships/image" Target="../media/image16931.png"/><Relationship Id="rId184" Type="http://schemas.openxmlformats.org/officeDocument/2006/relationships/image" Target="../media/image17091.png"/><Relationship Id="rId251" Type="http://schemas.openxmlformats.org/officeDocument/2006/relationships/customXml" Target="../ink/ink301.xml"/><Relationship Id="rId46" Type="http://schemas.openxmlformats.org/officeDocument/2006/relationships/customXml" Target="../ink/ink187.xml"/><Relationship Id="rId293" Type="http://schemas.openxmlformats.org/officeDocument/2006/relationships/customXml" Target="../ink/ink323.xml"/><Relationship Id="rId307" Type="http://schemas.openxmlformats.org/officeDocument/2006/relationships/customXml" Target="../ink/ink330.xml"/><Relationship Id="rId349" Type="http://schemas.openxmlformats.org/officeDocument/2006/relationships/customXml" Target="../ink/ink354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28.xml"/><Relationship Id="rId299" Type="http://schemas.openxmlformats.org/officeDocument/2006/relationships/customXml" Target="../ink/ink527.xml"/><Relationship Id="rId21" Type="http://schemas.openxmlformats.org/officeDocument/2006/relationships/image" Target="../media/image16550.png"/><Relationship Id="rId63" Type="http://schemas.openxmlformats.org/officeDocument/2006/relationships/image" Target="../media/image16730.png"/><Relationship Id="rId159" Type="http://schemas.openxmlformats.org/officeDocument/2006/relationships/customXml" Target="../ink/ink452.xml"/><Relationship Id="rId324" Type="http://schemas.openxmlformats.org/officeDocument/2006/relationships/image" Target="../media/image1871.png"/><Relationship Id="rId170" Type="http://schemas.openxmlformats.org/officeDocument/2006/relationships/image" Target="../media/image17991.png"/><Relationship Id="rId226" Type="http://schemas.openxmlformats.org/officeDocument/2006/relationships/image" Target="../media/image1822.png"/><Relationship Id="rId268" Type="http://schemas.openxmlformats.org/officeDocument/2006/relationships/image" Target="../media/image1843.png"/><Relationship Id="rId32" Type="http://schemas.openxmlformats.org/officeDocument/2006/relationships/customXml" Target="../ink/ink378.xml"/><Relationship Id="rId74" Type="http://schemas.openxmlformats.org/officeDocument/2006/relationships/image" Target="../media/image16780.png"/><Relationship Id="rId128" Type="http://schemas.openxmlformats.org/officeDocument/2006/relationships/image" Target="../media/image16981.png"/><Relationship Id="rId335" Type="http://schemas.openxmlformats.org/officeDocument/2006/relationships/customXml" Target="../ink/ink545.xml"/><Relationship Id="rId5" Type="http://schemas.openxmlformats.org/officeDocument/2006/relationships/image" Target="../media/image16311.png"/><Relationship Id="rId181" Type="http://schemas.openxmlformats.org/officeDocument/2006/relationships/customXml" Target="../ink/ink463.xml"/><Relationship Id="rId237" Type="http://schemas.openxmlformats.org/officeDocument/2006/relationships/customXml" Target="../ink/ink496.xml"/><Relationship Id="rId279" Type="http://schemas.openxmlformats.org/officeDocument/2006/relationships/customXml" Target="../ink/ink517.xml"/><Relationship Id="rId43" Type="http://schemas.openxmlformats.org/officeDocument/2006/relationships/image" Target="../media/image16640.png"/><Relationship Id="rId139" Type="http://schemas.openxmlformats.org/officeDocument/2006/relationships/customXml" Target="../ink/ink441.xml"/><Relationship Id="rId290" Type="http://schemas.openxmlformats.org/officeDocument/2006/relationships/image" Target="../media/image1854.png"/><Relationship Id="rId304" Type="http://schemas.openxmlformats.org/officeDocument/2006/relationships/image" Target="../media/image1861.png"/><Relationship Id="rId346" Type="http://schemas.openxmlformats.org/officeDocument/2006/relationships/image" Target="../media/image1979.png"/><Relationship Id="rId85" Type="http://schemas.openxmlformats.org/officeDocument/2006/relationships/customXml" Target="../ink/ink408.xml"/><Relationship Id="rId150" Type="http://schemas.openxmlformats.org/officeDocument/2006/relationships/image" Target="../media/image17091.png"/><Relationship Id="rId192" Type="http://schemas.openxmlformats.org/officeDocument/2006/relationships/customXml" Target="../ink/ink471.xml"/><Relationship Id="rId206" Type="http://schemas.openxmlformats.org/officeDocument/2006/relationships/customXml" Target="../ink/ink480.xml"/><Relationship Id="rId248" Type="http://schemas.openxmlformats.org/officeDocument/2006/relationships/image" Target="../media/image1833.png"/><Relationship Id="rId12" Type="http://schemas.openxmlformats.org/officeDocument/2006/relationships/customXml" Target="../ink/ink367.xml"/><Relationship Id="rId108" Type="http://schemas.openxmlformats.org/officeDocument/2006/relationships/image" Target="../media/image16931.png"/><Relationship Id="rId315" Type="http://schemas.openxmlformats.org/officeDocument/2006/relationships/customXml" Target="../ink/ink535.xml"/><Relationship Id="rId54" Type="http://schemas.openxmlformats.org/officeDocument/2006/relationships/image" Target="../media/image16690.png"/><Relationship Id="rId96" Type="http://schemas.openxmlformats.org/officeDocument/2006/relationships/image" Target="../media/image16871.png"/><Relationship Id="rId161" Type="http://schemas.openxmlformats.org/officeDocument/2006/relationships/customXml" Target="../ink/ink453.xml"/><Relationship Id="rId217" Type="http://schemas.openxmlformats.org/officeDocument/2006/relationships/customXml" Target="../ink/ink486.xml"/><Relationship Id="rId259" Type="http://schemas.openxmlformats.org/officeDocument/2006/relationships/customXml" Target="../ink/ink507.xml"/><Relationship Id="rId23" Type="http://schemas.openxmlformats.org/officeDocument/2006/relationships/customXml" Target="../ink/ink373.xml"/><Relationship Id="rId119" Type="http://schemas.openxmlformats.org/officeDocument/2006/relationships/image" Target="../media/image16951.png"/><Relationship Id="rId270" Type="http://schemas.openxmlformats.org/officeDocument/2006/relationships/image" Target="../media/image1844.png"/><Relationship Id="rId326" Type="http://schemas.openxmlformats.org/officeDocument/2006/relationships/image" Target="../media/image1872.png"/><Relationship Id="rId65" Type="http://schemas.openxmlformats.org/officeDocument/2006/relationships/image" Target="../media/image16740.png"/><Relationship Id="rId130" Type="http://schemas.openxmlformats.org/officeDocument/2006/relationships/image" Target="../media/image16991.png"/><Relationship Id="rId172" Type="http://schemas.openxmlformats.org/officeDocument/2006/relationships/image" Target="../media/image18001.png"/><Relationship Id="rId228" Type="http://schemas.openxmlformats.org/officeDocument/2006/relationships/image" Target="../media/image1823.png"/><Relationship Id="rId281" Type="http://schemas.openxmlformats.org/officeDocument/2006/relationships/customXml" Target="../ink/ink518.xml"/><Relationship Id="rId337" Type="http://schemas.openxmlformats.org/officeDocument/2006/relationships/customXml" Target="../ink/ink546.xml"/><Relationship Id="rId34" Type="http://schemas.openxmlformats.org/officeDocument/2006/relationships/customXml" Target="../ink/ink379.xml"/><Relationship Id="rId76" Type="http://schemas.openxmlformats.org/officeDocument/2006/relationships/customXml" Target="../ink/ink403.xml"/><Relationship Id="rId141" Type="http://schemas.openxmlformats.org/officeDocument/2006/relationships/customXml" Target="../ink/ink442.xml"/><Relationship Id="rId7" Type="http://schemas.openxmlformats.org/officeDocument/2006/relationships/image" Target="../media/image16320.png"/><Relationship Id="rId183" Type="http://schemas.openxmlformats.org/officeDocument/2006/relationships/customXml" Target="../ink/ink465.xml"/><Relationship Id="rId239" Type="http://schemas.openxmlformats.org/officeDocument/2006/relationships/customXml" Target="../ink/ink497.xml"/><Relationship Id="rId250" Type="http://schemas.openxmlformats.org/officeDocument/2006/relationships/image" Target="../media/image1834.png"/><Relationship Id="rId292" Type="http://schemas.openxmlformats.org/officeDocument/2006/relationships/image" Target="../media/image1855.png"/><Relationship Id="rId306" Type="http://schemas.openxmlformats.org/officeDocument/2006/relationships/image" Target="../media/image1862.png"/><Relationship Id="rId45" Type="http://schemas.openxmlformats.org/officeDocument/2006/relationships/customXml" Target="../ink/ink386.xml"/><Relationship Id="rId87" Type="http://schemas.openxmlformats.org/officeDocument/2006/relationships/customXml" Target="../ink/ink409.xml"/><Relationship Id="rId110" Type="http://schemas.openxmlformats.org/officeDocument/2006/relationships/image" Target="../media/image16941.png"/><Relationship Id="rId348" Type="http://schemas.openxmlformats.org/officeDocument/2006/relationships/image" Target="../media/image1980.png"/><Relationship Id="rId152" Type="http://schemas.openxmlformats.org/officeDocument/2006/relationships/customXml" Target="../ink/ink448.xml"/><Relationship Id="rId194" Type="http://schemas.openxmlformats.org/officeDocument/2006/relationships/customXml" Target="../ink/ink473.xml"/><Relationship Id="rId208" Type="http://schemas.openxmlformats.org/officeDocument/2006/relationships/customXml" Target="../ink/ink481.xml"/><Relationship Id="rId261" Type="http://schemas.openxmlformats.org/officeDocument/2006/relationships/customXml" Target="../ink/ink508.xml"/><Relationship Id="rId14" Type="http://schemas.openxmlformats.org/officeDocument/2006/relationships/customXml" Target="../ink/ink368.xml"/><Relationship Id="rId56" Type="http://schemas.openxmlformats.org/officeDocument/2006/relationships/image" Target="../media/image16700.png"/><Relationship Id="rId317" Type="http://schemas.openxmlformats.org/officeDocument/2006/relationships/customXml" Target="../ink/ink536.xml"/><Relationship Id="rId8" Type="http://schemas.openxmlformats.org/officeDocument/2006/relationships/customXml" Target="../ink/ink365.xml"/><Relationship Id="rId98" Type="http://schemas.openxmlformats.org/officeDocument/2006/relationships/image" Target="../media/image16881.png"/><Relationship Id="rId121" Type="http://schemas.openxmlformats.org/officeDocument/2006/relationships/image" Target="../media/image16961.png"/><Relationship Id="rId142" Type="http://schemas.openxmlformats.org/officeDocument/2006/relationships/image" Target="../media/image17051.png"/><Relationship Id="rId163" Type="http://schemas.openxmlformats.org/officeDocument/2006/relationships/customXml" Target="../ink/ink454.xml"/><Relationship Id="rId184" Type="http://schemas.openxmlformats.org/officeDocument/2006/relationships/customXml" Target="../ink/ink466.xml"/><Relationship Id="rId219" Type="http://schemas.openxmlformats.org/officeDocument/2006/relationships/customXml" Target="../ink/ink487.xml"/><Relationship Id="rId230" Type="http://schemas.openxmlformats.org/officeDocument/2006/relationships/image" Target="../media/image1824.png"/><Relationship Id="rId251" Type="http://schemas.openxmlformats.org/officeDocument/2006/relationships/customXml" Target="../ink/ink503.xml"/><Relationship Id="rId25" Type="http://schemas.openxmlformats.org/officeDocument/2006/relationships/image" Target="../media/image16560.png"/><Relationship Id="rId46" Type="http://schemas.openxmlformats.org/officeDocument/2006/relationships/image" Target="../media/image16650.png"/><Relationship Id="rId67" Type="http://schemas.openxmlformats.org/officeDocument/2006/relationships/image" Target="../media/image16750.png"/><Relationship Id="rId272" Type="http://schemas.openxmlformats.org/officeDocument/2006/relationships/image" Target="../media/image1845.png"/><Relationship Id="rId293" Type="http://schemas.openxmlformats.org/officeDocument/2006/relationships/customXml" Target="../ink/ink524.xml"/><Relationship Id="rId307" Type="http://schemas.openxmlformats.org/officeDocument/2006/relationships/customXml" Target="../ink/ink531.xml"/><Relationship Id="rId328" Type="http://schemas.openxmlformats.org/officeDocument/2006/relationships/image" Target="../media/image1873.png"/><Relationship Id="rId349" Type="http://schemas.openxmlformats.org/officeDocument/2006/relationships/customXml" Target="../ink/ink552.xml"/><Relationship Id="rId88" Type="http://schemas.openxmlformats.org/officeDocument/2006/relationships/image" Target="../media/image16841.png"/><Relationship Id="rId111" Type="http://schemas.openxmlformats.org/officeDocument/2006/relationships/customXml" Target="../ink/ink422.xml"/><Relationship Id="rId132" Type="http://schemas.openxmlformats.org/officeDocument/2006/relationships/image" Target="../media/image17001.png"/><Relationship Id="rId153" Type="http://schemas.openxmlformats.org/officeDocument/2006/relationships/image" Target="../media/image17101.png"/><Relationship Id="rId174" Type="http://schemas.openxmlformats.org/officeDocument/2006/relationships/image" Target="../media/image18011.png"/><Relationship Id="rId195" Type="http://schemas.openxmlformats.org/officeDocument/2006/relationships/customXml" Target="../ink/ink474.xml"/><Relationship Id="rId209" Type="http://schemas.openxmlformats.org/officeDocument/2006/relationships/image" Target="../media/image1814.png"/><Relationship Id="rId220" Type="http://schemas.openxmlformats.org/officeDocument/2006/relationships/image" Target="../media/image1819.png"/><Relationship Id="rId241" Type="http://schemas.openxmlformats.org/officeDocument/2006/relationships/customXml" Target="../ink/ink498.xml"/><Relationship Id="rId15" Type="http://schemas.openxmlformats.org/officeDocument/2006/relationships/image" Target="../media/image16531.png"/><Relationship Id="rId36" Type="http://schemas.openxmlformats.org/officeDocument/2006/relationships/image" Target="../media/image16610.png"/><Relationship Id="rId57" Type="http://schemas.openxmlformats.org/officeDocument/2006/relationships/customXml" Target="../ink/ink392.xml"/><Relationship Id="rId262" Type="http://schemas.openxmlformats.org/officeDocument/2006/relationships/image" Target="../media/image1840.png"/><Relationship Id="rId283" Type="http://schemas.openxmlformats.org/officeDocument/2006/relationships/customXml" Target="../ink/ink519.xml"/><Relationship Id="rId318" Type="http://schemas.openxmlformats.org/officeDocument/2006/relationships/image" Target="../media/image1868.png"/><Relationship Id="rId339" Type="http://schemas.openxmlformats.org/officeDocument/2006/relationships/customXml" Target="../ink/ink547.xml"/><Relationship Id="rId78" Type="http://schemas.openxmlformats.org/officeDocument/2006/relationships/image" Target="../media/image16790.png"/><Relationship Id="rId99" Type="http://schemas.openxmlformats.org/officeDocument/2006/relationships/customXml" Target="../ink/ink416.xml"/><Relationship Id="rId101" Type="http://schemas.openxmlformats.org/officeDocument/2006/relationships/customXml" Target="../ink/ink417.xml"/><Relationship Id="rId122" Type="http://schemas.openxmlformats.org/officeDocument/2006/relationships/customXml" Target="../ink/ink431.xml"/><Relationship Id="rId143" Type="http://schemas.openxmlformats.org/officeDocument/2006/relationships/customXml" Target="../ink/ink443.xml"/><Relationship Id="rId164" Type="http://schemas.openxmlformats.org/officeDocument/2006/relationships/image" Target="../media/image17151.png"/><Relationship Id="rId185" Type="http://schemas.openxmlformats.org/officeDocument/2006/relationships/customXml" Target="../ink/ink467.xml"/><Relationship Id="rId350" Type="http://schemas.openxmlformats.org/officeDocument/2006/relationships/image" Target="../media/image1981.png"/><Relationship Id="rId9" Type="http://schemas.openxmlformats.org/officeDocument/2006/relationships/image" Target="../media/image16330.png"/><Relationship Id="rId210" Type="http://schemas.openxmlformats.org/officeDocument/2006/relationships/customXml" Target="../ink/ink482.xml"/><Relationship Id="rId26" Type="http://schemas.openxmlformats.org/officeDocument/2006/relationships/customXml" Target="../ink/ink375.xml"/><Relationship Id="rId231" Type="http://schemas.openxmlformats.org/officeDocument/2006/relationships/customXml" Target="../ink/ink493.xml"/><Relationship Id="rId252" Type="http://schemas.openxmlformats.org/officeDocument/2006/relationships/image" Target="../media/image1835.png"/><Relationship Id="rId273" Type="http://schemas.openxmlformats.org/officeDocument/2006/relationships/customXml" Target="../ink/ink514.xml"/><Relationship Id="rId294" Type="http://schemas.openxmlformats.org/officeDocument/2006/relationships/image" Target="../media/image1856.png"/><Relationship Id="rId308" Type="http://schemas.openxmlformats.org/officeDocument/2006/relationships/image" Target="../media/image1863.png"/><Relationship Id="rId329" Type="http://schemas.openxmlformats.org/officeDocument/2006/relationships/customXml" Target="../ink/ink542.xml"/><Relationship Id="rId47" Type="http://schemas.openxmlformats.org/officeDocument/2006/relationships/customXml" Target="../ink/ink387.xml"/><Relationship Id="rId68" Type="http://schemas.openxmlformats.org/officeDocument/2006/relationships/customXml" Target="../ink/ink398.xml"/><Relationship Id="rId89" Type="http://schemas.openxmlformats.org/officeDocument/2006/relationships/customXml" Target="../ink/ink410.xml"/><Relationship Id="rId112" Type="http://schemas.openxmlformats.org/officeDocument/2006/relationships/customXml" Target="../ink/ink423.xml"/><Relationship Id="rId133" Type="http://schemas.openxmlformats.org/officeDocument/2006/relationships/customXml" Target="../ink/ink438.xml"/><Relationship Id="rId154" Type="http://schemas.openxmlformats.org/officeDocument/2006/relationships/customXml" Target="../ink/ink449.xml"/><Relationship Id="rId175" Type="http://schemas.openxmlformats.org/officeDocument/2006/relationships/customXml" Target="../ink/ink460.xml"/><Relationship Id="rId340" Type="http://schemas.openxmlformats.org/officeDocument/2006/relationships/image" Target="../media/image1976.png"/><Relationship Id="rId196" Type="http://schemas.openxmlformats.org/officeDocument/2006/relationships/image" Target="../media/image18081.png"/><Relationship Id="rId200" Type="http://schemas.openxmlformats.org/officeDocument/2006/relationships/image" Target="../media/image18101.png"/><Relationship Id="rId16" Type="http://schemas.openxmlformats.org/officeDocument/2006/relationships/customXml" Target="../ink/ink369.xml"/><Relationship Id="rId221" Type="http://schemas.openxmlformats.org/officeDocument/2006/relationships/customXml" Target="../ink/ink488.xml"/><Relationship Id="rId242" Type="http://schemas.openxmlformats.org/officeDocument/2006/relationships/image" Target="../media/image1830.png"/><Relationship Id="rId263" Type="http://schemas.openxmlformats.org/officeDocument/2006/relationships/customXml" Target="../ink/ink509.xml"/><Relationship Id="rId284" Type="http://schemas.openxmlformats.org/officeDocument/2006/relationships/image" Target="../media/image1851.png"/><Relationship Id="rId319" Type="http://schemas.openxmlformats.org/officeDocument/2006/relationships/customXml" Target="../ink/ink537.xml"/><Relationship Id="rId37" Type="http://schemas.openxmlformats.org/officeDocument/2006/relationships/customXml" Target="../ink/ink381.xml"/><Relationship Id="rId58" Type="http://schemas.openxmlformats.org/officeDocument/2006/relationships/image" Target="../media/image16710.png"/><Relationship Id="rId79" Type="http://schemas.openxmlformats.org/officeDocument/2006/relationships/customXml" Target="../ink/ink405.xml"/><Relationship Id="rId102" Type="http://schemas.openxmlformats.org/officeDocument/2006/relationships/image" Target="../media/image16901.png"/><Relationship Id="rId123" Type="http://schemas.openxmlformats.org/officeDocument/2006/relationships/customXml" Target="../ink/ink432.xml"/><Relationship Id="rId144" Type="http://schemas.openxmlformats.org/officeDocument/2006/relationships/image" Target="../media/image17061.png"/><Relationship Id="rId330" Type="http://schemas.openxmlformats.org/officeDocument/2006/relationships/image" Target="../media/image1874.png"/><Relationship Id="rId90" Type="http://schemas.openxmlformats.org/officeDocument/2006/relationships/image" Target="../media/image16851.png"/><Relationship Id="rId165" Type="http://schemas.openxmlformats.org/officeDocument/2006/relationships/customXml" Target="../ink/ink455.xml"/><Relationship Id="rId186" Type="http://schemas.openxmlformats.org/officeDocument/2006/relationships/customXml" Target="../ink/ink468.xml"/><Relationship Id="rId351" Type="http://schemas.openxmlformats.org/officeDocument/2006/relationships/image" Target="../media/image1.png"/><Relationship Id="rId211" Type="http://schemas.openxmlformats.org/officeDocument/2006/relationships/customXml" Target="../ink/ink483.xml"/><Relationship Id="rId232" Type="http://schemas.openxmlformats.org/officeDocument/2006/relationships/image" Target="../media/image1825.png"/><Relationship Id="rId253" Type="http://schemas.openxmlformats.org/officeDocument/2006/relationships/customXml" Target="../ink/ink504.xml"/><Relationship Id="rId274" Type="http://schemas.openxmlformats.org/officeDocument/2006/relationships/image" Target="../media/image1846.png"/><Relationship Id="rId295" Type="http://schemas.openxmlformats.org/officeDocument/2006/relationships/customXml" Target="../ink/ink525.xml"/><Relationship Id="rId309" Type="http://schemas.openxmlformats.org/officeDocument/2006/relationships/customXml" Target="../ink/ink532.xml"/><Relationship Id="rId27" Type="http://schemas.openxmlformats.org/officeDocument/2006/relationships/image" Target="../media/image16570.png"/><Relationship Id="rId48" Type="http://schemas.openxmlformats.org/officeDocument/2006/relationships/image" Target="../media/image16660.png"/><Relationship Id="rId69" Type="http://schemas.openxmlformats.org/officeDocument/2006/relationships/image" Target="../media/image16760.png"/><Relationship Id="rId113" Type="http://schemas.openxmlformats.org/officeDocument/2006/relationships/customXml" Target="../ink/ink424.xml"/><Relationship Id="rId134" Type="http://schemas.openxmlformats.org/officeDocument/2006/relationships/image" Target="../media/image17011.png"/><Relationship Id="rId320" Type="http://schemas.openxmlformats.org/officeDocument/2006/relationships/image" Target="../media/image1869.png"/><Relationship Id="rId80" Type="http://schemas.openxmlformats.org/officeDocument/2006/relationships/image" Target="../media/image16800.png"/><Relationship Id="rId155" Type="http://schemas.openxmlformats.org/officeDocument/2006/relationships/image" Target="../media/image17111.png"/><Relationship Id="rId176" Type="http://schemas.openxmlformats.org/officeDocument/2006/relationships/image" Target="../media/image18021.png"/><Relationship Id="rId197" Type="http://schemas.openxmlformats.org/officeDocument/2006/relationships/customXml" Target="../ink/ink475.xml"/><Relationship Id="rId341" Type="http://schemas.openxmlformats.org/officeDocument/2006/relationships/customXml" Target="../ink/ink548.xml"/><Relationship Id="rId201" Type="http://schemas.openxmlformats.org/officeDocument/2006/relationships/customXml" Target="../ink/ink477.xml"/><Relationship Id="rId222" Type="http://schemas.openxmlformats.org/officeDocument/2006/relationships/image" Target="../media/image1820.png"/><Relationship Id="rId243" Type="http://schemas.openxmlformats.org/officeDocument/2006/relationships/customXml" Target="../ink/ink499.xml"/><Relationship Id="rId264" Type="http://schemas.openxmlformats.org/officeDocument/2006/relationships/image" Target="../media/image1841.png"/><Relationship Id="rId285" Type="http://schemas.openxmlformats.org/officeDocument/2006/relationships/customXml" Target="../ink/ink520.xml"/><Relationship Id="rId17" Type="http://schemas.openxmlformats.org/officeDocument/2006/relationships/image" Target="../media/image16541.png"/><Relationship Id="rId38" Type="http://schemas.openxmlformats.org/officeDocument/2006/relationships/image" Target="../media/image16620.png"/><Relationship Id="rId59" Type="http://schemas.openxmlformats.org/officeDocument/2006/relationships/customXml" Target="../ink/ink393.xml"/><Relationship Id="rId103" Type="http://schemas.openxmlformats.org/officeDocument/2006/relationships/customXml" Target="../ink/ink418.xml"/><Relationship Id="rId124" Type="http://schemas.openxmlformats.org/officeDocument/2006/relationships/customXml" Target="../ink/ink433.xml"/><Relationship Id="rId310" Type="http://schemas.openxmlformats.org/officeDocument/2006/relationships/image" Target="../media/image1864.png"/><Relationship Id="rId70" Type="http://schemas.openxmlformats.org/officeDocument/2006/relationships/customXml" Target="../ink/ink399.xml"/><Relationship Id="rId91" Type="http://schemas.openxmlformats.org/officeDocument/2006/relationships/customXml" Target="../ink/ink411.xml"/><Relationship Id="rId145" Type="http://schemas.openxmlformats.org/officeDocument/2006/relationships/customXml" Target="../ink/ink444.xml"/><Relationship Id="rId166" Type="http://schemas.openxmlformats.org/officeDocument/2006/relationships/image" Target="../media/image17971.png"/><Relationship Id="rId187" Type="http://schemas.openxmlformats.org/officeDocument/2006/relationships/image" Target="../media/image18051.png"/><Relationship Id="rId331" Type="http://schemas.openxmlformats.org/officeDocument/2006/relationships/customXml" Target="../ink/ink543.xml"/><Relationship Id="rId1" Type="http://schemas.microsoft.com/office/2007/relationships/media" Target="../media/media4.m4a"/><Relationship Id="rId212" Type="http://schemas.openxmlformats.org/officeDocument/2006/relationships/image" Target="../media/image1815.png"/><Relationship Id="rId233" Type="http://schemas.openxmlformats.org/officeDocument/2006/relationships/customXml" Target="../ink/ink494.xml"/><Relationship Id="rId254" Type="http://schemas.openxmlformats.org/officeDocument/2006/relationships/image" Target="../media/image1836.png"/><Relationship Id="rId28" Type="http://schemas.openxmlformats.org/officeDocument/2006/relationships/customXml" Target="../ink/ink376.xml"/><Relationship Id="rId49" Type="http://schemas.openxmlformats.org/officeDocument/2006/relationships/customXml" Target="../ink/ink388.xml"/><Relationship Id="rId114" Type="http://schemas.openxmlformats.org/officeDocument/2006/relationships/customXml" Target="../ink/ink425.xml"/><Relationship Id="rId275" Type="http://schemas.openxmlformats.org/officeDocument/2006/relationships/customXml" Target="../ink/ink515.xml"/><Relationship Id="rId296" Type="http://schemas.openxmlformats.org/officeDocument/2006/relationships/image" Target="../media/image1857.png"/><Relationship Id="rId300" Type="http://schemas.openxmlformats.org/officeDocument/2006/relationships/image" Target="../media/image1859.png"/><Relationship Id="rId60" Type="http://schemas.openxmlformats.org/officeDocument/2006/relationships/customXml" Target="../ink/ink394.xml"/><Relationship Id="rId81" Type="http://schemas.openxmlformats.org/officeDocument/2006/relationships/customXml" Target="../ink/ink406.xml"/><Relationship Id="rId135" Type="http://schemas.openxmlformats.org/officeDocument/2006/relationships/customXml" Target="../ink/ink439.xml"/><Relationship Id="rId156" Type="http://schemas.openxmlformats.org/officeDocument/2006/relationships/customXml" Target="../ink/ink450.xml"/><Relationship Id="rId177" Type="http://schemas.openxmlformats.org/officeDocument/2006/relationships/customXml" Target="../ink/ink461.xml"/><Relationship Id="rId198" Type="http://schemas.openxmlformats.org/officeDocument/2006/relationships/image" Target="../media/image18091.png"/><Relationship Id="rId321" Type="http://schemas.openxmlformats.org/officeDocument/2006/relationships/customXml" Target="../ink/ink538.xml"/><Relationship Id="rId342" Type="http://schemas.openxmlformats.org/officeDocument/2006/relationships/image" Target="../media/image1977.png"/><Relationship Id="rId202" Type="http://schemas.openxmlformats.org/officeDocument/2006/relationships/customXml" Target="../ink/ink478.xml"/><Relationship Id="rId223" Type="http://schemas.openxmlformats.org/officeDocument/2006/relationships/customXml" Target="../ink/ink489.xml"/><Relationship Id="rId244" Type="http://schemas.openxmlformats.org/officeDocument/2006/relationships/image" Target="../media/image1831.png"/><Relationship Id="rId18" Type="http://schemas.openxmlformats.org/officeDocument/2006/relationships/customXml" Target="../ink/ink370.xml"/><Relationship Id="rId39" Type="http://schemas.openxmlformats.org/officeDocument/2006/relationships/customXml" Target="../ink/ink382.xml"/><Relationship Id="rId265" Type="http://schemas.openxmlformats.org/officeDocument/2006/relationships/customXml" Target="../ink/ink510.xml"/><Relationship Id="rId286" Type="http://schemas.openxmlformats.org/officeDocument/2006/relationships/image" Target="../media/image1852.png"/><Relationship Id="rId50" Type="http://schemas.openxmlformats.org/officeDocument/2006/relationships/image" Target="../media/image16670.png"/><Relationship Id="rId104" Type="http://schemas.openxmlformats.org/officeDocument/2006/relationships/image" Target="../media/image16911.png"/><Relationship Id="rId125" Type="http://schemas.openxmlformats.org/officeDocument/2006/relationships/customXml" Target="../ink/ink434.xml"/><Relationship Id="rId146" Type="http://schemas.openxmlformats.org/officeDocument/2006/relationships/image" Target="../media/image17071.png"/><Relationship Id="rId167" Type="http://schemas.openxmlformats.org/officeDocument/2006/relationships/customXml" Target="../ink/ink456.xml"/><Relationship Id="rId188" Type="http://schemas.openxmlformats.org/officeDocument/2006/relationships/customXml" Target="../ink/ink469.xml"/><Relationship Id="rId311" Type="http://schemas.openxmlformats.org/officeDocument/2006/relationships/customXml" Target="../ink/ink533.xml"/><Relationship Id="rId332" Type="http://schemas.openxmlformats.org/officeDocument/2006/relationships/image" Target="../media/image1913.png"/><Relationship Id="rId71" Type="http://schemas.openxmlformats.org/officeDocument/2006/relationships/image" Target="../media/image16770.png"/><Relationship Id="rId92" Type="http://schemas.openxmlformats.org/officeDocument/2006/relationships/image" Target="../media/image16861.png"/><Relationship Id="rId213" Type="http://schemas.openxmlformats.org/officeDocument/2006/relationships/customXml" Target="../ink/ink484.xml"/><Relationship Id="rId234" Type="http://schemas.openxmlformats.org/officeDocument/2006/relationships/image" Target="../media/image1826.png"/><Relationship Id="rId2" Type="http://schemas.openxmlformats.org/officeDocument/2006/relationships/audio" Target="../media/media4.m4a"/><Relationship Id="rId29" Type="http://schemas.openxmlformats.org/officeDocument/2006/relationships/image" Target="../media/image16580.png"/><Relationship Id="rId255" Type="http://schemas.openxmlformats.org/officeDocument/2006/relationships/customXml" Target="../ink/ink505.xml"/><Relationship Id="rId276" Type="http://schemas.openxmlformats.org/officeDocument/2006/relationships/image" Target="../media/image1847.png"/><Relationship Id="rId297" Type="http://schemas.openxmlformats.org/officeDocument/2006/relationships/customXml" Target="../ink/ink526.xml"/><Relationship Id="rId40" Type="http://schemas.openxmlformats.org/officeDocument/2006/relationships/image" Target="../media/image16630.png"/><Relationship Id="rId115" Type="http://schemas.openxmlformats.org/officeDocument/2006/relationships/customXml" Target="../ink/ink426.xml"/><Relationship Id="rId136" Type="http://schemas.openxmlformats.org/officeDocument/2006/relationships/image" Target="../media/image17021.png"/><Relationship Id="rId157" Type="http://schemas.openxmlformats.org/officeDocument/2006/relationships/customXml" Target="../ink/ink451.xml"/><Relationship Id="rId178" Type="http://schemas.openxmlformats.org/officeDocument/2006/relationships/image" Target="../media/image18031.png"/><Relationship Id="rId301" Type="http://schemas.openxmlformats.org/officeDocument/2006/relationships/customXml" Target="../ink/ink528.xml"/><Relationship Id="rId322" Type="http://schemas.openxmlformats.org/officeDocument/2006/relationships/image" Target="../media/image1870.png"/><Relationship Id="rId343" Type="http://schemas.openxmlformats.org/officeDocument/2006/relationships/customXml" Target="../ink/ink549.xml"/><Relationship Id="rId61" Type="http://schemas.openxmlformats.org/officeDocument/2006/relationships/image" Target="../media/image16720.png"/><Relationship Id="rId82" Type="http://schemas.openxmlformats.org/officeDocument/2006/relationships/image" Target="../media/image16810.png"/><Relationship Id="rId199" Type="http://schemas.openxmlformats.org/officeDocument/2006/relationships/customXml" Target="../ink/ink476.xml"/><Relationship Id="rId203" Type="http://schemas.openxmlformats.org/officeDocument/2006/relationships/image" Target="../media/image18111.png"/><Relationship Id="rId19" Type="http://schemas.openxmlformats.org/officeDocument/2006/relationships/image" Target="../media/image16300.png"/><Relationship Id="rId224" Type="http://schemas.openxmlformats.org/officeDocument/2006/relationships/image" Target="../media/image1821.png"/><Relationship Id="rId245" Type="http://schemas.openxmlformats.org/officeDocument/2006/relationships/customXml" Target="../ink/ink500.xml"/><Relationship Id="rId266" Type="http://schemas.openxmlformats.org/officeDocument/2006/relationships/image" Target="../media/image1842.png"/><Relationship Id="rId287" Type="http://schemas.openxmlformats.org/officeDocument/2006/relationships/customXml" Target="../ink/ink521.xml"/><Relationship Id="rId30" Type="http://schemas.openxmlformats.org/officeDocument/2006/relationships/customXml" Target="../ink/ink377.xml"/><Relationship Id="rId105" Type="http://schemas.openxmlformats.org/officeDocument/2006/relationships/customXml" Target="../ink/ink419.xml"/><Relationship Id="rId126" Type="http://schemas.openxmlformats.org/officeDocument/2006/relationships/image" Target="../media/image16972.png"/><Relationship Id="rId147" Type="http://schemas.openxmlformats.org/officeDocument/2006/relationships/customXml" Target="../ink/ink445.xml"/><Relationship Id="rId168" Type="http://schemas.openxmlformats.org/officeDocument/2006/relationships/image" Target="../media/image17981.png"/><Relationship Id="rId312" Type="http://schemas.openxmlformats.org/officeDocument/2006/relationships/image" Target="../media/image1865.png"/><Relationship Id="rId333" Type="http://schemas.openxmlformats.org/officeDocument/2006/relationships/customXml" Target="../ink/ink544.xml"/><Relationship Id="rId51" Type="http://schemas.openxmlformats.org/officeDocument/2006/relationships/customXml" Target="../ink/ink389.xml"/><Relationship Id="rId72" Type="http://schemas.openxmlformats.org/officeDocument/2006/relationships/customXml" Target="../ink/ink400.xml"/><Relationship Id="rId93" Type="http://schemas.openxmlformats.org/officeDocument/2006/relationships/customXml" Target="../ink/ink412.xml"/><Relationship Id="rId189" Type="http://schemas.openxmlformats.org/officeDocument/2006/relationships/image" Target="../media/image18061.png"/><Relationship Id="rId3" Type="http://schemas.openxmlformats.org/officeDocument/2006/relationships/slideLayout" Target="../slideLayouts/slideLayout2.xml"/><Relationship Id="rId214" Type="http://schemas.openxmlformats.org/officeDocument/2006/relationships/image" Target="../media/image1816.png"/><Relationship Id="rId235" Type="http://schemas.openxmlformats.org/officeDocument/2006/relationships/customXml" Target="../ink/ink495.xml"/><Relationship Id="rId256" Type="http://schemas.openxmlformats.org/officeDocument/2006/relationships/image" Target="../media/image1837.png"/><Relationship Id="rId277" Type="http://schemas.openxmlformats.org/officeDocument/2006/relationships/customXml" Target="../ink/ink516.xml"/><Relationship Id="rId298" Type="http://schemas.openxmlformats.org/officeDocument/2006/relationships/image" Target="../media/image1858.png"/><Relationship Id="rId116" Type="http://schemas.openxmlformats.org/officeDocument/2006/relationships/customXml" Target="../ink/ink427.xml"/><Relationship Id="rId137" Type="http://schemas.openxmlformats.org/officeDocument/2006/relationships/customXml" Target="../ink/ink440.xml"/><Relationship Id="rId158" Type="http://schemas.openxmlformats.org/officeDocument/2006/relationships/image" Target="../media/image17121.png"/><Relationship Id="rId302" Type="http://schemas.openxmlformats.org/officeDocument/2006/relationships/image" Target="../media/image1860.png"/><Relationship Id="rId323" Type="http://schemas.openxmlformats.org/officeDocument/2006/relationships/customXml" Target="../ink/ink539.xml"/><Relationship Id="rId344" Type="http://schemas.openxmlformats.org/officeDocument/2006/relationships/image" Target="../media/image1978.png"/><Relationship Id="rId20" Type="http://schemas.openxmlformats.org/officeDocument/2006/relationships/customXml" Target="../ink/ink371.xml"/><Relationship Id="rId41" Type="http://schemas.openxmlformats.org/officeDocument/2006/relationships/customXml" Target="../ink/ink383.xml"/><Relationship Id="rId62" Type="http://schemas.openxmlformats.org/officeDocument/2006/relationships/customXml" Target="../ink/ink395.xml"/><Relationship Id="rId83" Type="http://schemas.openxmlformats.org/officeDocument/2006/relationships/customXml" Target="../ink/ink407.xml"/><Relationship Id="rId179" Type="http://schemas.openxmlformats.org/officeDocument/2006/relationships/customXml" Target="../ink/ink462.xml"/><Relationship Id="rId190" Type="http://schemas.openxmlformats.org/officeDocument/2006/relationships/customXml" Target="../ink/ink470.xml"/><Relationship Id="rId204" Type="http://schemas.openxmlformats.org/officeDocument/2006/relationships/customXml" Target="../ink/ink479.xml"/><Relationship Id="rId225" Type="http://schemas.openxmlformats.org/officeDocument/2006/relationships/customXml" Target="../ink/ink490.xml"/><Relationship Id="rId246" Type="http://schemas.openxmlformats.org/officeDocument/2006/relationships/image" Target="../media/image1832.png"/><Relationship Id="rId267" Type="http://schemas.openxmlformats.org/officeDocument/2006/relationships/customXml" Target="../ink/ink511.xml"/><Relationship Id="rId288" Type="http://schemas.openxmlformats.org/officeDocument/2006/relationships/image" Target="../media/image1853.png"/><Relationship Id="rId106" Type="http://schemas.openxmlformats.org/officeDocument/2006/relationships/image" Target="../media/image16921.png"/><Relationship Id="rId127" Type="http://schemas.openxmlformats.org/officeDocument/2006/relationships/customXml" Target="../ink/ink435.xml"/><Relationship Id="rId313" Type="http://schemas.openxmlformats.org/officeDocument/2006/relationships/customXml" Target="../ink/ink534.xml"/><Relationship Id="rId10" Type="http://schemas.openxmlformats.org/officeDocument/2006/relationships/customXml" Target="../ink/ink366.xml"/><Relationship Id="rId31" Type="http://schemas.openxmlformats.org/officeDocument/2006/relationships/image" Target="../media/image16590.png"/><Relationship Id="rId52" Type="http://schemas.openxmlformats.org/officeDocument/2006/relationships/image" Target="../media/image16680.png"/><Relationship Id="rId73" Type="http://schemas.openxmlformats.org/officeDocument/2006/relationships/customXml" Target="../ink/ink401.xml"/><Relationship Id="rId94" Type="http://schemas.openxmlformats.org/officeDocument/2006/relationships/customXml" Target="../ink/ink413.xml"/><Relationship Id="rId148" Type="http://schemas.openxmlformats.org/officeDocument/2006/relationships/image" Target="../media/image17081.png"/><Relationship Id="rId169" Type="http://schemas.openxmlformats.org/officeDocument/2006/relationships/customXml" Target="../ink/ink457.xml"/><Relationship Id="rId334" Type="http://schemas.openxmlformats.org/officeDocument/2006/relationships/image" Target="../media/image1914.png"/><Relationship Id="rId4" Type="http://schemas.openxmlformats.org/officeDocument/2006/relationships/customXml" Target="../ink/ink363.xml"/><Relationship Id="rId180" Type="http://schemas.openxmlformats.org/officeDocument/2006/relationships/image" Target="../media/image18041.png"/><Relationship Id="rId215" Type="http://schemas.openxmlformats.org/officeDocument/2006/relationships/customXml" Target="../ink/ink485.xml"/><Relationship Id="rId236" Type="http://schemas.openxmlformats.org/officeDocument/2006/relationships/image" Target="../media/image1827.png"/><Relationship Id="rId257" Type="http://schemas.openxmlformats.org/officeDocument/2006/relationships/customXml" Target="../ink/ink506.xml"/><Relationship Id="rId278" Type="http://schemas.openxmlformats.org/officeDocument/2006/relationships/image" Target="../media/image1848.png"/><Relationship Id="rId303" Type="http://schemas.openxmlformats.org/officeDocument/2006/relationships/customXml" Target="../ink/ink529.xml"/><Relationship Id="rId42" Type="http://schemas.openxmlformats.org/officeDocument/2006/relationships/customXml" Target="../ink/ink384.xml"/><Relationship Id="rId84" Type="http://schemas.openxmlformats.org/officeDocument/2006/relationships/image" Target="../media/image16820.png"/><Relationship Id="rId138" Type="http://schemas.openxmlformats.org/officeDocument/2006/relationships/image" Target="../media/image17031.png"/><Relationship Id="rId345" Type="http://schemas.openxmlformats.org/officeDocument/2006/relationships/customXml" Target="../ink/ink550.xml"/><Relationship Id="rId191" Type="http://schemas.openxmlformats.org/officeDocument/2006/relationships/image" Target="../media/image18071.png"/><Relationship Id="rId205" Type="http://schemas.openxmlformats.org/officeDocument/2006/relationships/image" Target="../media/image18121.png"/><Relationship Id="rId247" Type="http://schemas.openxmlformats.org/officeDocument/2006/relationships/customXml" Target="../ink/ink501.xml"/><Relationship Id="rId107" Type="http://schemas.openxmlformats.org/officeDocument/2006/relationships/customXml" Target="../ink/ink420.xml"/><Relationship Id="rId289" Type="http://schemas.openxmlformats.org/officeDocument/2006/relationships/customXml" Target="../ink/ink522.xml"/><Relationship Id="rId11" Type="http://schemas.openxmlformats.org/officeDocument/2006/relationships/image" Target="../media/image16340.png"/><Relationship Id="rId53" Type="http://schemas.openxmlformats.org/officeDocument/2006/relationships/customXml" Target="../ink/ink390.xml"/><Relationship Id="rId149" Type="http://schemas.openxmlformats.org/officeDocument/2006/relationships/customXml" Target="../ink/ink446.xml"/><Relationship Id="rId314" Type="http://schemas.openxmlformats.org/officeDocument/2006/relationships/image" Target="../media/image1866.png"/><Relationship Id="rId95" Type="http://schemas.openxmlformats.org/officeDocument/2006/relationships/customXml" Target="../ink/ink414.xml"/><Relationship Id="rId160" Type="http://schemas.openxmlformats.org/officeDocument/2006/relationships/image" Target="../media/image17131.png"/><Relationship Id="rId216" Type="http://schemas.openxmlformats.org/officeDocument/2006/relationships/image" Target="../media/image1817.png"/><Relationship Id="rId258" Type="http://schemas.openxmlformats.org/officeDocument/2006/relationships/image" Target="../media/image1838.png"/><Relationship Id="rId22" Type="http://schemas.openxmlformats.org/officeDocument/2006/relationships/customXml" Target="../ink/ink372.xml"/><Relationship Id="rId64" Type="http://schemas.openxmlformats.org/officeDocument/2006/relationships/customXml" Target="../ink/ink396.xml"/><Relationship Id="rId118" Type="http://schemas.openxmlformats.org/officeDocument/2006/relationships/customXml" Target="../ink/ink429.xml"/><Relationship Id="rId325" Type="http://schemas.openxmlformats.org/officeDocument/2006/relationships/customXml" Target="../ink/ink540.xml"/><Relationship Id="rId171" Type="http://schemas.openxmlformats.org/officeDocument/2006/relationships/customXml" Target="../ink/ink458.xml"/><Relationship Id="rId227" Type="http://schemas.openxmlformats.org/officeDocument/2006/relationships/customXml" Target="../ink/ink491.xml"/><Relationship Id="rId269" Type="http://schemas.openxmlformats.org/officeDocument/2006/relationships/customXml" Target="../ink/ink512.xml"/><Relationship Id="rId33" Type="http://schemas.openxmlformats.org/officeDocument/2006/relationships/image" Target="../media/image16600.png"/><Relationship Id="rId129" Type="http://schemas.openxmlformats.org/officeDocument/2006/relationships/customXml" Target="../ink/ink436.xml"/><Relationship Id="rId280" Type="http://schemas.openxmlformats.org/officeDocument/2006/relationships/image" Target="../media/image1849.png"/><Relationship Id="rId336" Type="http://schemas.openxmlformats.org/officeDocument/2006/relationships/image" Target="../media/image1915.png"/><Relationship Id="rId75" Type="http://schemas.openxmlformats.org/officeDocument/2006/relationships/customXml" Target="../ink/ink402.xml"/><Relationship Id="rId140" Type="http://schemas.openxmlformats.org/officeDocument/2006/relationships/image" Target="../media/image17041.png"/><Relationship Id="rId182" Type="http://schemas.openxmlformats.org/officeDocument/2006/relationships/customXml" Target="../ink/ink464.xml"/><Relationship Id="rId6" Type="http://schemas.openxmlformats.org/officeDocument/2006/relationships/customXml" Target="../ink/ink364.xml"/><Relationship Id="rId238" Type="http://schemas.openxmlformats.org/officeDocument/2006/relationships/image" Target="../media/image1828.png"/><Relationship Id="rId291" Type="http://schemas.openxmlformats.org/officeDocument/2006/relationships/customXml" Target="../ink/ink523.xml"/><Relationship Id="rId305" Type="http://schemas.openxmlformats.org/officeDocument/2006/relationships/customXml" Target="../ink/ink530.xml"/><Relationship Id="rId347" Type="http://schemas.openxmlformats.org/officeDocument/2006/relationships/customXml" Target="../ink/ink551.xml"/><Relationship Id="rId44" Type="http://schemas.openxmlformats.org/officeDocument/2006/relationships/customXml" Target="../ink/ink385.xml"/><Relationship Id="rId86" Type="http://schemas.openxmlformats.org/officeDocument/2006/relationships/image" Target="../media/image16831.png"/><Relationship Id="rId151" Type="http://schemas.openxmlformats.org/officeDocument/2006/relationships/customXml" Target="../ink/ink447.xml"/><Relationship Id="rId193" Type="http://schemas.openxmlformats.org/officeDocument/2006/relationships/customXml" Target="../ink/ink472.xml"/><Relationship Id="rId207" Type="http://schemas.openxmlformats.org/officeDocument/2006/relationships/image" Target="../media/image1813.png"/><Relationship Id="rId249" Type="http://schemas.openxmlformats.org/officeDocument/2006/relationships/customXml" Target="../ink/ink502.xml"/><Relationship Id="rId13" Type="http://schemas.openxmlformats.org/officeDocument/2006/relationships/image" Target="../media/image16520.png"/><Relationship Id="rId109" Type="http://schemas.openxmlformats.org/officeDocument/2006/relationships/customXml" Target="../ink/ink421.xml"/><Relationship Id="rId260" Type="http://schemas.openxmlformats.org/officeDocument/2006/relationships/image" Target="../media/image1839.png"/><Relationship Id="rId316" Type="http://schemas.openxmlformats.org/officeDocument/2006/relationships/image" Target="../media/image1867.png"/><Relationship Id="rId55" Type="http://schemas.openxmlformats.org/officeDocument/2006/relationships/customXml" Target="../ink/ink391.xml"/><Relationship Id="rId97" Type="http://schemas.openxmlformats.org/officeDocument/2006/relationships/customXml" Target="../ink/ink415.xml"/><Relationship Id="rId120" Type="http://schemas.openxmlformats.org/officeDocument/2006/relationships/customXml" Target="../ink/ink430.xml"/><Relationship Id="rId162" Type="http://schemas.openxmlformats.org/officeDocument/2006/relationships/image" Target="../media/image17141.png"/><Relationship Id="rId218" Type="http://schemas.openxmlformats.org/officeDocument/2006/relationships/image" Target="../media/image1818.png"/><Relationship Id="rId271" Type="http://schemas.openxmlformats.org/officeDocument/2006/relationships/customXml" Target="../ink/ink513.xml"/><Relationship Id="rId24" Type="http://schemas.openxmlformats.org/officeDocument/2006/relationships/customXml" Target="../ink/ink374.xml"/><Relationship Id="rId66" Type="http://schemas.openxmlformats.org/officeDocument/2006/relationships/customXml" Target="../ink/ink397.xml"/><Relationship Id="rId131" Type="http://schemas.openxmlformats.org/officeDocument/2006/relationships/customXml" Target="../ink/ink437.xml"/><Relationship Id="rId327" Type="http://schemas.openxmlformats.org/officeDocument/2006/relationships/customXml" Target="../ink/ink541.xml"/><Relationship Id="rId173" Type="http://schemas.openxmlformats.org/officeDocument/2006/relationships/customXml" Target="../ink/ink459.xml"/><Relationship Id="rId229" Type="http://schemas.openxmlformats.org/officeDocument/2006/relationships/customXml" Target="../ink/ink492.xml"/><Relationship Id="rId240" Type="http://schemas.openxmlformats.org/officeDocument/2006/relationships/image" Target="../media/image1829.png"/><Relationship Id="rId35" Type="http://schemas.openxmlformats.org/officeDocument/2006/relationships/customXml" Target="../ink/ink380.xml"/><Relationship Id="rId77" Type="http://schemas.openxmlformats.org/officeDocument/2006/relationships/customXml" Target="../ink/ink404.xml"/><Relationship Id="rId100" Type="http://schemas.openxmlformats.org/officeDocument/2006/relationships/image" Target="../media/image16891.png"/><Relationship Id="rId282" Type="http://schemas.openxmlformats.org/officeDocument/2006/relationships/image" Target="../media/image1850.png"/><Relationship Id="rId338" Type="http://schemas.openxmlformats.org/officeDocument/2006/relationships/image" Target="../media/image1975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37.png"/><Relationship Id="rId21" Type="http://schemas.openxmlformats.org/officeDocument/2006/relationships/image" Target="../media/image1990.png"/><Relationship Id="rId42" Type="http://schemas.openxmlformats.org/officeDocument/2006/relationships/customXml" Target="../ink/ink572.xml"/><Relationship Id="rId63" Type="http://schemas.openxmlformats.org/officeDocument/2006/relationships/image" Target="../media/image2011.png"/><Relationship Id="rId84" Type="http://schemas.openxmlformats.org/officeDocument/2006/relationships/customXml" Target="../ink/ink593.xml"/><Relationship Id="rId138" Type="http://schemas.openxmlformats.org/officeDocument/2006/relationships/customXml" Target="../ink/ink620.xml"/><Relationship Id="rId159" Type="http://schemas.openxmlformats.org/officeDocument/2006/relationships/image" Target="../media/image2055.png"/><Relationship Id="rId170" Type="http://schemas.openxmlformats.org/officeDocument/2006/relationships/customXml" Target="../ink/ink637.xml"/><Relationship Id="rId191" Type="http://schemas.openxmlformats.org/officeDocument/2006/relationships/image" Target="../media/image2070.png"/><Relationship Id="rId205" Type="http://schemas.openxmlformats.org/officeDocument/2006/relationships/image" Target="../media/image2077.png"/><Relationship Id="rId107" Type="http://schemas.openxmlformats.org/officeDocument/2006/relationships/image" Target="../media/image2032.png"/><Relationship Id="rId11" Type="http://schemas.openxmlformats.org/officeDocument/2006/relationships/image" Target="../media/image1985.png"/><Relationship Id="rId32" Type="http://schemas.openxmlformats.org/officeDocument/2006/relationships/customXml" Target="../ink/ink567.xml"/><Relationship Id="rId53" Type="http://schemas.openxmlformats.org/officeDocument/2006/relationships/image" Target="../media/image2006.png"/><Relationship Id="rId74" Type="http://schemas.openxmlformats.org/officeDocument/2006/relationships/customXml" Target="../ink/ink588.xml"/><Relationship Id="rId128" Type="http://schemas.openxmlformats.org/officeDocument/2006/relationships/customXml" Target="../ink/ink615.xml"/><Relationship Id="rId149" Type="http://schemas.openxmlformats.org/officeDocument/2006/relationships/customXml" Target="../ink/ink626.xml"/><Relationship Id="rId5" Type="http://schemas.openxmlformats.org/officeDocument/2006/relationships/image" Target="../media/image1982.png"/><Relationship Id="rId95" Type="http://schemas.openxmlformats.org/officeDocument/2006/relationships/image" Target="../media/image16300.png"/><Relationship Id="rId160" Type="http://schemas.openxmlformats.org/officeDocument/2006/relationships/customXml" Target="../ink/ink632.xml"/><Relationship Id="rId181" Type="http://schemas.openxmlformats.org/officeDocument/2006/relationships/image" Target="../media/image2065.png"/><Relationship Id="rId216" Type="http://schemas.openxmlformats.org/officeDocument/2006/relationships/customXml" Target="../ink/ink660.xml"/><Relationship Id="rId22" Type="http://schemas.openxmlformats.org/officeDocument/2006/relationships/customXml" Target="../ink/ink562.xml"/><Relationship Id="rId43" Type="http://schemas.openxmlformats.org/officeDocument/2006/relationships/image" Target="../media/image2001.png"/><Relationship Id="rId64" Type="http://schemas.openxmlformats.org/officeDocument/2006/relationships/customXml" Target="../ink/ink583.xml"/><Relationship Id="rId118" Type="http://schemas.openxmlformats.org/officeDocument/2006/relationships/customXml" Target="../ink/ink610.xml"/><Relationship Id="rId139" Type="http://schemas.openxmlformats.org/officeDocument/2006/relationships/image" Target="../media/image2048.png"/><Relationship Id="rId85" Type="http://schemas.openxmlformats.org/officeDocument/2006/relationships/image" Target="../media/image2022.png"/><Relationship Id="rId150" Type="http://schemas.openxmlformats.org/officeDocument/2006/relationships/customXml" Target="../ink/ink627.xml"/><Relationship Id="rId171" Type="http://schemas.openxmlformats.org/officeDocument/2006/relationships/image" Target="../media/image2061.png"/><Relationship Id="rId192" Type="http://schemas.openxmlformats.org/officeDocument/2006/relationships/customXml" Target="../ink/ink648.xml"/><Relationship Id="rId206" Type="http://schemas.openxmlformats.org/officeDocument/2006/relationships/customXml" Target="../ink/ink655.xml"/><Relationship Id="rId12" Type="http://schemas.openxmlformats.org/officeDocument/2006/relationships/customXml" Target="../ink/ink557.xml"/><Relationship Id="rId33" Type="http://schemas.openxmlformats.org/officeDocument/2006/relationships/image" Target="../media/image1996.png"/><Relationship Id="rId108" Type="http://schemas.openxmlformats.org/officeDocument/2006/relationships/customXml" Target="../ink/ink605.xml"/><Relationship Id="rId129" Type="http://schemas.openxmlformats.org/officeDocument/2006/relationships/image" Target="../media/image2043.png"/><Relationship Id="rId54" Type="http://schemas.openxmlformats.org/officeDocument/2006/relationships/customXml" Target="../ink/ink578.xml"/><Relationship Id="rId75" Type="http://schemas.openxmlformats.org/officeDocument/2006/relationships/image" Target="../media/image2017.png"/><Relationship Id="rId96" Type="http://schemas.openxmlformats.org/officeDocument/2006/relationships/customXml" Target="../ink/ink599.xml"/><Relationship Id="rId140" Type="http://schemas.openxmlformats.org/officeDocument/2006/relationships/customXml" Target="../ink/ink621.xml"/><Relationship Id="rId161" Type="http://schemas.openxmlformats.org/officeDocument/2006/relationships/image" Target="../media/image2056.png"/><Relationship Id="rId182" Type="http://schemas.openxmlformats.org/officeDocument/2006/relationships/customXml" Target="../ink/ink643.xml"/><Relationship Id="rId217" Type="http://schemas.openxmlformats.org/officeDocument/2006/relationships/image" Target="../media/image2082.png"/><Relationship Id="rId6" Type="http://schemas.openxmlformats.org/officeDocument/2006/relationships/customXml" Target="../ink/ink554.xml"/><Relationship Id="rId23" Type="http://schemas.openxmlformats.org/officeDocument/2006/relationships/image" Target="../media/image1991.png"/><Relationship Id="rId119" Type="http://schemas.openxmlformats.org/officeDocument/2006/relationships/image" Target="../media/image2038.png"/><Relationship Id="rId44" Type="http://schemas.openxmlformats.org/officeDocument/2006/relationships/customXml" Target="../ink/ink573.xml"/><Relationship Id="rId65" Type="http://schemas.openxmlformats.org/officeDocument/2006/relationships/image" Target="../media/image2012.png"/><Relationship Id="rId86" Type="http://schemas.openxmlformats.org/officeDocument/2006/relationships/customXml" Target="../ink/ink594.xml"/><Relationship Id="rId130" Type="http://schemas.openxmlformats.org/officeDocument/2006/relationships/customXml" Target="../ink/ink616.xml"/><Relationship Id="rId151" Type="http://schemas.openxmlformats.org/officeDocument/2006/relationships/image" Target="../media/image5700.png"/><Relationship Id="rId172" Type="http://schemas.openxmlformats.org/officeDocument/2006/relationships/customXml" Target="../ink/ink638.xml"/><Relationship Id="rId193" Type="http://schemas.openxmlformats.org/officeDocument/2006/relationships/image" Target="../media/image2071.png"/><Relationship Id="rId207" Type="http://schemas.openxmlformats.org/officeDocument/2006/relationships/image" Target="../media/image2078.png"/><Relationship Id="rId13" Type="http://schemas.openxmlformats.org/officeDocument/2006/relationships/image" Target="../media/image1986.png"/><Relationship Id="rId109" Type="http://schemas.openxmlformats.org/officeDocument/2006/relationships/image" Target="../media/image2033.png"/><Relationship Id="rId34" Type="http://schemas.openxmlformats.org/officeDocument/2006/relationships/customXml" Target="../ink/ink568.xml"/><Relationship Id="rId55" Type="http://schemas.openxmlformats.org/officeDocument/2006/relationships/image" Target="../media/image2007.png"/><Relationship Id="rId76" Type="http://schemas.openxmlformats.org/officeDocument/2006/relationships/customXml" Target="../ink/ink589.xml"/><Relationship Id="rId97" Type="http://schemas.openxmlformats.org/officeDocument/2006/relationships/image" Target="../media/image2027.png"/><Relationship Id="rId120" Type="http://schemas.openxmlformats.org/officeDocument/2006/relationships/customXml" Target="../ink/ink611.xml"/><Relationship Id="rId141" Type="http://schemas.openxmlformats.org/officeDocument/2006/relationships/image" Target="../media/image2049.png"/><Relationship Id="rId7" Type="http://schemas.openxmlformats.org/officeDocument/2006/relationships/image" Target="../media/image1983.png"/><Relationship Id="rId162" Type="http://schemas.openxmlformats.org/officeDocument/2006/relationships/customXml" Target="../ink/ink633.xml"/><Relationship Id="rId183" Type="http://schemas.openxmlformats.org/officeDocument/2006/relationships/image" Target="../media/image2066.png"/><Relationship Id="rId218" Type="http://schemas.openxmlformats.org/officeDocument/2006/relationships/customXml" Target="../ink/ink661.xml"/><Relationship Id="rId24" Type="http://schemas.openxmlformats.org/officeDocument/2006/relationships/customXml" Target="../ink/ink563.xml"/><Relationship Id="rId45" Type="http://schemas.openxmlformats.org/officeDocument/2006/relationships/image" Target="../media/image2002.png"/><Relationship Id="rId66" Type="http://schemas.openxmlformats.org/officeDocument/2006/relationships/customXml" Target="../ink/ink584.xml"/><Relationship Id="rId87" Type="http://schemas.openxmlformats.org/officeDocument/2006/relationships/image" Target="../media/image2023.png"/><Relationship Id="rId110" Type="http://schemas.openxmlformats.org/officeDocument/2006/relationships/customXml" Target="../ink/ink606.xml"/><Relationship Id="rId131" Type="http://schemas.openxmlformats.org/officeDocument/2006/relationships/image" Target="../media/image2044.png"/><Relationship Id="rId152" Type="http://schemas.openxmlformats.org/officeDocument/2006/relationships/customXml" Target="../ink/ink628.xml"/><Relationship Id="rId173" Type="http://schemas.openxmlformats.org/officeDocument/2006/relationships/image" Target="../media/image2062.png"/><Relationship Id="rId194" Type="http://schemas.openxmlformats.org/officeDocument/2006/relationships/customXml" Target="../ink/ink649.xml"/><Relationship Id="rId208" Type="http://schemas.openxmlformats.org/officeDocument/2006/relationships/customXml" Target="../ink/ink656.xml"/><Relationship Id="rId14" Type="http://schemas.openxmlformats.org/officeDocument/2006/relationships/customXml" Target="../ink/ink558.xml"/><Relationship Id="rId35" Type="http://schemas.openxmlformats.org/officeDocument/2006/relationships/image" Target="../media/image1997.png"/><Relationship Id="rId56" Type="http://schemas.openxmlformats.org/officeDocument/2006/relationships/customXml" Target="../ink/ink579.xml"/><Relationship Id="rId77" Type="http://schemas.openxmlformats.org/officeDocument/2006/relationships/image" Target="../media/image2018.png"/><Relationship Id="rId100" Type="http://schemas.openxmlformats.org/officeDocument/2006/relationships/customXml" Target="../ink/ink601.xml"/><Relationship Id="rId8" Type="http://schemas.openxmlformats.org/officeDocument/2006/relationships/customXml" Target="../ink/ink555.xml"/><Relationship Id="rId51" Type="http://schemas.openxmlformats.org/officeDocument/2006/relationships/image" Target="../media/image2005.png"/><Relationship Id="rId72" Type="http://schemas.openxmlformats.org/officeDocument/2006/relationships/customXml" Target="../ink/ink587.xml"/><Relationship Id="rId93" Type="http://schemas.openxmlformats.org/officeDocument/2006/relationships/image" Target="../media/image2026.png"/><Relationship Id="rId98" Type="http://schemas.openxmlformats.org/officeDocument/2006/relationships/customXml" Target="../ink/ink600.xml"/><Relationship Id="rId121" Type="http://schemas.openxmlformats.org/officeDocument/2006/relationships/image" Target="../media/image2039.png"/><Relationship Id="rId142" Type="http://schemas.openxmlformats.org/officeDocument/2006/relationships/customXml" Target="../ink/ink622.xml"/><Relationship Id="rId163" Type="http://schemas.openxmlformats.org/officeDocument/2006/relationships/image" Target="../media/image2057.png"/><Relationship Id="rId184" Type="http://schemas.openxmlformats.org/officeDocument/2006/relationships/customXml" Target="../ink/ink644.xml"/><Relationship Id="rId189" Type="http://schemas.openxmlformats.org/officeDocument/2006/relationships/image" Target="../media/image2069.png"/><Relationship Id="rId219" Type="http://schemas.openxmlformats.org/officeDocument/2006/relationships/image" Target="../media/image2083.png"/><Relationship Id="rId3" Type="http://schemas.openxmlformats.org/officeDocument/2006/relationships/slideLayout" Target="../slideLayouts/slideLayout2.xml"/><Relationship Id="rId214" Type="http://schemas.openxmlformats.org/officeDocument/2006/relationships/customXml" Target="../ink/ink659.xml"/><Relationship Id="rId25" Type="http://schemas.openxmlformats.org/officeDocument/2006/relationships/image" Target="../media/image1992.png"/><Relationship Id="rId46" Type="http://schemas.openxmlformats.org/officeDocument/2006/relationships/customXml" Target="../ink/ink574.xml"/><Relationship Id="rId67" Type="http://schemas.openxmlformats.org/officeDocument/2006/relationships/image" Target="../media/image2013.png"/><Relationship Id="rId116" Type="http://schemas.openxmlformats.org/officeDocument/2006/relationships/customXml" Target="../ink/ink609.xml"/><Relationship Id="rId137" Type="http://schemas.openxmlformats.org/officeDocument/2006/relationships/image" Target="../media/image2047.png"/><Relationship Id="rId158" Type="http://schemas.openxmlformats.org/officeDocument/2006/relationships/customXml" Target="../ink/ink631.xml"/><Relationship Id="rId20" Type="http://schemas.openxmlformats.org/officeDocument/2006/relationships/customXml" Target="../ink/ink561.xml"/><Relationship Id="rId41" Type="http://schemas.openxmlformats.org/officeDocument/2006/relationships/image" Target="../media/image2000.png"/><Relationship Id="rId62" Type="http://schemas.openxmlformats.org/officeDocument/2006/relationships/customXml" Target="../ink/ink582.xml"/><Relationship Id="rId83" Type="http://schemas.openxmlformats.org/officeDocument/2006/relationships/image" Target="../media/image2021.png"/><Relationship Id="rId88" Type="http://schemas.openxmlformats.org/officeDocument/2006/relationships/customXml" Target="../ink/ink595.xml"/><Relationship Id="rId111" Type="http://schemas.openxmlformats.org/officeDocument/2006/relationships/image" Target="../media/image2034.png"/><Relationship Id="rId132" Type="http://schemas.openxmlformats.org/officeDocument/2006/relationships/customXml" Target="../ink/ink617.xml"/><Relationship Id="rId153" Type="http://schemas.openxmlformats.org/officeDocument/2006/relationships/image" Target="../media/image2052.png"/><Relationship Id="rId174" Type="http://schemas.openxmlformats.org/officeDocument/2006/relationships/customXml" Target="../ink/ink639.xml"/><Relationship Id="rId179" Type="http://schemas.openxmlformats.org/officeDocument/2006/relationships/image" Target="../media/image2064.png"/><Relationship Id="rId195" Type="http://schemas.openxmlformats.org/officeDocument/2006/relationships/image" Target="../media/image2072.png"/><Relationship Id="rId209" Type="http://schemas.openxmlformats.org/officeDocument/2006/relationships/image" Target="../media/image2079.png"/><Relationship Id="rId190" Type="http://schemas.openxmlformats.org/officeDocument/2006/relationships/customXml" Target="../ink/ink647.xml"/><Relationship Id="rId204" Type="http://schemas.openxmlformats.org/officeDocument/2006/relationships/customXml" Target="../ink/ink654.xml"/><Relationship Id="rId220" Type="http://schemas.openxmlformats.org/officeDocument/2006/relationships/customXml" Target="../ink/ink662.xml"/><Relationship Id="rId15" Type="http://schemas.openxmlformats.org/officeDocument/2006/relationships/image" Target="../media/image1987.png"/><Relationship Id="rId36" Type="http://schemas.openxmlformats.org/officeDocument/2006/relationships/customXml" Target="../ink/ink569.xml"/><Relationship Id="rId57" Type="http://schemas.openxmlformats.org/officeDocument/2006/relationships/image" Target="../media/image2008.png"/><Relationship Id="rId106" Type="http://schemas.openxmlformats.org/officeDocument/2006/relationships/customXml" Target="../ink/ink604.xml"/><Relationship Id="rId127" Type="http://schemas.openxmlformats.org/officeDocument/2006/relationships/image" Target="../media/image2042.png"/><Relationship Id="rId10" Type="http://schemas.openxmlformats.org/officeDocument/2006/relationships/customXml" Target="../ink/ink556.xml"/><Relationship Id="rId31" Type="http://schemas.openxmlformats.org/officeDocument/2006/relationships/image" Target="../media/image1995.png"/><Relationship Id="rId52" Type="http://schemas.openxmlformats.org/officeDocument/2006/relationships/customXml" Target="../ink/ink577.xml"/><Relationship Id="rId73" Type="http://schemas.openxmlformats.org/officeDocument/2006/relationships/image" Target="../media/image2016.png"/><Relationship Id="rId78" Type="http://schemas.openxmlformats.org/officeDocument/2006/relationships/customXml" Target="../ink/ink590.xml"/><Relationship Id="rId94" Type="http://schemas.openxmlformats.org/officeDocument/2006/relationships/customXml" Target="../ink/ink598.xml"/><Relationship Id="rId99" Type="http://schemas.openxmlformats.org/officeDocument/2006/relationships/image" Target="../media/image2028.png"/><Relationship Id="rId101" Type="http://schemas.openxmlformats.org/officeDocument/2006/relationships/image" Target="../media/image2029.png"/><Relationship Id="rId122" Type="http://schemas.openxmlformats.org/officeDocument/2006/relationships/customXml" Target="../ink/ink612.xml"/><Relationship Id="rId143" Type="http://schemas.openxmlformats.org/officeDocument/2006/relationships/image" Target="../media/image2050.png"/><Relationship Id="rId148" Type="http://schemas.openxmlformats.org/officeDocument/2006/relationships/image" Target="../media/image6070.png"/><Relationship Id="rId164" Type="http://schemas.openxmlformats.org/officeDocument/2006/relationships/customXml" Target="../ink/ink634.xml"/><Relationship Id="rId169" Type="http://schemas.openxmlformats.org/officeDocument/2006/relationships/image" Target="../media/image2060.png"/><Relationship Id="rId185" Type="http://schemas.openxmlformats.org/officeDocument/2006/relationships/image" Target="../media/image2067.png"/><Relationship Id="rId4" Type="http://schemas.openxmlformats.org/officeDocument/2006/relationships/customXml" Target="../ink/ink553.xml"/><Relationship Id="rId9" Type="http://schemas.openxmlformats.org/officeDocument/2006/relationships/image" Target="../media/image1984.png"/><Relationship Id="rId180" Type="http://schemas.openxmlformats.org/officeDocument/2006/relationships/customXml" Target="../ink/ink642.xml"/><Relationship Id="rId210" Type="http://schemas.openxmlformats.org/officeDocument/2006/relationships/customXml" Target="../ink/ink657.xml"/><Relationship Id="rId215" Type="http://schemas.openxmlformats.org/officeDocument/2006/relationships/image" Target="../media/image6210.png"/><Relationship Id="rId26" Type="http://schemas.openxmlformats.org/officeDocument/2006/relationships/customXml" Target="../ink/ink564.xml"/><Relationship Id="rId47" Type="http://schemas.openxmlformats.org/officeDocument/2006/relationships/image" Target="../media/image2003.png"/><Relationship Id="rId68" Type="http://schemas.openxmlformats.org/officeDocument/2006/relationships/customXml" Target="../ink/ink585.xml"/><Relationship Id="rId89" Type="http://schemas.openxmlformats.org/officeDocument/2006/relationships/image" Target="../media/image2024.png"/><Relationship Id="rId112" Type="http://schemas.openxmlformats.org/officeDocument/2006/relationships/customXml" Target="../ink/ink607.xml"/><Relationship Id="rId133" Type="http://schemas.openxmlformats.org/officeDocument/2006/relationships/image" Target="../media/image2045.png"/><Relationship Id="rId154" Type="http://schemas.openxmlformats.org/officeDocument/2006/relationships/customXml" Target="../ink/ink629.xml"/><Relationship Id="rId175" Type="http://schemas.openxmlformats.org/officeDocument/2006/relationships/image" Target="../media/image1373.png"/><Relationship Id="rId196" Type="http://schemas.openxmlformats.org/officeDocument/2006/relationships/customXml" Target="../ink/ink650.xml"/><Relationship Id="rId200" Type="http://schemas.openxmlformats.org/officeDocument/2006/relationships/customXml" Target="../ink/ink652.xml"/><Relationship Id="rId16" Type="http://schemas.openxmlformats.org/officeDocument/2006/relationships/customXml" Target="../ink/ink559.xml"/><Relationship Id="rId221" Type="http://schemas.openxmlformats.org/officeDocument/2006/relationships/image" Target="../media/image2084.png"/><Relationship Id="rId37" Type="http://schemas.openxmlformats.org/officeDocument/2006/relationships/image" Target="../media/image1998.png"/><Relationship Id="rId58" Type="http://schemas.openxmlformats.org/officeDocument/2006/relationships/customXml" Target="../ink/ink580.xml"/><Relationship Id="rId79" Type="http://schemas.openxmlformats.org/officeDocument/2006/relationships/image" Target="../media/image2019.png"/><Relationship Id="rId102" Type="http://schemas.openxmlformats.org/officeDocument/2006/relationships/customXml" Target="../ink/ink602.xml"/><Relationship Id="rId123" Type="http://schemas.openxmlformats.org/officeDocument/2006/relationships/image" Target="../media/image2040.png"/><Relationship Id="rId144" Type="http://schemas.openxmlformats.org/officeDocument/2006/relationships/customXml" Target="../ink/ink623.xml"/><Relationship Id="rId90" Type="http://schemas.openxmlformats.org/officeDocument/2006/relationships/customXml" Target="../ink/ink596.xml"/><Relationship Id="rId165" Type="http://schemas.openxmlformats.org/officeDocument/2006/relationships/image" Target="../media/image2058.png"/><Relationship Id="rId186" Type="http://schemas.openxmlformats.org/officeDocument/2006/relationships/customXml" Target="../ink/ink645.xml"/><Relationship Id="rId211" Type="http://schemas.openxmlformats.org/officeDocument/2006/relationships/image" Target="../media/image2080.png"/><Relationship Id="rId27" Type="http://schemas.openxmlformats.org/officeDocument/2006/relationships/image" Target="../media/image1993.png"/><Relationship Id="rId48" Type="http://schemas.openxmlformats.org/officeDocument/2006/relationships/customXml" Target="../ink/ink575.xml"/><Relationship Id="rId69" Type="http://schemas.openxmlformats.org/officeDocument/2006/relationships/image" Target="../media/image2014.png"/><Relationship Id="rId113" Type="http://schemas.openxmlformats.org/officeDocument/2006/relationships/image" Target="../media/image2035.png"/><Relationship Id="rId134" Type="http://schemas.openxmlformats.org/officeDocument/2006/relationships/customXml" Target="../ink/ink618.xml"/><Relationship Id="rId80" Type="http://schemas.openxmlformats.org/officeDocument/2006/relationships/customXml" Target="../ink/ink591.xml"/><Relationship Id="rId155" Type="http://schemas.openxmlformats.org/officeDocument/2006/relationships/image" Target="../media/image2053.png"/><Relationship Id="rId176" Type="http://schemas.openxmlformats.org/officeDocument/2006/relationships/customXml" Target="../ink/ink640.xml"/><Relationship Id="rId197" Type="http://schemas.openxmlformats.org/officeDocument/2006/relationships/image" Target="../media/image2073.png"/><Relationship Id="rId201" Type="http://schemas.openxmlformats.org/officeDocument/2006/relationships/image" Target="../media/image2075.png"/><Relationship Id="rId222" Type="http://schemas.openxmlformats.org/officeDocument/2006/relationships/customXml" Target="../ink/ink663.xml"/><Relationship Id="rId17" Type="http://schemas.openxmlformats.org/officeDocument/2006/relationships/image" Target="../media/image1988.png"/><Relationship Id="rId38" Type="http://schemas.openxmlformats.org/officeDocument/2006/relationships/customXml" Target="../ink/ink570.xml"/><Relationship Id="rId59" Type="http://schemas.openxmlformats.org/officeDocument/2006/relationships/image" Target="../media/image2009.png"/><Relationship Id="rId103" Type="http://schemas.openxmlformats.org/officeDocument/2006/relationships/image" Target="../media/image2030.png"/><Relationship Id="rId124" Type="http://schemas.openxmlformats.org/officeDocument/2006/relationships/customXml" Target="../ink/ink613.xml"/><Relationship Id="rId70" Type="http://schemas.openxmlformats.org/officeDocument/2006/relationships/customXml" Target="../ink/ink586.xml"/><Relationship Id="rId91" Type="http://schemas.openxmlformats.org/officeDocument/2006/relationships/image" Target="../media/image2025.png"/><Relationship Id="rId145" Type="http://schemas.openxmlformats.org/officeDocument/2006/relationships/customXml" Target="../ink/ink624.xml"/><Relationship Id="rId166" Type="http://schemas.openxmlformats.org/officeDocument/2006/relationships/customXml" Target="../ink/ink635.xml"/><Relationship Id="rId187" Type="http://schemas.openxmlformats.org/officeDocument/2006/relationships/image" Target="../media/image2068.png"/><Relationship Id="rId1" Type="http://schemas.microsoft.com/office/2007/relationships/media" Target="../media/media5.m4a"/><Relationship Id="rId212" Type="http://schemas.openxmlformats.org/officeDocument/2006/relationships/customXml" Target="../ink/ink658.xml"/><Relationship Id="rId28" Type="http://schemas.openxmlformats.org/officeDocument/2006/relationships/customXml" Target="../ink/ink565.xml"/><Relationship Id="rId49" Type="http://schemas.openxmlformats.org/officeDocument/2006/relationships/image" Target="../media/image2004.png"/><Relationship Id="rId114" Type="http://schemas.openxmlformats.org/officeDocument/2006/relationships/customXml" Target="../ink/ink608.xml"/><Relationship Id="rId60" Type="http://schemas.openxmlformats.org/officeDocument/2006/relationships/customXml" Target="../ink/ink581.xml"/><Relationship Id="rId81" Type="http://schemas.openxmlformats.org/officeDocument/2006/relationships/image" Target="../media/image2020.png"/><Relationship Id="rId135" Type="http://schemas.openxmlformats.org/officeDocument/2006/relationships/image" Target="../media/image2046.png"/><Relationship Id="rId156" Type="http://schemas.openxmlformats.org/officeDocument/2006/relationships/customXml" Target="../ink/ink630.xml"/><Relationship Id="rId177" Type="http://schemas.openxmlformats.org/officeDocument/2006/relationships/image" Target="../media/image2063.png"/><Relationship Id="rId198" Type="http://schemas.openxmlformats.org/officeDocument/2006/relationships/customXml" Target="../ink/ink651.xml"/><Relationship Id="rId202" Type="http://schemas.openxmlformats.org/officeDocument/2006/relationships/customXml" Target="../ink/ink653.xml"/><Relationship Id="rId223" Type="http://schemas.openxmlformats.org/officeDocument/2006/relationships/image" Target="../media/image2085.png"/><Relationship Id="rId18" Type="http://schemas.openxmlformats.org/officeDocument/2006/relationships/customXml" Target="../ink/ink560.xml"/><Relationship Id="rId39" Type="http://schemas.openxmlformats.org/officeDocument/2006/relationships/image" Target="../media/image1999.png"/><Relationship Id="rId50" Type="http://schemas.openxmlformats.org/officeDocument/2006/relationships/customXml" Target="../ink/ink576.xml"/><Relationship Id="rId104" Type="http://schemas.openxmlformats.org/officeDocument/2006/relationships/customXml" Target="../ink/ink603.xml"/><Relationship Id="rId125" Type="http://schemas.openxmlformats.org/officeDocument/2006/relationships/image" Target="../media/image2041.png"/><Relationship Id="rId146" Type="http://schemas.openxmlformats.org/officeDocument/2006/relationships/image" Target="../media/image2051.png"/><Relationship Id="rId167" Type="http://schemas.openxmlformats.org/officeDocument/2006/relationships/image" Target="../media/image2059.png"/><Relationship Id="rId188" Type="http://schemas.openxmlformats.org/officeDocument/2006/relationships/customXml" Target="../ink/ink646.xml"/><Relationship Id="rId71" Type="http://schemas.openxmlformats.org/officeDocument/2006/relationships/image" Target="../media/image2015.png"/><Relationship Id="rId92" Type="http://schemas.openxmlformats.org/officeDocument/2006/relationships/customXml" Target="../ink/ink597.xml"/><Relationship Id="rId213" Type="http://schemas.openxmlformats.org/officeDocument/2006/relationships/image" Target="../media/image2081.png"/><Relationship Id="rId2" Type="http://schemas.openxmlformats.org/officeDocument/2006/relationships/audio" Target="../media/media5.m4a"/><Relationship Id="rId29" Type="http://schemas.openxmlformats.org/officeDocument/2006/relationships/image" Target="../media/image1994.png"/><Relationship Id="rId40" Type="http://schemas.openxmlformats.org/officeDocument/2006/relationships/customXml" Target="../ink/ink571.xml"/><Relationship Id="rId115" Type="http://schemas.openxmlformats.org/officeDocument/2006/relationships/image" Target="../media/image2036.png"/><Relationship Id="rId136" Type="http://schemas.openxmlformats.org/officeDocument/2006/relationships/customXml" Target="../ink/ink619.xml"/><Relationship Id="rId157" Type="http://schemas.openxmlformats.org/officeDocument/2006/relationships/image" Target="../media/image2054.png"/><Relationship Id="rId178" Type="http://schemas.openxmlformats.org/officeDocument/2006/relationships/customXml" Target="../ink/ink641.xml"/><Relationship Id="rId61" Type="http://schemas.openxmlformats.org/officeDocument/2006/relationships/image" Target="../media/image2010.png"/><Relationship Id="rId82" Type="http://schemas.openxmlformats.org/officeDocument/2006/relationships/customXml" Target="../ink/ink592.xml"/><Relationship Id="rId199" Type="http://schemas.openxmlformats.org/officeDocument/2006/relationships/image" Target="../media/image2074.png"/><Relationship Id="rId203" Type="http://schemas.openxmlformats.org/officeDocument/2006/relationships/image" Target="../media/image2076.png"/><Relationship Id="rId19" Type="http://schemas.openxmlformats.org/officeDocument/2006/relationships/image" Target="../media/image1989.png"/><Relationship Id="rId224" Type="http://schemas.openxmlformats.org/officeDocument/2006/relationships/image" Target="../media/image1.png"/><Relationship Id="rId30" Type="http://schemas.openxmlformats.org/officeDocument/2006/relationships/customXml" Target="../ink/ink566.xml"/><Relationship Id="rId105" Type="http://schemas.openxmlformats.org/officeDocument/2006/relationships/image" Target="../media/image2031.png"/><Relationship Id="rId126" Type="http://schemas.openxmlformats.org/officeDocument/2006/relationships/customXml" Target="../ink/ink614.xml"/><Relationship Id="rId147" Type="http://schemas.openxmlformats.org/officeDocument/2006/relationships/customXml" Target="../ink/ink625.xml"/><Relationship Id="rId168" Type="http://schemas.openxmlformats.org/officeDocument/2006/relationships/customXml" Target="../ink/ink6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6070.png"/><Relationship Id="rId4" Type="http://schemas.openxmlformats.org/officeDocument/2006/relationships/customXml" Target="../ink/ink66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1.xml"/><Relationship Id="rId21" Type="http://schemas.openxmlformats.org/officeDocument/2006/relationships/image" Target="../media/image2096.png"/><Relationship Id="rId42" Type="http://schemas.openxmlformats.org/officeDocument/2006/relationships/customXml" Target="../ink/ink683.xml"/><Relationship Id="rId63" Type="http://schemas.openxmlformats.org/officeDocument/2006/relationships/image" Target="../media/image2115.png"/><Relationship Id="rId84" Type="http://schemas.openxmlformats.org/officeDocument/2006/relationships/customXml" Target="../ink/ink704.xml"/><Relationship Id="rId138" Type="http://schemas.openxmlformats.org/officeDocument/2006/relationships/image" Target="../media/image2152.png"/><Relationship Id="rId159" Type="http://schemas.openxmlformats.org/officeDocument/2006/relationships/customXml" Target="../ink/ink743.xml"/><Relationship Id="rId170" Type="http://schemas.openxmlformats.org/officeDocument/2006/relationships/image" Target="../media/image2166.png"/><Relationship Id="rId107" Type="http://schemas.openxmlformats.org/officeDocument/2006/relationships/image" Target="../media/image2137.png"/><Relationship Id="rId11" Type="http://schemas.openxmlformats.org/officeDocument/2006/relationships/image" Target="../media/image2091.png"/><Relationship Id="rId32" Type="http://schemas.openxmlformats.org/officeDocument/2006/relationships/customXml" Target="../ink/ink678.xml"/><Relationship Id="rId53" Type="http://schemas.openxmlformats.org/officeDocument/2006/relationships/image" Target="../media/image2110.png"/><Relationship Id="rId74" Type="http://schemas.openxmlformats.org/officeDocument/2006/relationships/customXml" Target="../ink/ink699.xml"/><Relationship Id="rId128" Type="http://schemas.openxmlformats.org/officeDocument/2006/relationships/image" Target="../media/image2147.png"/><Relationship Id="rId149" Type="http://schemas.openxmlformats.org/officeDocument/2006/relationships/customXml" Target="../ink/ink738.xml"/><Relationship Id="rId5" Type="http://schemas.openxmlformats.org/officeDocument/2006/relationships/image" Target="../media/image8.png"/><Relationship Id="rId95" Type="http://schemas.openxmlformats.org/officeDocument/2006/relationships/image" Target="../media/image2131.png"/><Relationship Id="rId160" Type="http://schemas.openxmlformats.org/officeDocument/2006/relationships/image" Target="../media/image16912.png"/><Relationship Id="rId181" Type="http://schemas.openxmlformats.org/officeDocument/2006/relationships/customXml" Target="../ink/ink754.xml"/><Relationship Id="rId22" Type="http://schemas.openxmlformats.org/officeDocument/2006/relationships/customXml" Target="../ink/ink673.xml"/><Relationship Id="rId43" Type="http://schemas.openxmlformats.org/officeDocument/2006/relationships/image" Target="../media/image2106.png"/><Relationship Id="rId64" Type="http://schemas.openxmlformats.org/officeDocument/2006/relationships/customXml" Target="../ink/ink694.xml"/><Relationship Id="rId118" Type="http://schemas.openxmlformats.org/officeDocument/2006/relationships/image" Target="../media/image2142.png"/><Relationship Id="rId139" Type="http://schemas.openxmlformats.org/officeDocument/2006/relationships/customXml" Target="../ink/ink732.xml"/><Relationship Id="rId85" Type="http://schemas.openxmlformats.org/officeDocument/2006/relationships/image" Target="../media/image2126.png"/><Relationship Id="rId150" Type="http://schemas.openxmlformats.org/officeDocument/2006/relationships/image" Target="../media/image2157.png"/><Relationship Id="rId171" Type="http://schemas.openxmlformats.org/officeDocument/2006/relationships/customXml" Target="../ink/ink749.xml"/><Relationship Id="rId12" Type="http://schemas.openxmlformats.org/officeDocument/2006/relationships/customXml" Target="../ink/ink668.xml"/><Relationship Id="rId33" Type="http://schemas.openxmlformats.org/officeDocument/2006/relationships/image" Target="../media/image2102.png"/><Relationship Id="rId108" Type="http://schemas.openxmlformats.org/officeDocument/2006/relationships/customXml" Target="../ink/ink716.xml"/><Relationship Id="rId129" Type="http://schemas.openxmlformats.org/officeDocument/2006/relationships/customXml" Target="../ink/ink727.xml"/><Relationship Id="rId54" Type="http://schemas.openxmlformats.org/officeDocument/2006/relationships/customXml" Target="../ink/ink689.xml"/><Relationship Id="rId75" Type="http://schemas.openxmlformats.org/officeDocument/2006/relationships/image" Target="../media/image2121.png"/><Relationship Id="rId96" Type="http://schemas.openxmlformats.org/officeDocument/2006/relationships/customXml" Target="../ink/ink710.xml"/><Relationship Id="rId140" Type="http://schemas.openxmlformats.org/officeDocument/2006/relationships/image" Target="../media/image2153.png"/><Relationship Id="rId161" Type="http://schemas.openxmlformats.org/officeDocument/2006/relationships/customXml" Target="../ink/ink744.xml"/><Relationship Id="rId182" Type="http://schemas.openxmlformats.org/officeDocument/2006/relationships/image" Target="../media/image2172.png"/><Relationship Id="rId6" Type="http://schemas.openxmlformats.org/officeDocument/2006/relationships/customXml" Target="../ink/ink665.xml"/><Relationship Id="rId23" Type="http://schemas.openxmlformats.org/officeDocument/2006/relationships/image" Target="../media/image2097.png"/><Relationship Id="rId119" Type="http://schemas.openxmlformats.org/officeDocument/2006/relationships/customXml" Target="../ink/ink722.xml"/><Relationship Id="rId44" Type="http://schemas.openxmlformats.org/officeDocument/2006/relationships/customXml" Target="../ink/ink684.xml"/><Relationship Id="rId65" Type="http://schemas.openxmlformats.org/officeDocument/2006/relationships/image" Target="../media/image2116.png"/><Relationship Id="rId86" Type="http://schemas.openxmlformats.org/officeDocument/2006/relationships/customXml" Target="../ink/ink705.xml"/><Relationship Id="rId130" Type="http://schemas.openxmlformats.org/officeDocument/2006/relationships/image" Target="../media/image2148.png"/><Relationship Id="rId151" Type="http://schemas.openxmlformats.org/officeDocument/2006/relationships/customXml" Target="../ink/ink739.xml"/><Relationship Id="rId172" Type="http://schemas.openxmlformats.org/officeDocument/2006/relationships/image" Target="../media/image2167.png"/><Relationship Id="rId13" Type="http://schemas.openxmlformats.org/officeDocument/2006/relationships/image" Target="../media/image2092.png"/><Relationship Id="rId18" Type="http://schemas.openxmlformats.org/officeDocument/2006/relationships/customXml" Target="../ink/ink671.xml"/><Relationship Id="rId39" Type="http://schemas.openxmlformats.org/officeDocument/2006/relationships/image" Target="../media/image2105.png"/><Relationship Id="rId109" Type="http://schemas.openxmlformats.org/officeDocument/2006/relationships/image" Target="../media/image2138.png"/><Relationship Id="rId34" Type="http://schemas.openxmlformats.org/officeDocument/2006/relationships/customXml" Target="../ink/ink679.xml"/><Relationship Id="rId50" Type="http://schemas.openxmlformats.org/officeDocument/2006/relationships/customXml" Target="../ink/ink687.xml"/><Relationship Id="rId55" Type="http://schemas.openxmlformats.org/officeDocument/2006/relationships/image" Target="../media/image2111.png"/><Relationship Id="rId76" Type="http://schemas.openxmlformats.org/officeDocument/2006/relationships/customXml" Target="../ink/ink700.xml"/><Relationship Id="rId97" Type="http://schemas.openxmlformats.org/officeDocument/2006/relationships/image" Target="../media/image2132.png"/><Relationship Id="rId104" Type="http://schemas.openxmlformats.org/officeDocument/2006/relationships/customXml" Target="../ink/ink714.xml"/><Relationship Id="rId120" Type="http://schemas.openxmlformats.org/officeDocument/2006/relationships/image" Target="../media/image2143.png"/><Relationship Id="rId125" Type="http://schemas.openxmlformats.org/officeDocument/2006/relationships/customXml" Target="../ink/ink725.xml"/><Relationship Id="rId141" Type="http://schemas.openxmlformats.org/officeDocument/2006/relationships/customXml" Target="../ink/ink733.xml"/><Relationship Id="rId146" Type="http://schemas.openxmlformats.org/officeDocument/2006/relationships/customXml" Target="../ink/ink736.xml"/><Relationship Id="rId167" Type="http://schemas.openxmlformats.org/officeDocument/2006/relationships/customXml" Target="../ink/ink747.xml"/><Relationship Id="rId7" Type="http://schemas.openxmlformats.org/officeDocument/2006/relationships/image" Target="../media/image2089.png"/><Relationship Id="rId71" Type="http://schemas.openxmlformats.org/officeDocument/2006/relationships/image" Target="../media/image2119.png"/><Relationship Id="rId92" Type="http://schemas.openxmlformats.org/officeDocument/2006/relationships/customXml" Target="../ink/ink708.xml"/><Relationship Id="rId162" Type="http://schemas.openxmlformats.org/officeDocument/2006/relationships/image" Target="../media/image2162.png"/><Relationship Id="rId183" Type="http://schemas.openxmlformats.org/officeDocument/2006/relationships/customXml" Target="../ink/ink755.xml"/><Relationship Id="rId2" Type="http://schemas.openxmlformats.org/officeDocument/2006/relationships/audio" Target="../media/media7.m4a"/><Relationship Id="rId29" Type="http://schemas.openxmlformats.org/officeDocument/2006/relationships/image" Target="../media/image2100.png"/><Relationship Id="rId24" Type="http://schemas.openxmlformats.org/officeDocument/2006/relationships/customXml" Target="../ink/ink674.xml"/><Relationship Id="rId40" Type="http://schemas.openxmlformats.org/officeDocument/2006/relationships/customXml" Target="../ink/ink682.xml"/><Relationship Id="rId45" Type="http://schemas.openxmlformats.org/officeDocument/2006/relationships/image" Target="../media/image2107.png"/><Relationship Id="rId66" Type="http://schemas.openxmlformats.org/officeDocument/2006/relationships/customXml" Target="../ink/ink695.xml"/><Relationship Id="rId87" Type="http://schemas.openxmlformats.org/officeDocument/2006/relationships/image" Target="../media/image2127.png"/><Relationship Id="rId110" Type="http://schemas.openxmlformats.org/officeDocument/2006/relationships/customXml" Target="../ink/ink717.xml"/><Relationship Id="rId115" Type="http://schemas.openxmlformats.org/officeDocument/2006/relationships/image" Target="../media/image2141.png"/><Relationship Id="rId131" Type="http://schemas.openxmlformats.org/officeDocument/2006/relationships/customXml" Target="../ink/ink728.xml"/><Relationship Id="rId136" Type="http://schemas.openxmlformats.org/officeDocument/2006/relationships/image" Target="../media/image2151.png"/><Relationship Id="rId157" Type="http://schemas.openxmlformats.org/officeDocument/2006/relationships/customXml" Target="../ink/ink742.xml"/><Relationship Id="rId178" Type="http://schemas.openxmlformats.org/officeDocument/2006/relationships/image" Target="../media/image2170.png"/><Relationship Id="rId61" Type="http://schemas.openxmlformats.org/officeDocument/2006/relationships/image" Target="../media/image2114.png"/><Relationship Id="rId82" Type="http://schemas.openxmlformats.org/officeDocument/2006/relationships/customXml" Target="../ink/ink703.xml"/><Relationship Id="rId152" Type="http://schemas.openxmlformats.org/officeDocument/2006/relationships/image" Target="../media/image2158.png"/><Relationship Id="rId173" Type="http://schemas.openxmlformats.org/officeDocument/2006/relationships/customXml" Target="../ink/ink750.xml"/><Relationship Id="rId19" Type="http://schemas.openxmlformats.org/officeDocument/2006/relationships/image" Target="../media/image2095.png"/><Relationship Id="rId14" Type="http://schemas.openxmlformats.org/officeDocument/2006/relationships/customXml" Target="../ink/ink669.xml"/><Relationship Id="rId30" Type="http://schemas.openxmlformats.org/officeDocument/2006/relationships/customXml" Target="../ink/ink677.xml"/><Relationship Id="rId35" Type="http://schemas.openxmlformats.org/officeDocument/2006/relationships/image" Target="../media/image2103.png"/><Relationship Id="rId56" Type="http://schemas.openxmlformats.org/officeDocument/2006/relationships/customXml" Target="../ink/ink690.xml"/><Relationship Id="rId77" Type="http://schemas.openxmlformats.org/officeDocument/2006/relationships/image" Target="../media/image2122.png"/><Relationship Id="rId100" Type="http://schemas.openxmlformats.org/officeDocument/2006/relationships/customXml" Target="../ink/ink712.xml"/><Relationship Id="rId105" Type="http://schemas.openxmlformats.org/officeDocument/2006/relationships/image" Target="../media/image2136.png"/><Relationship Id="rId126" Type="http://schemas.openxmlformats.org/officeDocument/2006/relationships/image" Target="../media/image2146.png"/><Relationship Id="rId147" Type="http://schemas.openxmlformats.org/officeDocument/2006/relationships/customXml" Target="../ink/ink737.xml"/><Relationship Id="rId168" Type="http://schemas.openxmlformats.org/officeDocument/2006/relationships/image" Target="../media/image2165.png"/><Relationship Id="rId8" Type="http://schemas.openxmlformats.org/officeDocument/2006/relationships/customXml" Target="../ink/ink666.xml"/><Relationship Id="rId51" Type="http://schemas.openxmlformats.org/officeDocument/2006/relationships/image" Target="../media/image2109.png"/><Relationship Id="rId72" Type="http://schemas.openxmlformats.org/officeDocument/2006/relationships/customXml" Target="../ink/ink698.xml"/><Relationship Id="rId93" Type="http://schemas.openxmlformats.org/officeDocument/2006/relationships/image" Target="../media/image2130.png"/><Relationship Id="rId98" Type="http://schemas.openxmlformats.org/officeDocument/2006/relationships/customXml" Target="../ink/ink711.xml"/><Relationship Id="rId121" Type="http://schemas.openxmlformats.org/officeDocument/2006/relationships/customXml" Target="../ink/ink723.xml"/><Relationship Id="rId142" Type="http://schemas.openxmlformats.org/officeDocument/2006/relationships/customXml" Target="../ink/ink734.xml"/><Relationship Id="rId163" Type="http://schemas.openxmlformats.org/officeDocument/2006/relationships/customXml" Target="../ink/ink745.xml"/><Relationship Id="rId184" Type="http://schemas.openxmlformats.org/officeDocument/2006/relationships/image" Target="../media/image2173.png"/><Relationship Id="rId3" Type="http://schemas.openxmlformats.org/officeDocument/2006/relationships/slideLayout" Target="../slideLayouts/slideLayout4.xml"/><Relationship Id="rId25" Type="http://schemas.openxmlformats.org/officeDocument/2006/relationships/image" Target="../media/image2098.png"/><Relationship Id="rId46" Type="http://schemas.openxmlformats.org/officeDocument/2006/relationships/customXml" Target="../ink/ink685.xml"/><Relationship Id="rId67" Type="http://schemas.openxmlformats.org/officeDocument/2006/relationships/image" Target="../media/image2117.png"/><Relationship Id="rId116" Type="http://schemas.openxmlformats.org/officeDocument/2006/relationships/customXml" Target="../ink/ink720.xml"/><Relationship Id="rId137" Type="http://schemas.openxmlformats.org/officeDocument/2006/relationships/customXml" Target="../ink/ink731.xml"/><Relationship Id="rId158" Type="http://schemas.openxmlformats.org/officeDocument/2006/relationships/image" Target="../media/image2161.png"/><Relationship Id="rId20" Type="http://schemas.openxmlformats.org/officeDocument/2006/relationships/customXml" Target="../ink/ink672.xml"/><Relationship Id="rId41" Type="http://schemas.openxmlformats.org/officeDocument/2006/relationships/image" Target="../media/image6070.png"/><Relationship Id="rId62" Type="http://schemas.openxmlformats.org/officeDocument/2006/relationships/customXml" Target="../ink/ink693.xml"/><Relationship Id="rId83" Type="http://schemas.openxmlformats.org/officeDocument/2006/relationships/image" Target="../media/image2125.png"/><Relationship Id="rId88" Type="http://schemas.openxmlformats.org/officeDocument/2006/relationships/customXml" Target="../ink/ink706.xml"/><Relationship Id="rId111" Type="http://schemas.openxmlformats.org/officeDocument/2006/relationships/image" Target="../media/image2139.png"/><Relationship Id="rId132" Type="http://schemas.openxmlformats.org/officeDocument/2006/relationships/image" Target="../media/image2149.png"/><Relationship Id="rId153" Type="http://schemas.openxmlformats.org/officeDocument/2006/relationships/customXml" Target="../ink/ink740.xml"/><Relationship Id="rId174" Type="http://schemas.openxmlformats.org/officeDocument/2006/relationships/image" Target="../media/image2168.png"/><Relationship Id="rId179" Type="http://schemas.openxmlformats.org/officeDocument/2006/relationships/customXml" Target="../ink/ink753.xml"/><Relationship Id="rId15" Type="http://schemas.openxmlformats.org/officeDocument/2006/relationships/image" Target="../media/image2093.png"/><Relationship Id="rId36" Type="http://schemas.openxmlformats.org/officeDocument/2006/relationships/customXml" Target="../ink/ink680.xml"/><Relationship Id="rId57" Type="http://schemas.openxmlformats.org/officeDocument/2006/relationships/image" Target="../media/image2112.png"/><Relationship Id="rId106" Type="http://schemas.openxmlformats.org/officeDocument/2006/relationships/customXml" Target="../ink/ink715.xml"/><Relationship Id="rId127" Type="http://schemas.openxmlformats.org/officeDocument/2006/relationships/customXml" Target="../ink/ink726.xml"/><Relationship Id="rId10" Type="http://schemas.openxmlformats.org/officeDocument/2006/relationships/customXml" Target="../ink/ink667.xml"/><Relationship Id="rId31" Type="http://schemas.openxmlformats.org/officeDocument/2006/relationships/image" Target="../media/image2101.png"/><Relationship Id="rId52" Type="http://schemas.openxmlformats.org/officeDocument/2006/relationships/customXml" Target="../ink/ink688.xml"/><Relationship Id="rId73" Type="http://schemas.openxmlformats.org/officeDocument/2006/relationships/image" Target="../media/image2120.png"/><Relationship Id="rId78" Type="http://schemas.openxmlformats.org/officeDocument/2006/relationships/customXml" Target="../ink/ink701.xml"/><Relationship Id="rId94" Type="http://schemas.openxmlformats.org/officeDocument/2006/relationships/customXml" Target="../ink/ink709.xml"/><Relationship Id="rId99" Type="http://schemas.openxmlformats.org/officeDocument/2006/relationships/image" Target="../media/image2133.png"/><Relationship Id="rId101" Type="http://schemas.openxmlformats.org/officeDocument/2006/relationships/image" Target="../media/image2134.png"/><Relationship Id="rId122" Type="http://schemas.openxmlformats.org/officeDocument/2006/relationships/image" Target="../media/image2144.png"/><Relationship Id="rId143" Type="http://schemas.openxmlformats.org/officeDocument/2006/relationships/image" Target="../media/image2154.png"/><Relationship Id="rId148" Type="http://schemas.openxmlformats.org/officeDocument/2006/relationships/image" Target="../media/image2156.png"/><Relationship Id="rId164" Type="http://schemas.openxmlformats.org/officeDocument/2006/relationships/image" Target="../media/image2163.png"/><Relationship Id="rId169" Type="http://schemas.openxmlformats.org/officeDocument/2006/relationships/customXml" Target="../ink/ink748.xml"/><Relationship Id="rId185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2090.png"/><Relationship Id="rId180" Type="http://schemas.openxmlformats.org/officeDocument/2006/relationships/image" Target="../media/image2171.png"/><Relationship Id="rId26" Type="http://schemas.openxmlformats.org/officeDocument/2006/relationships/customXml" Target="../ink/ink675.xml"/><Relationship Id="rId47" Type="http://schemas.openxmlformats.org/officeDocument/2006/relationships/image" Target="../media/image16641.png"/><Relationship Id="rId68" Type="http://schemas.openxmlformats.org/officeDocument/2006/relationships/customXml" Target="../ink/ink696.xml"/><Relationship Id="rId89" Type="http://schemas.openxmlformats.org/officeDocument/2006/relationships/image" Target="../media/image2128.png"/><Relationship Id="rId112" Type="http://schemas.openxmlformats.org/officeDocument/2006/relationships/customXml" Target="../ink/ink718.xml"/><Relationship Id="rId133" Type="http://schemas.openxmlformats.org/officeDocument/2006/relationships/customXml" Target="../ink/ink729.xml"/><Relationship Id="rId154" Type="http://schemas.openxmlformats.org/officeDocument/2006/relationships/image" Target="../media/image2159.png"/><Relationship Id="rId175" Type="http://schemas.openxmlformats.org/officeDocument/2006/relationships/customXml" Target="../ink/ink751.xml"/><Relationship Id="rId16" Type="http://schemas.openxmlformats.org/officeDocument/2006/relationships/customXml" Target="../ink/ink670.xml"/><Relationship Id="rId37" Type="http://schemas.openxmlformats.org/officeDocument/2006/relationships/image" Target="../media/image2104.png"/><Relationship Id="rId58" Type="http://schemas.openxmlformats.org/officeDocument/2006/relationships/customXml" Target="../ink/ink691.xml"/><Relationship Id="rId79" Type="http://schemas.openxmlformats.org/officeDocument/2006/relationships/image" Target="../media/image2123.png"/><Relationship Id="rId102" Type="http://schemas.openxmlformats.org/officeDocument/2006/relationships/customXml" Target="../ink/ink713.xml"/><Relationship Id="rId123" Type="http://schemas.openxmlformats.org/officeDocument/2006/relationships/customXml" Target="../ink/ink724.xml"/><Relationship Id="rId144" Type="http://schemas.openxmlformats.org/officeDocument/2006/relationships/customXml" Target="../ink/ink735.xml"/><Relationship Id="rId90" Type="http://schemas.openxmlformats.org/officeDocument/2006/relationships/customXml" Target="../ink/ink707.xml"/><Relationship Id="rId165" Type="http://schemas.openxmlformats.org/officeDocument/2006/relationships/customXml" Target="../ink/ink746.xml"/><Relationship Id="rId27" Type="http://schemas.openxmlformats.org/officeDocument/2006/relationships/image" Target="../media/image2099.png"/><Relationship Id="rId48" Type="http://schemas.openxmlformats.org/officeDocument/2006/relationships/customXml" Target="../ink/ink686.xml"/><Relationship Id="rId69" Type="http://schemas.openxmlformats.org/officeDocument/2006/relationships/image" Target="../media/image2118.png"/><Relationship Id="rId113" Type="http://schemas.openxmlformats.org/officeDocument/2006/relationships/image" Target="../media/image2140.png"/><Relationship Id="rId134" Type="http://schemas.openxmlformats.org/officeDocument/2006/relationships/image" Target="../media/image2150.png"/><Relationship Id="rId80" Type="http://schemas.openxmlformats.org/officeDocument/2006/relationships/customXml" Target="../ink/ink702.xml"/><Relationship Id="rId155" Type="http://schemas.openxmlformats.org/officeDocument/2006/relationships/customXml" Target="../ink/ink741.xml"/><Relationship Id="rId176" Type="http://schemas.openxmlformats.org/officeDocument/2006/relationships/image" Target="../media/image2169.png"/><Relationship Id="rId17" Type="http://schemas.openxmlformats.org/officeDocument/2006/relationships/image" Target="../media/image2094.png"/><Relationship Id="rId38" Type="http://schemas.openxmlformats.org/officeDocument/2006/relationships/customXml" Target="../ink/ink681.xml"/><Relationship Id="rId59" Type="http://schemas.openxmlformats.org/officeDocument/2006/relationships/image" Target="../media/image2113.png"/><Relationship Id="rId103" Type="http://schemas.openxmlformats.org/officeDocument/2006/relationships/image" Target="../media/image2135.png"/><Relationship Id="rId124" Type="http://schemas.openxmlformats.org/officeDocument/2006/relationships/image" Target="../media/image2145.png"/><Relationship Id="rId70" Type="http://schemas.openxmlformats.org/officeDocument/2006/relationships/customXml" Target="../ink/ink697.xml"/><Relationship Id="rId91" Type="http://schemas.openxmlformats.org/officeDocument/2006/relationships/image" Target="../media/image2129.png"/><Relationship Id="rId145" Type="http://schemas.openxmlformats.org/officeDocument/2006/relationships/image" Target="../media/image2155.png"/><Relationship Id="rId166" Type="http://schemas.openxmlformats.org/officeDocument/2006/relationships/image" Target="../media/image2164.png"/><Relationship Id="rId1" Type="http://schemas.microsoft.com/office/2007/relationships/media" Target="../media/media7.m4a"/><Relationship Id="rId28" Type="http://schemas.openxmlformats.org/officeDocument/2006/relationships/customXml" Target="../ink/ink676.xml"/><Relationship Id="rId49" Type="http://schemas.openxmlformats.org/officeDocument/2006/relationships/image" Target="../media/image2108.png"/><Relationship Id="rId114" Type="http://schemas.openxmlformats.org/officeDocument/2006/relationships/customXml" Target="../ink/ink719.xml"/><Relationship Id="rId60" Type="http://schemas.openxmlformats.org/officeDocument/2006/relationships/customXml" Target="../ink/ink692.xml"/><Relationship Id="rId81" Type="http://schemas.openxmlformats.org/officeDocument/2006/relationships/image" Target="../media/image2124.png"/><Relationship Id="rId135" Type="http://schemas.openxmlformats.org/officeDocument/2006/relationships/customXml" Target="../ink/ink730.xml"/><Relationship Id="rId156" Type="http://schemas.openxmlformats.org/officeDocument/2006/relationships/image" Target="../media/image2160.png"/><Relationship Id="rId177" Type="http://schemas.openxmlformats.org/officeDocument/2006/relationships/customXml" Target="../ink/ink752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05.png"/><Relationship Id="rId21" Type="http://schemas.openxmlformats.org/officeDocument/2006/relationships/image" Target="../media/image2150.png"/><Relationship Id="rId42" Type="http://schemas.openxmlformats.org/officeDocument/2006/relationships/image" Target="../media/image2159.png"/><Relationship Id="rId63" Type="http://schemas.openxmlformats.org/officeDocument/2006/relationships/image" Target="../media/image2179.png"/><Relationship Id="rId84" Type="http://schemas.openxmlformats.org/officeDocument/2006/relationships/customXml" Target="../ink/ink796.xml"/><Relationship Id="rId138" Type="http://schemas.openxmlformats.org/officeDocument/2006/relationships/customXml" Target="../ink/ink823.xml"/><Relationship Id="rId16" Type="http://schemas.openxmlformats.org/officeDocument/2006/relationships/customXml" Target="../ink/ink762.xml"/><Relationship Id="rId107" Type="http://schemas.openxmlformats.org/officeDocument/2006/relationships/image" Target="../media/image2200.png"/><Relationship Id="rId11" Type="http://schemas.openxmlformats.org/officeDocument/2006/relationships/image" Target="../media/image2145.png"/><Relationship Id="rId32" Type="http://schemas.openxmlformats.org/officeDocument/2006/relationships/customXml" Target="../ink/ink770.xml"/><Relationship Id="rId37" Type="http://schemas.openxmlformats.org/officeDocument/2006/relationships/customXml" Target="../ink/ink773.xml"/><Relationship Id="rId53" Type="http://schemas.openxmlformats.org/officeDocument/2006/relationships/customXml" Target="../ink/ink781.xml"/><Relationship Id="rId58" Type="http://schemas.openxmlformats.org/officeDocument/2006/relationships/customXml" Target="../ink/ink783.xml"/><Relationship Id="rId74" Type="http://schemas.openxmlformats.org/officeDocument/2006/relationships/customXml" Target="../ink/ink791.xml"/><Relationship Id="rId79" Type="http://schemas.openxmlformats.org/officeDocument/2006/relationships/image" Target="../media/image2187.png"/><Relationship Id="rId102" Type="http://schemas.openxmlformats.org/officeDocument/2006/relationships/customXml" Target="../ink/ink805.xml"/><Relationship Id="rId123" Type="http://schemas.openxmlformats.org/officeDocument/2006/relationships/image" Target="../media/image2208.png"/><Relationship Id="rId128" Type="http://schemas.openxmlformats.org/officeDocument/2006/relationships/customXml" Target="../ink/ink818.xml"/><Relationship Id="rId5" Type="http://schemas.openxmlformats.org/officeDocument/2006/relationships/image" Target="../media/image2142.png"/><Relationship Id="rId90" Type="http://schemas.openxmlformats.org/officeDocument/2006/relationships/customXml" Target="../ink/ink799.xml"/><Relationship Id="rId95" Type="http://schemas.openxmlformats.org/officeDocument/2006/relationships/image" Target="../media/image2194.png"/><Relationship Id="rId22" Type="http://schemas.openxmlformats.org/officeDocument/2006/relationships/customXml" Target="../ink/ink765.xml"/><Relationship Id="rId27" Type="http://schemas.openxmlformats.org/officeDocument/2006/relationships/image" Target="../media/image2153.png"/><Relationship Id="rId43" Type="http://schemas.openxmlformats.org/officeDocument/2006/relationships/customXml" Target="../ink/ink776.xml"/><Relationship Id="rId48" Type="http://schemas.openxmlformats.org/officeDocument/2006/relationships/image" Target="../media/image16912.png"/><Relationship Id="rId64" Type="http://schemas.openxmlformats.org/officeDocument/2006/relationships/customXml" Target="../ink/ink786.xml"/><Relationship Id="rId69" Type="http://schemas.openxmlformats.org/officeDocument/2006/relationships/image" Target="../media/image2182.png"/><Relationship Id="rId113" Type="http://schemas.openxmlformats.org/officeDocument/2006/relationships/image" Target="../media/image2203.png"/><Relationship Id="rId118" Type="http://schemas.openxmlformats.org/officeDocument/2006/relationships/customXml" Target="../ink/ink813.xml"/><Relationship Id="rId134" Type="http://schemas.openxmlformats.org/officeDocument/2006/relationships/customXml" Target="../ink/ink821.xml"/><Relationship Id="rId139" Type="http://schemas.openxmlformats.org/officeDocument/2006/relationships/image" Target="../media/image2216.png"/><Relationship Id="rId80" Type="http://schemas.openxmlformats.org/officeDocument/2006/relationships/customXml" Target="../ink/ink794.xml"/><Relationship Id="rId85" Type="http://schemas.openxmlformats.org/officeDocument/2006/relationships/image" Target="../media/image2190.png"/><Relationship Id="rId12" Type="http://schemas.openxmlformats.org/officeDocument/2006/relationships/customXml" Target="../ink/ink760.xml"/><Relationship Id="rId17" Type="http://schemas.openxmlformats.org/officeDocument/2006/relationships/image" Target="../media/image2148.png"/><Relationship Id="rId33" Type="http://schemas.openxmlformats.org/officeDocument/2006/relationships/image" Target="../media/image2155.png"/><Relationship Id="rId38" Type="http://schemas.openxmlformats.org/officeDocument/2006/relationships/image" Target="../media/image2157.png"/><Relationship Id="rId59" Type="http://schemas.openxmlformats.org/officeDocument/2006/relationships/image" Target="../media/image2177.png"/><Relationship Id="rId103" Type="http://schemas.openxmlformats.org/officeDocument/2006/relationships/image" Target="../media/image2198.png"/><Relationship Id="rId108" Type="http://schemas.openxmlformats.org/officeDocument/2006/relationships/customXml" Target="../ink/ink808.xml"/><Relationship Id="rId124" Type="http://schemas.openxmlformats.org/officeDocument/2006/relationships/customXml" Target="../ink/ink816.xml"/><Relationship Id="rId129" Type="http://schemas.openxmlformats.org/officeDocument/2006/relationships/image" Target="../media/image2211.png"/><Relationship Id="rId54" Type="http://schemas.openxmlformats.org/officeDocument/2006/relationships/image" Target="../media/image2174.png"/><Relationship Id="rId70" Type="http://schemas.openxmlformats.org/officeDocument/2006/relationships/customXml" Target="../ink/ink789.xml"/><Relationship Id="rId75" Type="http://schemas.openxmlformats.org/officeDocument/2006/relationships/image" Target="../media/image2185.png"/><Relationship Id="rId91" Type="http://schemas.openxmlformats.org/officeDocument/2006/relationships/image" Target="../media/image2193.png"/><Relationship Id="rId96" Type="http://schemas.openxmlformats.org/officeDocument/2006/relationships/customXml" Target="../ink/ink802.xml"/><Relationship Id="rId140" Type="http://schemas.openxmlformats.org/officeDocument/2006/relationships/image" Target="../media/image1.png"/><Relationship Id="rId1" Type="http://schemas.microsoft.com/office/2007/relationships/media" Target="../media/media8.m4a"/><Relationship Id="rId6" Type="http://schemas.openxmlformats.org/officeDocument/2006/relationships/customXml" Target="../ink/ink757.xml"/><Relationship Id="rId23" Type="http://schemas.openxmlformats.org/officeDocument/2006/relationships/image" Target="../media/image2151.png"/><Relationship Id="rId28" Type="http://schemas.openxmlformats.org/officeDocument/2006/relationships/customXml" Target="../ink/ink768.xml"/><Relationship Id="rId49" Type="http://schemas.openxmlformats.org/officeDocument/2006/relationships/customXml" Target="../ink/ink779.xml"/><Relationship Id="rId114" Type="http://schemas.openxmlformats.org/officeDocument/2006/relationships/customXml" Target="../ink/ink811.xml"/><Relationship Id="rId119" Type="http://schemas.openxmlformats.org/officeDocument/2006/relationships/image" Target="../media/image2206.png"/><Relationship Id="rId44" Type="http://schemas.openxmlformats.org/officeDocument/2006/relationships/image" Target="../media/image2160.png"/><Relationship Id="rId60" Type="http://schemas.openxmlformats.org/officeDocument/2006/relationships/customXml" Target="../ink/ink784.xml"/><Relationship Id="rId65" Type="http://schemas.openxmlformats.org/officeDocument/2006/relationships/image" Target="../media/image2180.png"/><Relationship Id="rId81" Type="http://schemas.openxmlformats.org/officeDocument/2006/relationships/image" Target="../media/image2188.png"/><Relationship Id="rId86" Type="http://schemas.openxmlformats.org/officeDocument/2006/relationships/customXml" Target="../ink/ink797.xml"/><Relationship Id="rId130" Type="http://schemas.openxmlformats.org/officeDocument/2006/relationships/customXml" Target="../ink/ink819.xml"/><Relationship Id="rId135" Type="http://schemas.openxmlformats.org/officeDocument/2006/relationships/image" Target="../media/image2214.png"/><Relationship Id="rId13" Type="http://schemas.openxmlformats.org/officeDocument/2006/relationships/image" Target="../media/image2146.png"/><Relationship Id="rId18" Type="http://schemas.openxmlformats.org/officeDocument/2006/relationships/customXml" Target="../ink/ink763.xml"/><Relationship Id="rId39" Type="http://schemas.openxmlformats.org/officeDocument/2006/relationships/customXml" Target="../ink/ink774.xml"/><Relationship Id="rId109" Type="http://schemas.openxmlformats.org/officeDocument/2006/relationships/image" Target="../media/image2201.png"/><Relationship Id="rId34" Type="http://schemas.openxmlformats.org/officeDocument/2006/relationships/customXml" Target="../ink/ink771.xml"/><Relationship Id="rId50" Type="http://schemas.openxmlformats.org/officeDocument/2006/relationships/image" Target="../media/image2162.png"/><Relationship Id="rId55" Type="http://schemas.openxmlformats.org/officeDocument/2006/relationships/image" Target="../media/image9.png"/><Relationship Id="rId76" Type="http://schemas.openxmlformats.org/officeDocument/2006/relationships/customXml" Target="../ink/ink792.xml"/><Relationship Id="rId97" Type="http://schemas.openxmlformats.org/officeDocument/2006/relationships/image" Target="../media/image2195.png"/><Relationship Id="rId104" Type="http://schemas.openxmlformats.org/officeDocument/2006/relationships/customXml" Target="../ink/ink806.xml"/><Relationship Id="rId120" Type="http://schemas.openxmlformats.org/officeDocument/2006/relationships/customXml" Target="../ink/ink814.xml"/><Relationship Id="rId125" Type="http://schemas.openxmlformats.org/officeDocument/2006/relationships/image" Target="../media/image2209.png"/><Relationship Id="rId7" Type="http://schemas.openxmlformats.org/officeDocument/2006/relationships/image" Target="../media/image2143.png"/><Relationship Id="rId71" Type="http://schemas.openxmlformats.org/officeDocument/2006/relationships/image" Target="../media/image2183.png"/><Relationship Id="rId92" Type="http://schemas.openxmlformats.org/officeDocument/2006/relationships/customXml" Target="../ink/ink800.xml"/><Relationship Id="rId2" Type="http://schemas.openxmlformats.org/officeDocument/2006/relationships/audio" Target="../media/media8.m4a"/><Relationship Id="rId29" Type="http://schemas.openxmlformats.org/officeDocument/2006/relationships/image" Target="../media/image6070.png"/><Relationship Id="rId24" Type="http://schemas.openxmlformats.org/officeDocument/2006/relationships/customXml" Target="../ink/ink766.xml"/><Relationship Id="rId40" Type="http://schemas.openxmlformats.org/officeDocument/2006/relationships/image" Target="../media/image2158.png"/><Relationship Id="rId45" Type="http://schemas.openxmlformats.org/officeDocument/2006/relationships/customXml" Target="../ink/ink777.xml"/><Relationship Id="rId66" Type="http://schemas.openxmlformats.org/officeDocument/2006/relationships/customXml" Target="../ink/ink787.xml"/><Relationship Id="rId87" Type="http://schemas.openxmlformats.org/officeDocument/2006/relationships/image" Target="../media/image2191.png"/><Relationship Id="rId110" Type="http://schemas.openxmlformats.org/officeDocument/2006/relationships/customXml" Target="../ink/ink809.xml"/><Relationship Id="rId115" Type="http://schemas.openxmlformats.org/officeDocument/2006/relationships/image" Target="../media/image2204.png"/><Relationship Id="rId131" Type="http://schemas.openxmlformats.org/officeDocument/2006/relationships/image" Target="../media/image2212.png"/><Relationship Id="rId136" Type="http://schemas.openxmlformats.org/officeDocument/2006/relationships/customXml" Target="../ink/ink822.xml"/><Relationship Id="rId61" Type="http://schemas.openxmlformats.org/officeDocument/2006/relationships/image" Target="../media/image2178.png"/><Relationship Id="rId82" Type="http://schemas.openxmlformats.org/officeDocument/2006/relationships/customXml" Target="../ink/ink795.xml"/><Relationship Id="rId19" Type="http://schemas.openxmlformats.org/officeDocument/2006/relationships/image" Target="../media/image2149.png"/><Relationship Id="rId14" Type="http://schemas.openxmlformats.org/officeDocument/2006/relationships/customXml" Target="../ink/ink761.xml"/><Relationship Id="rId30" Type="http://schemas.openxmlformats.org/officeDocument/2006/relationships/customXml" Target="../ink/ink769.xml"/><Relationship Id="rId35" Type="http://schemas.openxmlformats.org/officeDocument/2006/relationships/customXml" Target="../ink/ink772.xml"/><Relationship Id="rId56" Type="http://schemas.openxmlformats.org/officeDocument/2006/relationships/customXml" Target="../ink/ink782.xml"/><Relationship Id="rId77" Type="http://schemas.openxmlformats.org/officeDocument/2006/relationships/image" Target="../media/image2186.png"/><Relationship Id="rId100" Type="http://schemas.openxmlformats.org/officeDocument/2006/relationships/customXml" Target="../ink/ink804.xml"/><Relationship Id="rId105" Type="http://schemas.openxmlformats.org/officeDocument/2006/relationships/image" Target="../media/image2199.png"/><Relationship Id="rId126" Type="http://schemas.openxmlformats.org/officeDocument/2006/relationships/customXml" Target="../ink/ink817.xml"/><Relationship Id="rId8" Type="http://schemas.openxmlformats.org/officeDocument/2006/relationships/customXml" Target="../ink/ink758.xml"/><Relationship Id="rId51" Type="http://schemas.openxmlformats.org/officeDocument/2006/relationships/customXml" Target="../ink/ink780.xml"/><Relationship Id="rId72" Type="http://schemas.openxmlformats.org/officeDocument/2006/relationships/customXml" Target="../ink/ink790.xml"/><Relationship Id="rId93" Type="http://schemas.openxmlformats.org/officeDocument/2006/relationships/image" Target="../media/image6890.png"/><Relationship Id="rId98" Type="http://schemas.openxmlformats.org/officeDocument/2006/relationships/customXml" Target="../ink/ink803.xml"/><Relationship Id="rId121" Type="http://schemas.openxmlformats.org/officeDocument/2006/relationships/image" Target="../media/image2207.png"/><Relationship Id="rId3" Type="http://schemas.openxmlformats.org/officeDocument/2006/relationships/slideLayout" Target="../slideLayouts/slideLayout4.xml"/><Relationship Id="rId25" Type="http://schemas.openxmlformats.org/officeDocument/2006/relationships/image" Target="../media/image2152.png"/><Relationship Id="rId46" Type="http://schemas.openxmlformats.org/officeDocument/2006/relationships/image" Target="../media/image2161.png"/><Relationship Id="rId67" Type="http://schemas.openxmlformats.org/officeDocument/2006/relationships/image" Target="../media/image2181.png"/><Relationship Id="rId116" Type="http://schemas.openxmlformats.org/officeDocument/2006/relationships/customXml" Target="../ink/ink812.xml"/><Relationship Id="rId137" Type="http://schemas.openxmlformats.org/officeDocument/2006/relationships/image" Target="../media/image2215.png"/><Relationship Id="rId20" Type="http://schemas.openxmlformats.org/officeDocument/2006/relationships/customXml" Target="../ink/ink764.xml"/><Relationship Id="rId41" Type="http://schemas.openxmlformats.org/officeDocument/2006/relationships/customXml" Target="../ink/ink775.xml"/><Relationship Id="rId62" Type="http://schemas.openxmlformats.org/officeDocument/2006/relationships/customXml" Target="../ink/ink785.xml"/><Relationship Id="rId83" Type="http://schemas.openxmlformats.org/officeDocument/2006/relationships/image" Target="../media/image2189.png"/><Relationship Id="rId88" Type="http://schemas.openxmlformats.org/officeDocument/2006/relationships/customXml" Target="../ink/ink798.xml"/><Relationship Id="rId111" Type="http://schemas.openxmlformats.org/officeDocument/2006/relationships/image" Target="../media/image2202.png"/><Relationship Id="rId132" Type="http://schemas.openxmlformats.org/officeDocument/2006/relationships/customXml" Target="../ink/ink820.xml"/><Relationship Id="rId15" Type="http://schemas.openxmlformats.org/officeDocument/2006/relationships/image" Target="../media/image2147.png"/><Relationship Id="rId36" Type="http://schemas.openxmlformats.org/officeDocument/2006/relationships/image" Target="../media/image2156.png"/><Relationship Id="rId57" Type="http://schemas.openxmlformats.org/officeDocument/2006/relationships/image" Target="../media/image2176.png"/><Relationship Id="rId106" Type="http://schemas.openxmlformats.org/officeDocument/2006/relationships/customXml" Target="../ink/ink807.xml"/><Relationship Id="rId127" Type="http://schemas.openxmlformats.org/officeDocument/2006/relationships/image" Target="../media/image2210.png"/><Relationship Id="rId10" Type="http://schemas.openxmlformats.org/officeDocument/2006/relationships/customXml" Target="../ink/ink759.xml"/><Relationship Id="rId31" Type="http://schemas.openxmlformats.org/officeDocument/2006/relationships/image" Target="../media/image2154.png"/><Relationship Id="rId52" Type="http://schemas.openxmlformats.org/officeDocument/2006/relationships/image" Target="../media/image2163.png"/><Relationship Id="rId73" Type="http://schemas.openxmlformats.org/officeDocument/2006/relationships/image" Target="../media/image2184.png"/><Relationship Id="rId78" Type="http://schemas.openxmlformats.org/officeDocument/2006/relationships/customXml" Target="../ink/ink793.xml"/><Relationship Id="rId94" Type="http://schemas.openxmlformats.org/officeDocument/2006/relationships/customXml" Target="../ink/ink801.xml"/><Relationship Id="rId99" Type="http://schemas.openxmlformats.org/officeDocument/2006/relationships/image" Target="../media/image2196.png"/><Relationship Id="rId101" Type="http://schemas.openxmlformats.org/officeDocument/2006/relationships/image" Target="../media/image2197.png"/><Relationship Id="rId122" Type="http://schemas.openxmlformats.org/officeDocument/2006/relationships/customXml" Target="../ink/ink815.xml"/><Relationship Id="rId4" Type="http://schemas.openxmlformats.org/officeDocument/2006/relationships/customXml" Target="../ink/ink756.xml"/><Relationship Id="rId9" Type="http://schemas.openxmlformats.org/officeDocument/2006/relationships/image" Target="../media/image2144.png"/><Relationship Id="rId26" Type="http://schemas.openxmlformats.org/officeDocument/2006/relationships/customXml" Target="../ink/ink767.xml"/><Relationship Id="rId47" Type="http://schemas.openxmlformats.org/officeDocument/2006/relationships/customXml" Target="../ink/ink778.xml"/><Relationship Id="rId68" Type="http://schemas.openxmlformats.org/officeDocument/2006/relationships/customXml" Target="../ink/ink788.xml"/><Relationship Id="rId89" Type="http://schemas.openxmlformats.org/officeDocument/2006/relationships/image" Target="../media/image2192.png"/><Relationship Id="rId112" Type="http://schemas.openxmlformats.org/officeDocument/2006/relationships/customXml" Target="../ink/ink810.xml"/><Relationship Id="rId133" Type="http://schemas.openxmlformats.org/officeDocument/2006/relationships/image" Target="../media/image2213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46.png"/><Relationship Id="rId21" Type="http://schemas.openxmlformats.org/officeDocument/2006/relationships/image" Target="../media/image2150.png"/><Relationship Id="rId42" Type="http://schemas.openxmlformats.org/officeDocument/2006/relationships/image" Target="../media/image2159.png"/><Relationship Id="rId63" Type="http://schemas.openxmlformats.org/officeDocument/2006/relationships/customXml" Target="../ink/ink854.xml"/><Relationship Id="rId84" Type="http://schemas.openxmlformats.org/officeDocument/2006/relationships/customXml" Target="../ink/ink864.xml"/><Relationship Id="rId138" Type="http://schemas.openxmlformats.org/officeDocument/2006/relationships/customXml" Target="../ink/ink891.xml"/><Relationship Id="rId159" Type="http://schemas.openxmlformats.org/officeDocument/2006/relationships/customXml" Target="../ink/ink902.xml"/><Relationship Id="rId170" Type="http://schemas.openxmlformats.org/officeDocument/2006/relationships/image" Target="../media/image2272.png"/><Relationship Id="rId191" Type="http://schemas.openxmlformats.org/officeDocument/2006/relationships/customXml" Target="../ink/ink918.xml"/><Relationship Id="rId205" Type="http://schemas.openxmlformats.org/officeDocument/2006/relationships/customXml" Target="../ink/ink925.xml"/><Relationship Id="rId226" Type="http://schemas.openxmlformats.org/officeDocument/2006/relationships/image" Target="../media/image6090.png"/><Relationship Id="rId107" Type="http://schemas.openxmlformats.org/officeDocument/2006/relationships/image" Target="../media/image2241.png"/><Relationship Id="rId11" Type="http://schemas.openxmlformats.org/officeDocument/2006/relationships/image" Target="../media/image2145.png"/><Relationship Id="rId32" Type="http://schemas.openxmlformats.org/officeDocument/2006/relationships/customXml" Target="../ink/ink838.xml"/><Relationship Id="rId53" Type="http://schemas.openxmlformats.org/officeDocument/2006/relationships/customXml" Target="../ink/ink849.xml"/><Relationship Id="rId74" Type="http://schemas.openxmlformats.org/officeDocument/2006/relationships/image" Target="../media/image2224.png"/><Relationship Id="rId128" Type="http://schemas.openxmlformats.org/officeDocument/2006/relationships/customXml" Target="../ink/ink886.xml"/><Relationship Id="rId149" Type="http://schemas.openxmlformats.org/officeDocument/2006/relationships/image" Target="../media/image2262.png"/><Relationship Id="rId5" Type="http://schemas.openxmlformats.org/officeDocument/2006/relationships/image" Target="../media/image2142.png"/><Relationship Id="rId95" Type="http://schemas.openxmlformats.org/officeDocument/2006/relationships/image" Target="../media/image2235.png"/><Relationship Id="rId160" Type="http://schemas.openxmlformats.org/officeDocument/2006/relationships/image" Target="../media/image2267.png"/><Relationship Id="rId181" Type="http://schemas.openxmlformats.org/officeDocument/2006/relationships/customXml" Target="../ink/ink913.xml"/><Relationship Id="rId216" Type="http://schemas.openxmlformats.org/officeDocument/2006/relationships/image" Target="../media/image2294.png"/><Relationship Id="rId22" Type="http://schemas.openxmlformats.org/officeDocument/2006/relationships/customXml" Target="../ink/ink833.xml"/><Relationship Id="rId43" Type="http://schemas.openxmlformats.org/officeDocument/2006/relationships/customXml" Target="../ink/ink844.xml"/><Relationship Id="rId64" Type="http://schemas.openxmlformats.org/officeDocument/2006/relationships/image" Target="../media/image2222.png"/><Relationship Id="rId118" Type="http://schemas.openxmlformats.org/officeDocument/2006/relationships/customXml" Target="../ink/ink881.xml"/><Relationship Id="rId139" Type="http://schemas.openxmlformats.org/officeDocument/2006/relationships/image" Target="../media/image2257.png"/><Relationship Id="rId85" Type="http://schemas.openxmlformats.org/officeDocument/2006/relationships/image" Target="../media/image2230.png"/><Relationship Id="rId150" Type="http://schemas.openxmlformats.org/officeDocument/2006/relationships/customXml" Target="../ink/ink897.xml"/><Relationship Id="rId171" Type="http://schemas.openxmlformats.org/officeDocument/2006/relationships/customXml" Target="../ink/ink908.xml"/><Relationship Id="rId192" Type="http://schemas.openxmlformats.org/officeDocument/2006/relationships/image" Target="../media/image2283.png"/><Relationship Id="rId206" Type="http://schemas.openxmlformats.org/officeDocument/2006/relationships/image" Target="../media/image2290.png"/><Relationship Id="rId227" Type="http://schemas.openxmlformats.org/officeDocument/2006/relationships/customXml" Target="../ink/ink936.xml"/><Relationship Id="rId12" Type="http://schemas.openxmlformats.org/officeDocument/2006/relationships/customXml" Target="../ink/ink828.xml"/><Relationship Id="rId33" Type="http://schemas.openxmlformats.org/officeDocument/2006/relationships/image" Target="../media/image2155.png"/><Relationship Id="rId108" Type="http://schemas.openxmlformats.org/officeDocument/2006/relationships/customXml" Target="../ink/ink876.xml"/><Relationship Id="rId129" Type="http://schemas.openxmlformats.org/officeDocument/2006/relationships/image" Target="../media/image2252.png"/><Relationship Id="rId54" Type="http://schemas.openxmlformats.org/officeDocument/2006/relationships/image" Target="../media/image2217.png"/><Relationship Id="rId75" Type="http://schemas.openxmlformats.org/officeDocument/2006/relationships/customXml" Target="../ink/ink860.xml"/><Relationship Id="rId96" Type="http://schemas.openxmlformats.org/officeDocument/2006/relationships/customXml" Target="../ink/ink870.xml"/><Relationship Id="rId140" Type="http://schemas.openxmlformats.org/officeDocument/2006/relationships/customXml" Target="../ink/ink892.xml"/><Relationship Id="rId161" Type="http://schemas.openxmlformats.org/officeDocument/2006/relationships/customXml" Target="../ink/ink903.xml"/><Relationship Id="rId182" Type="http://schemas.openxmlformats.org/officeDocument/2006/relationships/image" Target="../media/image2278.png"/><Relationship Id="rId217" Type="http://schemas.openxmlformats.org/officeDocument/2006/relationships/customXml" Target="../ink/ink931.xml"/><Relationship Id="rId6" Type="http://schemas.openxmlformats.org/officeDocument/2006/relationships/customXml" Target="../ink/ink825.xml"/><Relationship Id="rId23" Type="http://schemas.openxmlformats.org/officeDocument/2006/relationships/image" Target="../media/image2151.png"/><Relationship Id="rId119" Type="http://schemas.openxmlformats.org/officeDocument/2006/relationships/image" Target="../media/image2247.png"/><Relationship Id="rId44" Type="http://schemas.openxmlformats.org/officeDocument/2006/relationships/image" Target="../media/image2160.png"/><Relationship Id="rId65" Type="http://schemas.openxmlformats.org/officeDocument/2006/relationships/customXml" Target="../ink/ink855.xml"/><Relationship Id="rId86" Type="http://schemas.openxmlformats.org/officeDocument/2006/relationships/customXml" Target="../ink/ink865.xml"/><Relationship Id="rId130" Type="http://schemas.openxmlformats.org/officeDocument/2006/relationships/customXml" Target="../ink/ink887.xml"/><Relationship Id="rId151" Type="http://schemas.openxmlformats.org/officeDocument/2006/relationships/image" Target="../media/image2263.png"/><Relationship Id="rId172" Type="http://schemas.openxmlformats.org/officeDocument/2006/relationships/image" Target="../media/image2273.png"/><Relationship Id="rId193" Type="http://schemas.openxmlformats.org/officeDocument/2006/relationships/customXml" Target="../ink/ink919.xml"/><Relationship Id="rId207" Type="http://schemas.openxmlformats.org/officeDocument/2006/relationships/customXml" Target="../ink/ink926.xml"/><Relationship Id="rId228" Type="http://schemas.openxmlformats.org/officeDocument/2006/relationships/image" Target="../media/image2299.png"/><Relationship Id="rId13" Type="http://schemas.openxmlformats.org/officeDocument/2006/relationships/image" Target="../media/image2146.png"/><Relationship Id="rId109" Type="http://schemas.openxmlformats.org/officeDocument/2006/relationships/image" Target="../media/image2242.png"/><Relationship Id="rId34" Type="http://schemas.openxmlformats.org/officeDocument/2006/relationships/customXml" Target="../ink/ink839.xml"/><Relationship Id="rId55" Type="http://schemas.openxmlformats.org/officeDocument/2006/relationships/customXml" Target="../ink/ink850.xml"/><Relationship Id="rId76" Type="http://schemas.openxmlformats.org/officeDocument/2006/relationships/image" Target="../media/image2225.png"/><Relationship Id="rId97" Type="http://schemas.openxmlformats.org/officeDocument/2006/relationships/image" Target="../media/image2236.png"/><Relationship Id="rId120" Type="http://schemas.openxmlformats.org/officeDocument/2006/relationships/customXml" Target="../ink/ink882.xml"/><Relationship Id="rId141" Type="http://schemas.openxmlformats.org/officeDocument/2006/relationships/image" Target="../media/image2258.png"/><Relationship Id="rId7" Type="http://schemas.openxmlformats.org/officeDocument/2006/relationships/image" Target="../media/image2143.png"/><Relationship Id="rId162" Type="http://schemas.openxmlformats.org/officeDocument/2006/relationships/image" Target="../media/image2268.png"/><Relationship Id="rId183" Type="http://schemas.openxmlformats.org/officeDocument/2006/relationships/customXml" Target="../ink/ink914.xml"/><Relationship Id="rId218" Type="http://schemas.openxmlformats.org/officeDocument/2006/relationships/image" Target="../media/image2295.png"/><Relationship Id="rId24" Type="http://schemas.openxmlformats.org/officeDocument/2006/relationships/customXml" Target="../ink/ink834.xml"/><Relationship Id="rId45" Type="http://schemas.openxmlformats.org/officeDocument/2006/relationships/customXml" Target="../ink/ink845.xml"/><Relationship Id="rId66" Type="http://schemas.openxmlformats.org/officeDocument/2006/relationships/image" Target="../media/image2176.png"/><Relationship Id="rId87" Type="http://schemas.openxmlformats.org/officeDocument/2006/relationships/image" Target="../media/image2231.png"/><Relationship Id="rId110" Type="http://schemas.openxmlformats.org/officeDocument/2006/relationships/customXml" Target="../ink/ink877.xml"/><Relationship Id="rId131" Type="http://schemas.openxmlformats.org/officeDocument/2006/relationships/image" Target="../media/image2253.png"/><Relationship Id="rId152" Type="http://schemas.openxmlformats.org/officeDocument/2006/relationships/customXml" Target="../ink/ink898.xml"/><Relationship Id="rId173" Type="http://schemas.openxmlformats.org/officeDocument/2006/relationships/customXml" Target="../ink/ink909.xml"/><Relationship Id="rId194" Type="http://schemas.openxmlformats.org/officeDocument/2006/relationships/image" Target="../media/image2284.png"/><Relationship Id="rId208" Type="http://schemas.openxmlformats.org/officeDocument/2006/relationships/image" Target="../media/image2291.png"/><Relationship Id="rId229" Type="http://schemas.openxmlformats.org/officeDocument/2006/relationships/customXml" Target="../ink/ink937.xml"/><Relationship Id="rId14" Type="http://schemas.openxmlformats.org/officeDocument/2006/relationships/customXml" Target="../ink/ink829.xml"/><Relationship Id="rId35" Type="http://schemas.openxmlformats.org/officeDocument/2006/relationships/customXml" Target="../ink/ink840.xml"/><Relationship Id="rId56" Type="http://schemas.openxmlformats.org/officeDocument/2006/relationships/image" Target="../media/image2218.png"/><Relationship Id="rId77" Type="http://schemas.openxmlformats.org/officeDocument/2006/relationships/customXml" Target="../ink/ink861.xml"/><Relationship Id="rId100" Type="http://schemas.openxmlformats.org/officeDocument/2006/relationships/customXml" Target="../ink/ink872.xml"/><Relationship Id="rId8" Type="http://schemas.openxmlformats.org/officeDocument/2006/relationships/customXml" Target="../ink/ink826.xml"/><Relationship Id="rId98" Type="http://schemas.openxmlformats.org/officeDocument/2006/relationships/customXml" Target="../ink/ink871.xml"/><Relationship Id="rId121" Type="http://schemas.openxmlformats.org/officeDocument/2006/relationships/image" Target="../media/image2248.png"/><Relationship Id="rId142" Type="http://schemas.openxmlformats.org/officeDocument/2006/relationships/customXml" Target="../ink/ink893.xml"/><Relationship Id="rId163" Type="http://schemas.openxmlformats.org/officeDocument/2006/relationships/customXml" Target="../ink/ink904.xml"/><Relationship Id="rId184" Type="http://schemas.openxmlformats.org/officeDocument/2006/relationships/image" Target="../media/image2279.png"/><Relationship Id="rId219" Type="http://schemas.openxmlformats.org/officeDocument/2006/relationships/customXml" Target="../ink/ink932.xml"/><Relationship Id="rId230" Type="http://schemas.openxmlformats.org/officeDocument/2006/relationships/customXml" Target="../ink/ink938.xml"/><Relationship Id="rId25" Type="http://schemas.openxmlformats.org/officeDocument/2006/relationships/image" Target="../media/image2152.png"/><Relationship Id="rId46" Type="http://schemas.openxmlformats.org/officeDocument/2006/relationships/image" Target="../media/image2161.png"/><Relationship Id="rId67" Type="http://schemas.openxmlformats.org/officeDocument/2006/relationships/customXml" Target="../ink/ink856.xml"/><Relationship Id="rId20" Type="http://schemas.openxmlformats.org/officeDocument/2006/relationships/customXml" Target="../ink/ink832.xml"/><Relationship Id="rId41" Type="http://schemas.openxmlformats.org/officeDocument/2006/relationships/customXml" Target="../ink/ink843.xml"/><Relationship Id="rId62" Type="http://schemas.openxmlformats.org/officeDocument/2006/relationships/image" Target="../media/image2221.png"/><Relationship Id="rId83" Type="http://schemas.openxmlformats.org/officeDocument/2006/relationships/image" Target="../media/image2229.png"/><Relationship Id="rId88" Type="http://schemas.openxmlformats.org/officeDocument/2006/relationships/customXml" Target="../ink/ink866.xml"/><Relationship Id="rId111" Type="http://schemas.openxmlformats.org/officeDocument/2006/relationships/image" Target="../media/image2243.png"/><Relationship Id="rId132" Type="http://schemas.openxmlformats.org/officeDocument/2006/relationships/customXml" Target="../ink/ink888.xml"/><Relationship Id="rId153" Type="http://schemas.openxmlformats.org/officeDocument/2006/relationships/customXml" Target="../ink/ink899.xml"/><Relationship Id="rId174" Type="http://schemas.openxmlformats.org/officeDocument/2006/relationships/image" Target="../media/image2274.png"/><Relationship Id="rId179" Type="http://schemas.openxmlformats.org/officeDocument/2006/relationships/customXml" Target="../ink/ink912.xml"/><Relationship Id="rId195" Type="http://schemas.openxmlformats.org/officeDocument/2006/relationships/customXml" Target="../ink/ink920.xml"/><Relationship Id="rId209" Type="http://schemas.openxmlformats.org/officeDocument/2006/relationships/customXml" Target="../ink/ink927.xml"/><Relationship Id="rId190" Type="http://schemas.openxmlformats.org/officeDocument/2006/relationships/image" Target="../media/image2282.png"/><Relationship Id="rId204" Type="http://schemas.openxmlformats.org/officeDocument/2006/relationships/image" Target="../media/image2289.png"/><Relationship Id="rId220" Type="http://schemas.openxmlformats.org/officeDocument/2006/relationships/image" Target="../media/image2296.png"/><Relationship Id="rId225" Type="http://schemas.openxmlformats.org/officeDocument/2006/relationships/customXml" Target="../ink/ink935.xml"/><Relationship Id="rId15" Type="http://schemas.openxmlformats.org/officeDocument/2006/relationships/image" Target="../media/image2147.png"/><Relationship Id="rId36" Type="http://schemas.openxmlformats.org/officeDocument/2006/relationships/image" Target="../media/image2156.png"/><Relationship Id="rId57" Type="http://schemas.openxmlformats.org/officeDocument/2006/relationships/customXml" Target="../ink/ink851.xml"/><Relationship Id="rId106" Type="http://schemas.openxmlformats.org/officeDocument/2006/relationships/customXml" Target="../ink/ink875.xml"/><Relationship Id="rId127" Type="http://schemas.openxmlformats.org/officeDocument/2006/relationships/image" Target="../media/image2251.png"/><Relationship Id="rId10" Type="http://schemas.openxmlformats.org/officeDocument/2006/relationships/customXml" Target="../ink/ink827.xml"/><Relationship Id="rId31" Type="http://schemas.openxmlformats.org/officeDocument/2006/relationships/image" Target="../media/image2154.png"/><Relationship Id="rId52" Type="http://schemas.openxmlformats.org/officeDocument/2006/relationships/image" Target="../media/image2163.png"/><Relationship Id="rId73" Type="http://schemas.openxmlformats.org/officeDocument/2006/relationships/customXml" Target="../ink/ink859.xml"/><Relationship Id="rId78" Type="http://schemas.openxmlformats.org/officeDocument/2006/relationships/image" Target="../media/image2226.png"/><Relationship Id="rId94" Type="http://schemas.openxmlformats.org/officeDocument/2006/relationships/customXml" Target="../ink/ink869.xml"/><Relationship Id="rId99" Type="http://schemas.openxmlformats.org/officeDocument/2006/relationships/image" Target="../media/image2237.png"/><Relationship Id="rId101" Type="http://schemas.openxmlformats.org/officeDocument/2006/relationships/image" Target="../media/image2238.png"/><Relationship Id="rId122" Type="http://schemas.openxmlformats.org/officeDocument/2006/relationships/customXml" Target="../ink/ink883.xml"/><Relationship Id="rId143" Type="http://schemas.openxmlformats.org/officeDocument/2006/relationships/image" Target="../media/image2259.png"/><Relationship Id="rId148" Type="http://schemas.openxmlformats.org/officeDocument/2006/relationships/customXml" Target="../ink/ink896.xml"/><Relationship Id="rId164" Type="http://schemas.openxmlformats.org/officeDocument/2006/relationships/image" Target="../media/image2269.png"/><Relationship Id="rId169" Type="http://schemas.openxmlformats.org/officeDocument/2006/relationships/customXml" Target="../ink/ink907.xml"/><Relationship Id="rId185" Type="http://schemas.openxmlformats.org/officeDocument/2006/relationships/customXml" Target="../ink/ink915.xml"/><Relationship Id="rId4" Type="http://schemas.openxmlformats.org/officeDocument/2006/relationships/customXml" Target="../ink/ink824.xml"/><Relationship Id="rId9" Type="http://schemas.openxmlformats.org/officeDocument/2006/relationships/image" Target="../media/image2144.png"/><Relationship Id="rId180" Type="http://schemas.openxmlformats.org/officeDocument/2006/relationships/image" Target="../media/image2277.png"/><Relationship Id="rId210" Type="http://schemas.openxmlformats.org/officeDocument/2006/relationships/image" Target="../media/image2292.png"/><Relationship Id="rId215" Type="http://schemas.openxmlformats.org/officeDocument/2006/relationships/customXml" Target="../ink/ink930.xml"/><Relationship Id="rId236" Type="http://schemas.openxmlformats.org/officeDocument/2006/relationships/image" Target="../media/image1.png"/><Relationship Id="rId26" Type="http://schemas.openxmlformats.org/officeDocument/2006/relationships/customXml" Target="../ink/ink835.xml"/><Relationship Id="rId231" Type="http://schemas.openxmlformats.org/officeDocument/2006/relationships/image" Target="../media/image2300.png"/><Relationship Id="rId47" Type="http://schemas.openxmlformats.org/officeDocument/2006/relationships/customXml" Target="../ink/ink846.xml"/><Relationship Id="rId68" Type="http://schemas.openxmlformats.org/officeDocument/2006/relationships/image" Target="../media/image2177.png"/><Relationship Id="rId89" Type="http://schemas.openxmlformats.org/officeDocument/2006/relationships/image" Target="../media/image2232.png"/><Relationship Id="rId112" Type="http://schemas.openxmlformats.org/officeDocument/2006/relationships/customXml" Target="../ink/ink878.xml"/><Relationship Id="rId133" Type="http://schemas.openxmlformats.org/officeDocument/2006/relationships/image" Target="../media/image2254.png"/><Relationship Id="rId154" Type="http://schemas.openxmlformats.org/officeDocument/2006/relationships/image" Target="../media/image2264.png"/><Relationship Id="rId175" Type="http://schemas.openxmlformats.org/officeDocument/2006/relationships/customXml" Target="../ink/ink910.xml"/><Relationship Id="rId196" Type="http://schemas.openxmlformats.org/officeDocument/2006/relationships/image" Target="../media/image2285.png"/><Relationship Id="rId200" Type="http://schemas.openxmlformats.org/officeDocument/2006/relationships/image" Target="../media/image2287.png"/><Relationship Id="rId16" Type="http://schemas.openxmlformats.org/officeDocument/2006/relationships/customXml" Target="../ink/ink830.xml"/><Relationship Id="rId221" Type="http://schemas.openxmlformats.org/officeDocument/2006/relationships/customXml" Target="../ink/ink933.xml"/><Relationship Id="rId37" Type="http://schemas.openxmlformats.org/officeDocument/2006/relationships/customXml" Target="../ink/ink841.xml"/><Relationship Id="rId58" Type="http://schemas.openxmlformats.org/officeDocument/2006/relationships/image" Target="../media/image2219.png"/><Relationship Id="rId79" Type="http://schemas.openxmlformats.org/officeDocument/2006/relationships/image" Target="../media/image10.png"/><Relationship Id="rId102" Type="http://schemas.openxmlformats.org/officeDocument/2006/relationships/customXml" Target="../ink/ink873.xml"/><Relationship Id="rId123" Type="http://schemas.openxmlformats.org/officeDocument/2006/relationships/image" Target="../media/image2249.png"/><Relationship Id="rId144" Type="http://schemas.openxmlformats.org/officeDocument/2006/relationships/customXml" Target="../ink/ink894.xml"/><Relationship Id="rId90" Type="http://schemas.openxmlformats.org/officeDocument/2006/relationships/customXml" Target="../ink/ink867.xml"/><Relationship Id="rId165" Type="http://schemas.openxmlformats.org/officeDocument/2006/relationships/customXml" Target="../ink/ink905.xml"/><Relationship Id="rId186" Type="http://schemas.openxmlformats.org/officeDocument/2006/relationships/image" Target="../media/image2280.png"/><Relationship Id="rId211" Type="http://schemas.openxmlformats.org/officeDocument/2006/relationships/customXml" Target="../ink/ink928.xml"/><Relationship Id="rId232" Type="http://schemas.openxmlformats.org/officeDocument/2006/relationships/customXml" Target="../ink/ink939.xml"/><Relationship Id="rId27" Type="http://schemas.openxmlformats.org/officeDocument/2006/relationships/image" Target="../media/image2153.png"/><Relationship Id="rId48" Type="http://schemas.openxmlformats.org/officeDocument/2006/relationships/image" Target="../media/image16912.png"/><Relationship Id="rId69" Type="http://schemas.openxmlformats.org/officeDocument/2006/relationships/customXml" Target="../ink/ink857.xml"/><Relationship Id="rId113" Type="http://schemas.openxmlformats.org/officeDocument/2006/relationships/image" Target="../media/image2244.png"/><Relationship Id="rId134" Type="http://schemas.openxmlformats.org/officeDocument/2006/relationships/customXml" Target="../ink/ink889.xml"/><Relationship Id="rId80" Type="http://schemas.openxmlformats.org/officeDocument/2006/relationships/customXml" Target="../ink/ink862.xml"/><Relationship Id="rId155" Type="http://schemas.openxmlformats.org/officeDocument/2006/relationships/customXml" Target="../ink/ink900.xml"/><Relationship Id="rId176" Type="http://schemas.openxmlformats.org/officeDocument/2006/relationships/image" Target="../media/image2275.png"/><Relationship Id="rId197" Type="http://schemas.openxmlformats.org/officeDocument/2006/relationships/customXml" Target="../ink/ink921.xml"/><Relationship Id="rId201" Type="http://schemas.openxmlformats.org/officeDocument/2006/relationships/customXml" Target="../ink/ink923.xml"/><Relationship Id="rId222" Type="http://schemas.openxmlformats.org/officeDocument/2006/relationships/image" Target="../media/image2297.png"/><Relationship Id="rId17" Type="http://schemas.openxmlformats.org/officeDocument/2006/relationships/image" Target="../media/image2148.png"/><Relationship Id="rId38" Type="http://schemas.openxmlformats.org/officeDocument/2006/relationships/image" Target="../media/image2157.png"/><Relationship Id="rId59" Type="http://schemas.openxmlformats.org/officeDocument/2006/relationships/customXml" Target="../ink/ink852.xml"/><Relationship Id="rId103" Type="http://schemas.openxmlformats.org/officeDocument/2006/relationships/image" Target="../media/image2239.png"/><Relationship Id="rId124" Type="http://schemas.openxmlformats.org/officeDocument/2006/relationships/customXml" Target="../ink/ink884.xml"/><Relationship Id="rId70" Type="http://schemas.openxmlformats.org/officeDocument/2006/relationships/image" Target="../media/image2178.png"/><Relationship Id="rId91" Type="http://schemas.openxmlformats.org/officeDocument/2006/relationships/image" Target="../media/image2233.png"/><Relationship Id="rId145" Type="http://schemas.openxmlformats.org/officeDocument/2006/relationships/image" Target="../media/image2260.png"/><Relationship Id="rId166" Type="http://schemas.openxmlformats.org/officeDocument/2006/relationships/image" Target="../media/image2270.png"/><Relationship Id="rId187" Type="http://schemas.openxmlformats.org/officeDocument/2006/relationships/customXml" Target="../ink/ink916.xml"/><Relationship Id="rId1" Type="http://schemas.microsoft.com/office/2007/relationships/media" Target="../media/media9.m4a"/><Relationship Id="rId212" Type="http://schemas.openxmlformats.org/officeDocument/2006/relationships/image" Target="../media/image2293.png"/><Relationship Id="rId233" Type="http://schemas.openxmlformats.org/officeDocument/2006/relationships/image" Target="../media/image2301.png"/><Relationship Id="rId28" Type="http://schemas.openxmlformats.org/officeDocument/2006/relationships/customXml" Target="../ink/ink836.xml"/><Relationship Id="rId49" Type="http://schemas.openxmlformats.org/officeDocument/2006/relationships/customXml" Target="../ink/ink847.xml"/><Relationship Id="rId114" Type="http://schemas.openxmlformats.org/officeDocument/2006/relationships/customXml" Target="../ink/ink879.xml"/><Relationship Id="rId60" Type="http://schemas.openxmlformats.org/officeDocument/2006/relationships/image" Target="../media/image2220.png"/><Relationship Id="rId81" Type="http://schemas.openxmlformats.org/officeDocument/2006/relationships/image" Target="../media/image2228.png"/><Relationship Id="rId135" Type="http://schemas.openxmlformats.org/officeDocument/2006/relationships/image" Target="../media/image2255.png"/><Relationship Id="rId156" Type="http://schemas.openxmlformats.org/officeDocument/2006/relationships/image" Target="../media/image2265.png"/><Relationship Id="rId177" Type="http://schemas.openxmlformats.org/officeDocument/2006/relationships/customXml" Target="../ink/ink911.xml"/><Relationship Id="rId198" Type="http://schemas.openxmlformats.org/officeDocument/2006/relationships/image" Target="../media/image2286.png"/><Relationship Id="rId202" Type="http://schemas.openxmlformats.org/officeDocument/2006/relationships/image" Target="../media/image2288.png"/><Relationship Id="rId223" Type="http://schemas.openxmlformats.org/officeDocument/2006/relationships/customXml" Target="../ink/ink934.xml"/><Relationship Id="rId18" Type="http://schemas.openxmlformats.org/officeDocument/2006/relationships/customXml" Target="../ink/ink831.xml"/><Relationship Id="rId39" Type="http://schemas.openxmlformats.org/officeDocument/2006/relationships/customXml" Target="../ink/ink842.xml"/><Relationship Id="rId50" Type="http://schemas.openxmlformats.org/officeDocument/2006/relationships/image" Target="../media/image2162.png"/><Relationship Id="rId104" Type="http://schemas.openxmlformats.org/officeDocument/2006/relationships/customXml" Target="../ink/ink874.xml"/><Relationship Id="rId125" Type="http://schemas.openxmlformats.org/officeDocument/2006/relationships/image" Target="../media/image2250.png"/><Relationship Id="rId146" Type="http://schemas.openxmlformats.org/officeDocument/2006/relationships/customXml" Target="../ink/ink895.xml"/><Relationship Id="rId167" Type="http://schemas.openxmlformats.org/officeDocument/2006/relationships/customXml" Target="../ink/ink906.xml"/><Relationship Id="rId188" Type="http://schemas.openxmlformats.org/officeDocument/2006/relationships/image" Target="../media/image2281.png"/><Relationship Id="rId71" Type="http://schemas.openxmlformats.org/officeDocument/2006/relationships/customXml" Target="../ink/ink858.xml"/><Relationship Id="rId92" Type="http://schemas.openxmlformats.org/officeDocument/2006/relationships/customXml" Target="../ink/ink868.xml"/><Relationship Id="rId213" Type="http://schemas.openxmlformats.org/officeDocument/2006/relationships/customXml" Target="../ink/ink929.xml"/><Relationship Id="rId234" Type="http://schemas.openxmlformats.org/officeDocument/2006/relationships/customXml" Target="../ink/ink940.xml"/><Relationship Id="rId2" Type="http://schemas.openxmlformats.org/officeDocument/2006/relationships/audio" Target="../media/media9.m4a"/><Relationship Id="rId29" Type="http://schemas.openxmlformats.org/officeDocument/2006/relationships/image" Target="../media/image6070.png"/><Relationship Id="rId40" Type="http://schemas.openxmlformats.org/officeDocument/2006/relationships/image" Target="../media/image2158.png"/><Relationship Id="rId115" Type="http://schemas.openxmlformats.org/officeDocument/2006/relationships/image" Target="../media/image2245.png"/><Relationship Id="rId136" Type="http://schemas.openxmlformats.org/officeDocument/2006/relationships/customXml" Target="../ink/ink890.xml"/><Relationship Id="rId157" Type="http://schemas.openxmlformats.org/officeDocument/2006/relationships/customXml" Target="../ink/ink901.xml"/><Relationship Id="rId178" Type="http://schemas.openxmlformats.org/officeDocument/2006/relationships/image" Target="../media/image2276.png"/><Relationship Id="rId61" Type="http://schemas.openxmlformats.org/officeDocument/2006/relationships/customXml" Target="../ink/ink853.xml"/><Relationship Id="rId82" Type="http://schemas.openxmlformats.org/officeDocument/2006/relationships/customXml" Target="../ink/ink863.xml"/><Relationship Id="rId199" Type="http://schemas.openxmlformats.org/officeDocument/2006/relationships/customXml" Target="../ink/ink922.xml"/><Relationship Id="rId203" Type="http://schemas.openxmlformats.org/officeDocument/2006/relationships/customXml" Target="../ink/ink924.xml"/><Relationship Id="rId19" Type="http://schemas.openxmlformats.org/officeDocument/2006/relationships/image" Target="../media/image2149.png"/><Relationship Id="rId224" Type="http://schemas.openxmlformats.org/officeDocument/2006/relationships/image" Target="../media/image2298.png"/><Relationship Id="rId30" Type="http://schemas.openxmlformats.org/officeDocument/2006/relationships/customXml" Target="../ink/ink837.xml"/><Relationship Id="rId105" Type="http://schemas.openxmlformats.org/officeDocument/2006/relationships/image" Target="../media/image2240.png"/><Relationship Id="rId126" Type="http://schemas.openxmlformats.org/officeDocument/2006/relationships/customXml" Target="../ink/ink885.xml"/><Relationship Id="rId147" Type="http://schemas.openxmlformats.org/officeDocument/2006/relationships/image" Target="../media/image2261.png"/><Relationship Id="rId168" Type="http://schemas.openxmlformats.org/officeDocument/2006/relationships/image" Target="../media/image2271.png"/><Relationship Id="rId51" Type="http://schemas.openxmlformats.org/officeDocument/2006/relationships/customXml" Target="../ink/ink848.xml"/><Relationship Id="rId72" Type="http://schemas.openxmlformats.org/officeDocument/2006/relationships/image" Target="../media/image2223.png"/><Relationship Id="rId93" Type="http://schemas.openxmlformats.org/officeDocument/2006/relationships/image" Target="../media/image2234.png"/><Relationship Id="rId189" Type="http://schemas.openxmlformats.org/officeDocument/2006/relationships/customXml" Target="../ink/ink917.xml"/><Relationship Id="rId3" Type="http://schemas.openxmlformats.org/officeDocument/2006/relationships/slideLayout" Target="../slideLayouts/slideLayout4.xml"/><Relationship Id="rId214" Type="http://schemas.openxmlformats.org/officeDocument/2006/relationships/image" Target="../media/image1653.png"/><Relationship Id="rId235" Type="http://schemas.openxmlformats.org/officeDocument/2006/relationships/image" Target="../media/image2302.png"/><Relationship Id="rId116" Type="http://schemas.openxmlformats.org/officeDocument/2006/relationships/customXml" Target="../ink/ink880.xml"/><Relationship Id="rId137" Type="http://schemas.openxmlformats.org/officeDocument/2006/relationships/image" Target="../media/image2256.png"/><Relationship Id="rId158" Type="http://schemas.openxmlformats.org/officeDocument/2006/relationships/image" Target="../media/image22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E39D1D1-FECA-3E11-8CC3-764983ADB724}"/>
              </a:ext>
            </a:extLst>
          </p:cNvPr>
          <p:cNvSpPr txBox="1"/>
          <p:nvPr/>
        </p:nvSpPr>
        <p:spPr>
          <a:xfrm>
            <a:off x="568470" y="3044279"/>
            <a:ext cx="7789312" cy="1581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7C. Implementing Boltzmann </a:t>
            </a:r>
          </a:p>
          <a:p>
            <a:pPr>
              <a:buNone/>
            </a:pPr>
            <a:r>
              <a:rPr lang="en-US" sz="4400" b="1" dirty="0">
                <a:solidFill>
                  <a:schemeClr val="bg1"/>
                </a:solidFill>
              </a:rPr>
              <a:t>in 2</a:t>
            </a:r>
            <a:r>
              <a:rPr lang="en-US" sz="4400" b="1" baseline="30000" dirty="0">
                <a:solidFill>
                  <a:schemeClr val="bg1"/>
                </a:solidFill>
              </a:rPr>
              <a:t>n</a:t>
            </a:r>
            <a:r>
              <a:rPr lang="en-US" sz="4400" b="1" dirty="0">
                <a:solidFill>
                  <a:schemeClr val="bg1"/>
                </a:solidFill>
              </a:rPr>
              <a:t> space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3EFBCE-230B-031B-BC49-097324F3D7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2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5808"/>
    </mc:Choice>
    <mc:Fallback xmlns="">
      <p:transition advClick="0" advTm="25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745C77-4E4E-D68C-43A4-D3F6A3ED5793}"/>
              </a:ext>
            </a:extLst>
          </p:cNvPr>
          <p:cNvSpPr txBox="1"/>
          <p:nvPr/>
        </p:nvSpPr>
        <p:spPr>
          <a:xfrm>
            <a:off x="172712" y="52840"/>
            <a:ext cx="8686800" cy="629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>
                <a:solidFill>
                  <a:srgbClr val="0000FF"/>
                </a:solidFill>
              </a:rPr>
              <a:t>OK, so Boltzmann law works but only</a:t>
            </a:r>
          </a:p>
          <a:p>
            <a:pPr algn="ctr">
              <a:buNone/>
            </a:pPr>
            <a:r>
              <a:rPr lang="en-US" sz="3200" b="1" dirty="0">
                <a:solidFill>
                  <a:srgbClr val="0000FF"/>
                </a:solidFill>
              </a:rPr>
              <a:t>in 2</a:t>
            </a:r>
            <a:r>
              <a:rPr lang="en-US" sz="3200" b="1" baseline="30000" dirty="0">
                <a:solidFill>
                  <a:srgbClr val="0000FF"/>
                </a:solidFill>
              </a:rPr>
              <a:t>n</a:t>
            </a:r>
            <a:r>
              <a:rPr lang="en-US" sz="3200" b="1" dirty="0">
                <a:solidFill>
                  <a:srgbClr val="0000FF"/>
                </a:solidFill>
              </a:rPr>
              <a:t> space, &amp; this is not practical !!!</a:t>
            </a:r>
            <a:br>
              <a:rPr lang="en-US" sz="3200" b="1" dirty="0">
                <a:solidFill>
                  <a:srgbClr val="0000FF"/>
                </a:solidFill>
              </a:rPr>
            </a:br>
            <a:endParaRPr lang="en-US" sz="3200" b="1" dirty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>
              <a:buNone/>
            </a:pPr>
            <a:endParaRPr lang="en-US" sz="3200" b="1" dirty="0">
              <a:solidFill>
                <a:srgbClr val="0000FF"/>
              </a:solidFill>
            </a:endParaRPr>
          </a:p>
          <a:p>
            <a:pPr algn="ctr">
              <a:buNone/>
            </a:pPr>
            <a:br>
              <a:rPr lang="en-US" sz="3200" b="1" dirty="0">
                <a:solidFill>
                  <a:srgbClr val="0000FF"/>
                </a:solidFill>
              </a:rPr>
            </a:b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A white paper with numbers and symbols&#10;&#10;Description automatically generated">
            <a:extLst>
              <a:ext uri="{FF2B5EF4-FFF2-40B4-BE49-F238E27FC236}">
                <a16:creationId xmlns:a16="http://schemas.microsoft.com/office/drawing/2014/main" id="{307FC39F-45BE-0BB1-3D96-DD85F0B3F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530350"/>
            <a:ext cx="2190750" cy="37973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B46269C6-A3EC-E242-FECC-91203715A914}"/>
              </a:ext>
            </a:extLst>
          </p:cNvPr>
          <p:cNvGrpSpPr/>
          <p:nvPr/>
        </p:nvGrpSpPr>
        <p:grpSpPr>
          <a:xfrm>
            <a:off x="6917848" y="4532040"/>
            <a:ext cx="883800" cy="252720"/>
            <a:chOff x="6917848" y="4532040"/>
            <a:chExt cx="88380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73EA754-94E5-C820-6575-159AA8759D73}"/>
                    </a:ext>
                  </a:extLst>
                </p14:cNvPr>
                <p14:cNvContentPartPr/>
                <p14:nvPr/>
              </p14:nvContentPartPr>
              <p14:xfrm>
                <a:off x="6917848" y="4582800"/>
                <a:ext cx="883800" cy="160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73EA754-94E5-C820-6575-159AA8759D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08848" y="4573800"/>
                  <a:ext cx="901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06B61FA-CD89-E47E-CBC9-4D6024499AB3}"/>
                    </a:ext>
                  </a:extLst>
                </p14:cNvPr>
                <p14:cNvContentPartPr/>
                <p14:nvPr/>
              </p14:nvContentPartPr>
              <p14:xfrm>
                <a:off x="7265608" y="4532040"/>
                <a:ext cx="3240" cy="2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06B61FA-CD89-E47E-CBC9-4D6024499AB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256968" y="4523040"/>
                  <a:ext cx="20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A8DD9A-3F71-8838-3A97-F72A35E63645}"/>
                    </a:ext>
                  </a:extLst>
                </p14:cNvPr>
                <p14:cNvContentPartPr/>
                <p14:nvPr/>
              </p14:nvContentPartPr>
              <p14:xfrm>
                <a:off x="7541728" y="4709160"/>
                <a:ext cx="360" cy="756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A8DD9A-3F71-8838-3A97-F72A35E6364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532728" y="4700160"/>
                  <a:ext cx="18000" cy="9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86552B1-A45A-99A1-8395-7FDC91E51411}"/>
              </a:ext>
            </a:extLst>
          </p:cNvPr>
          <p:cNvGrpSpPr/>
          <p:nvPr/>
        </p:nvGrpSpPr>
        <p:grpSpPr>
          <a:xfrm>
            <a:off x="4454368" y="2991960"/>
            <a:ext cx="4530960" cy="1387800"/>
            <a:chOff x="4454368" y="2991960"/>
            <a:chExt cx="4530960" cy="13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B0585BD-B5E4-5F77-8198-D2A8FEA0DFDF}"/>
                    </a:ext>
                  </a:extLst>
                </p14:cNvPr>
                <p14:cNvContentPartPr/>
                <p14:nvPr/>
              </p14:nvContentPartPr>
              <p14:xfrm>
                <a:off x="8479168" y="2991960"/>
                <a:ext cx="492120" cy="31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B0585BD-B5E4-5F77-8198-D2A8FEA0DFD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70168" y="2982960"/>
                  <a:ext cx="50976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CF1DE91-2D13-B13C-0E65-6393B7E294C2}"/>
                    </a:ext>
                  </a:extLst>
                </p14:cNvPr>
                <p14:cNvContentPartPr/>
                <p14:nvPr/>
              </p14:nvContentPartPr>
              <p14:xfrm>
                <a:off x="8680048" y="3096360"/>
                <a:ext cx="234000" cy="11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CF1DE91-2D13-B13C-0E65-6393B7E294C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71408" y="3087720"/>
                  <a:ext cx="251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CD3D176-BDFA-116D-E031-4F07E0B1BD4D}"/>
                    </a:ext>
                  </a:extLst>
                </p14:cNvPr>
                <p14:cNvContentPartPr/>
                <p14:nvPr/>
              </p14:nvContentPartPr>
              <p14:xfrm>
                <a:off x="8891728" y="3323880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CD3D176-BDFA-116D-E031-4F07E0B1BD4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82728" y="3315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1B56455-BE7B-1853-15BB-6454BDC54552}"/>
                    </a:ext>
                  </a:extLst>
                </p14:cNvPr>
                <p14:cNvContentPartPr/>
                <p14:nvPr/>
              </p14:nvContentPartPr>
              <p14:xfrm>
                <a:off x="8984968" y="3323880"/>
                <a:ext cx="360" cy="3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1B56455-BE7B-1853-15BB-6454BDC5455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76328" y="3315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3ABDA95-339D-9528-177E-A7E2C1BC4025}"/>
                    </a:ext>
                  </a:extLst>
                </p14:cNvPr>
                <p14:cNvContentPartPr/>
                <p14:nvPr/>
              </p14:nvContentPartPr>
              <p14:xfrm>
                <a:off x="4454368" y="3858840"/>
                <a:ext cx="1065600" cy="235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3ABDA95-339D-9528-177E-A7E2C1BC402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45368" y="3850200"/>
                  <a:ext cx="108324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5B78A999-F16E-542E-D1EA-3DE59F2C4361}"/>
                    </a:ext>
                  </a:extLst>
                </p14:cNvPr>
                <p14:cNvContentPartPr/>
                <p14:nvPr/>
              </p14:nvContentPartPr>
              <p14:xfrm>
                <a:off x="5391088" y="4006440"/>
                <a:ext cx="122760" cy="184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5B78A999-F16E-542E-D1EA-3DE59F2C436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382448" y="3997800"/>
                  <a:ext cx="140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B3B6AE-10E8-D0B7-9BE5-8E11F4AF8B11}"/>
                    </a:ext>
                  </a:extLst>
                </p14:cNvPr>
                <p14:cNvContentPartPr/>
                <p14:nvPr/>
              </p14:nvContentPartPr>
              <p14:xfrm>
                <a:off x="5710408" y="4077000"/>
                <a:ext cx="122400" cy="38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B3B6AE-10E8-D0B7-9BE5-8E11F4AF8B1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1768" y="4068000"/>
                  <a:ext cx="140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DB634E2-2479-67BB-F2CA-A002A52D7950}"/>
                    </a:ext>
                  </a:extLst>
                </p14:cNvPr>
                <p14:cNvContentPartPr/>
                <p14:nvPr/>
              </p14:nvContentPartPr>
              <p14:xfrm>
                <a:off x="5934328" y="4006800"/>
                <a:ext cx="13320" cy="265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DB634E2-2479-67BB-F2CA-A002A52D795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25328" y="3997800"/>
                  <a:ext cx="309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2FF20BD-0056-C81A-DD8A-AC8AA3829116}"/>
                    </a:ext>
                  </a:extLst>
                </p14:cNvPr>
                <p14:cNvContentPartPr/>
                <p14:nvPr/>
              </p14:nvContentPartPr>
              <p14:xfrm>
                <a:off x="6014248" y="4089240"/>
                <a:ext cx="107280" cy="148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2FF20BD-0056-C81A-DD8A-AC8AA382911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05248" y="4080600"/>
                  <a:ext cx="1249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7738D3C-31D0-4A41-07C3-B571BD0D8725}"/>
                    </a:ext>
                  </a:extLst>
                </p14:cNvPr>
                <p14:cNvContentPartPr/>
                <p14:nvPr/>
              </p14:nvContentPartPr>
              <p14:xfrm>
                <a:off x="6093808" y="3875760"/>
                <a:ext cx="124920" cy="18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7738D3C-31D0-4A41-07C3-B571BD0D8725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85168" y="3867120"/>
                  <a:ext cx="142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A049D7B-376E-5244-A1B6-F88D208EB223}"/>
                    </a:ext>
                  </a:extLst>
                </p14:cNvPr>
                <p14:cNvContentPartPr/>
                <p14:nvPr/>
              </p14:nvContentPartPr>
              <p14:xfrm>
                <a:off x="6247888" y="3916800"/>
                <a:ext cx="110880" cy="120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A049D7B-376E-5244-A1B6-F88D208EB22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39248" y="3908160"/>
                  <a:ext cx="128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7CA140A-CFE4-BAAC-8C0E-A836A28514C8}"/>
                    </a:ext>
                  </a:extLst>
                </p14:cNvPr>
                <p14:cNvContentPartPr/>
                <p14:nvPr/>
              </p14:nvContentPartPr>
              <p14:xfrm>
                <a:off x="6475408" y="4083120"/>
                <a:ext cx="6480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7CA140A-CFE4-BAAC-8C0E-A836A28514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66768" y="4074480"/>
                  <a:ext cx="8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7EC66A-4F7B-3E76-044C-2A5760E03FDD}"/>
                    </a:ext>
                  </a:extLst>
                </p14:cNvPr>
                <p14:cNvContentPartPr/>
                <p14:nvPr/>
              </p14:nvContentPartPr>
              <p14:xfrm>
                <a:off x="6487288" y="4174200"/>
                <a:ext cx="12708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7EC66A-4F7B-3E76-044C-2A5760E03FD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78288" y="4165200"/>
                  <a:ext cx="1447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7F05876-73D2-CCB5-3420-62195D1D01AF}"/>
                    </a:ext>
                  </a:extLst>
                </p14:cNvPr>
                <p14:cNvContentPartPr/>
                <p14:nvPr/>
              </p14:nvContentPartPr>
              <p14:xfrm>
                <a:off x="6900928" y="3936600"/>
                <a:ext cx="360" cy="418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7F05876-73D2-CCB5-3420-62195D1D01A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892288" y="3927960"/>
                  <a:ext cx="1800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8197EE-9FA5-1FA2-A009-25DB6E67C3C5}"/>
                    </a:ext>
                  </a:extLst>
                </p14:cNvPr>
                <p14:cNvContentPartPr/>
                <p14:nvPr/>
              </p14:nvContentPartPr>
              <p14:xfrm>
                <a:off x="7036288" y="3964320"/>
                <a:ext cx="360" cy="415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8197EE-9FA5-1FA2-A009-25DB6E67C3C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027648" y="3955680"/>
                  <a:ext cx="1800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23C32BF-4CBB-770B-E3F9-9A35E27C6D19}"/>
                    </a:ext>
                  </a:extLst>
                </p14:cNvPr>
                <p14:cNvContentPartPr/>
                <p14:nvPr/>
              </p14:nvContentPartPr>
              <p14:xfrm>
                <a:off x="6840808" y="4151520"/>
                <a:ext cx="25344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23C32BF-4CBB-770B-E3F9-9A35E27C6D1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832168" y="4142520"/>
                  <a:ext cx="271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1FC812F-F5F7-B25C-677E-48C3634A5873}"/>
                    </a:ext>
                  </a:extLst>
                </p14:cNvPr>
                <p14:cNvContentPartPr/>
                <p14:nvPr/>
              </p14:nvContentPartPr>
              <p14:xfrm>
                <a:off x="6855928" y="4275720"/>
                <a:ext cx="2541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1FC812F-F5F7-B25C-677E-48C3634A58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847288" y="4267080"/>
                  <a:ext cx="271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A0F9D6A-4B68-D52B-16F4-09FDFC8B97ED}"/>
                    </a:ext>
                  </a:extLst>
                </p14:cNvPr>
                <p14:cNvContentPartPr/>
                <p14:nvPr/>
              </p14:nvContentPartPr>
              <p14:xfrm>
                <a:off x="7223128" y="4001760"/>
                <a:ext cx="649080" cy="322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A0F9D6A-4B68-D52B-16F4-09FDFC8B97E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14488" y="3992760"/>
                  <a:ext cx="6667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631015D-678B-AF4C-5890-FAF3B7ACD378}"/>
                    </a:ext>
                  </a:extLst>
                </p14:cNvPr>
                <p14:cNvContentPartPr/>
                <p14:nvPr/>
              </p14:nvContentPartPr>
              <p14:xfrm>
                <a:off x="7370368" y="4147920"/>
                <a:ext cx="216000" cy="28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631015D-678B-AF4C-5890-FAF3B7ACD3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61728" y="4138920"/>
                  <a:ext cx="2336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30A564-53FF-2533-BD17-54EAA35ACB79}"/>
                    </a:ext>
                  </a:extLst>
                </p14:cNvPr>
                <p14:cNvContentPartPr/>
                <p14:nvPr/>
              </p14:nvContentPartPr>
              <p14:xfrm>
                <a:off x="7508608" y="4221000"/>
                <a:ext cx="34560" cy="51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30A564-53FF-2533-BD17-54EAA35ACB7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99608" y="4212000"/>
                  <a:ext cx="522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067547-89D2-81F8-FE13-1A59DDE22810}"/>
                    </a:ext>
                  </a:extLst>
                </p14:cNvPr>
                <p14:cNvContentPartPr/>
                <p14:nvPr/>
              </p14:nvContentPartPr>
              <p14:xfrm>
                <a:off x="8118448" y="4164120"/>
                <a:ext cx="143640" cy="101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067547-89D2-81F8-FE13-1A59DDE2281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109808" y="4155480"/>
                  <a:ext cx="161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B9F227A-A10E-4589-AEC3-5FB723F9EF1E}"/>
                    </a:ext>
                  </a:extLst>
                </p14:cNvPr>
                <p14:cNvContentPartPr/>
                <p14:nvPr/>
              </p14:nvContentPartPr>
              <p14:xfrm>
                <a:off x="8128528" y="4076640"/>
                <a:ext cx="22320" cy="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B9F227A-A10E-4589-AEC3-5FB723F9EF1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119888" y="4068000"/>
                  <a:ext cx="39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8CE1F33-0D54-87FD-87FD-DBEE263E68C2}"/>
                    </a:ext>
                  </a:extLst>
                </p14:cNvPr>
                <p14:cNvContentPartPr/>
                <p14:nvPr/>
              </p14:nvContentPartPr>
              <p14:xfrm>
                <a:off x="4676488" y="3466080"/>
                <a:ext cx="482760" cy="136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8CE1F33-0D54-87FD-87FD-DBEE263E68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67488" y="3457080"/>
                  <a:ext cx="500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76E101-0B13-D56E-2D4D-1155C36C34A1}"/>
                    </a:ext>
                  </a:extLst>
                </p14:cNvPr>
                <p14:cNvContentPartPr/>
                <p14:nvPr/>
              </p14:nvContentPartPr>
              <p14:xfrm>
                <a:off x="5038288" y="3452040"/>
                <a:ext cx="112680" cy="8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76E101-0B13-D56E-2D4D-1155C36C34A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029288" y="3443040"/>
                  <a:ext cx="130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DA4A8DF-1C0D-7341-AE8B-C70DFCF68A6F}"/>
                    </a:ext>
                  </a:extLst>
                </p14:cNvPr>
                <p14:cNvContentPartPr/>
                <p14:nvPr/>
              </p14:nvContentPartPr>
              <p14:xfrm>
                <a:off x="5237368" y="3385080"/>
                <a:ext cx="6480" cy="190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DA4A8DF-1C0D-7341-AE8B-C70DFCF68A6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228368" y="3376080"/>
                  <a:ext cx="24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697F456-DD57-DE8B-324B-6D88CC89D496}"/>
                    </a:ext>
                  </a:extLst>
                </p14:cNvPr>
                <p14:cNvContentPartPr/>
                <p14:nvPr/>
              </p14:nvContentPartPr>
              <p14:xfrm>
                <a:off x="5321968" y="3397320"/>
                <a:ext cx="113760" cy="13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697F456-DD57-DE8B-324B-6D88CC89D49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13328" y="3388320"/>
                  <a:ext cx="1314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298849-2BCE-5E99-02F3-6AD3A6B8510F}"/>
                    </a:ext>
                  </a:extLst>
                </p14:cNvPr>
                <p14:cNvContentPartPr/>
                <p14:nvPr/>
              </p14:nvContentPartPr>
              <p14:xfrm>
                <a:off x="5483968" y="3227760"/>
                <a:ext cx="360" cy="126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298849-2BCE-5E99-02F3-6AD3A6B8510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474968" y="3218760"/>
                  <a:ext cx="18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31085EB-1EB1-B0B6-7731-C81F58DE71E3}"/>
                    </a:ext>
                  </a:extLst>
                </p14:cNvPr>
                <p14:cNvContentPartPr/>
                <p14:nvPr/>
              </p14:nvContentPartPr>
              <p14:xfrm>
                <a:off x="5593768" y="3216600"/>
                <a:ext cx="91440" cy="189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31085EB-1EB1-B0B6-7731-C81F58DE71E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584768" y="3207600"/>
                  <a:ext cx="109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83C697E-76E3-A72B-D830-2289D43DC656}"/>
                    </a:ext>
                  </a:extLst>
                </p14:cNvPr>
                <p14:cNvContentPartPr/>
                <p14:nvPr/>
              </p14:nvContentPartPr>
              <p14:xfrm>
                <a:off x="5799328" y="3305520"/>
                <a:ext cx="507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83C697E-76E3-A72B-D830-2289D43DC65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90688" y="3296520"/>
                  <a:ext cx="68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7C476AF-5C86-5DB4-B256-3607F53C3B87}"/>
                    </a:ext>
                  </a:extLst>
                </p14:cNvPr>
                <p14:cNvContentPartPr/>
                <p14:nvPr/>
              </p14:nvContentPartPr>
              <p14:xfrm>
                <a:off x="5770528" y="3405600"/>
                <a:ext cx="5904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7C476AF-5C86-5DB4-B256-3607F53C3B8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61528" y="3396600"/>
                  <a:ext cx="76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15BF22-D8DD-86D6-B514-9E6C3C3DC60A}"/>
                    </a:ext>
                  </a:extLst>
                </p14:cNvPr>
                <p14:cNvContentPartPr/>
                <p14:nvPr/>
              </p14:nvContentPartPr>
              <p14:xfrm>
                <a:off x="6111808" y="3207600"/>
                <a:ext cx="3240" cy="21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15BF22-D8DD-86D6-B514-9E6C3C3DC60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03168" y="3198600"/>
                  <a:ext cx="20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763336A-4853-7A26-5CC5-0A6B2171DCA7}"/>
                    </a:ext>
                  </a:extLst>
                </p14:cNvPr>
                <p14:cNvContentPartPr/>
                <p14:nvPr/>
              </p14:nvContentPartPr>
              <p14:xfrm>
                <a:off x="6184168" y="3232800"/>
                <a:ext cx="3240" cy="16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763336A-4853-7A26-5CC5-0A6B2171DC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175528" y="3223800"/>
                  <a:ext cx="208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9617990-D33F-F7C7-C432-8F3B4843A032}"/>
                    </a:ext>
                  </a:extLst>
                </p14:cNvPr>
                <p14:cNvContentPartPr/>
                <p14:nvPr/>
              </p14:nvContentPartPr>
              <p14:xfrm>
                <a:off x="6086248" y="3287880"/>
                <a:ext cx="120600" cy="43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9617990-D33F-F7C7-C432-8F3B4843A0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077248" y="3278880"/>
                  <a:ext cx="138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4D9131F-F2D5-C97F-8878-FB3BC588DF11}"/>
                    </a:ext>
                  </a:extLst>
                </p14:cNvPr>
                <p14:cNvContentPartPr/>
                <p14:nvPr/>
              </p14:nvContentPartPr>
              <p14:xfrm>
                <a:off x="6065728" y="3365640"/>
                <a:ext cx="142920" cy="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D9131F-F2D5-C97F-8878-FB3BC588DF1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57088" y="3356640"/>
                  <a:ext cx="1605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77DEDC2-DE43-7C59-BC6D-935F00F69FBB}"/>
                    </a:ext>
                  </a:extLst>
                </p14:cNvPr>
                <p14:cNvContentPartPr/>
                <p14:nvPr/>
              </p14:nvContentPartPr>
              <p14:xfrm>
                <a:off x="6370288" y="3262680"/>
                <a:ext cx="208800" cy="276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77DEDC2-DE43-7C59-BC6D-935F00F69FB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61648" y="3253680"/>
                  <a:ext cx="2264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965A0D0-80E7-5AA4-4060-896ACB46D758}"/>
                    </a:ext>
                  </a:extLst>
                </p14:cNvPr>
                <p14:cNvContentPartPr/>
                <p14:nvPr/>
              </p14:nvContentPartPr>
              <p14:xfrm>
                <a:off x="6648208" y="3245760"/>
                <a:ext cx="414360" cy="17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965A0D0-80E7-5AA4-4060-896ACB46D75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639568" y="3236760"/>
                  <a:ext cx="432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1B3DC76-E33D-9AED-960F-3E8664C8D1B0}"/>
                    </a:ext>
                  </a:extLst>
                </p14:cNvPr>
                <p14:cNvContentPartPr/>
                <p14:nvPr/>
              </p14:nvContentPartPr>
              <p14:xfrm>
                <a:off x="6862768" y="3241440"/>
                <a:ext cx="3240" cy="3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1B3DC76-E33D-9AED-960F-3E8664C8D1B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853768" y="3232800"/>
                  <a:ext cx="20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E37715C-14C6-71AD-F696-44EACF4D00D4}"/>
                    </a:ext>
                  </a:extLst>
                </p14:cNvPr>
                <p14:cNvContentPartPr/>
                <p14:nvPr/>
              </p14:nvContentPartPr>
              <p14:xfrm>
                <a:off x="7167688" y="3148560"/>
                <a:ext cx="155520" cy="280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E37715C-14C6-71AD-F696-44EACF4D00D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159048" y="3139560"/>
                  <a:ext cx="173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42CCE57-ABE5-15B9-43DC-90264E8CFFAD}"/>
                    </a:ext>
                  </a:extLst>
                </p14:cNvPr>
                <p14:cNvContentPartPr/>
                <p14:nvPr/>
              </p14:nvContentPartPr>
              <p14:xfrm>
                <a:off x="7243288" y="3339720"/>
                <a:ext cx="113040" cy="237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42CCE57-ABE5-15B9-43DC-90264E8CFF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34288" y="3331080"/>
                  <a:ext cx="13068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E2E9F25-F6FF-285A-4515-833FDBF66F3E}"/>
                    </a:ext>
                  </a:extLst>
                </p14:cNvPr>
                <p14:cNvContentPartPr/>
                <p14:nvPr/>
              </p14:nvContentPartPr>
              <p14:xfrm>
                <a:off x="7504648" y="3263400"/>
                <a:ext cx="63000" cy="18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E2E9F25-F6FF-285A-4515-833FDBF66F3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95648" y="3254760"/>
                  <a:ext cx="806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EAD1103-DFD7-9407-3E2F-12A4D6C68024}"/>
                    </a:ext>
                  </a:extLst>
                </p14:cNvPr>
                <p14:cNvContentPartPr/>
                <p14:nvPr/>
              </p14:nvContentPartPr>
              <p14:xfrm>
                <a:off x="7601128" y="3131280"/>
                <a:ext cx="435960" cy="28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EAD1103-DFD7-9407-3E2F-12A4D6C6802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92488" y="3122280"/>
                  <a:ext cx="453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D97A50D-8FBE-94CD-49C0-F38C13D365B9}"/>
                    </a:ext>
                  </a:extLst>
                </p14:cNvPr>
                <p14:cNvContentPartPr/>
                <p14:nvPr/>
              </p14:nvContentPartPr>
              <p14:xfrm>
                <a:off x="8157688" y="3227040"/>
                <a:ext cx="207360" cy="9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D97A50D-8FBE-94CD-49C0-F38C13D365B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49048" y="3218040"/>
                  <a:ext cx="2250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9D66F059-7682-3341-5885-580927024733}"/>
                    </a:ext>
                  </a:extLst>
                </p14:cNvPr>
                <p14:cNvContentPartPr/>
                <p14:nvPr/>
              </p14:nvContentPartPr>
              <p14:xfrm>
                <a:off x="4697008" y="3753720"/>
                <a:ext cx="437400" cy="4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9D66F059-7682-3341-5885-58092702473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88368" y="3745080"/>
                  <a:ext cx="455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C30472-37BE-EEDA-A838-BFBB75D8203C}"/>
                    </a:ext>
                  </a:extLst>
                </p14:cNvPr>
                <p14:cNvContentPartPr/>
                <p14:nvPr/>
              </p14:nvContentPartPr>
              <p14:xfrm>
                <a:off x="5092288" y="3716280"/>
                <a:ext cx="78120" cy="107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C30472-37BE-EEDA-A838-BFBB75D8203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83648" y="3707640"/>
                  <a:ext cx="957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8D2B559-B7CD-8F9A-03EE-AFCAF27289E1}"/>
                    </a:ext>
                  </a:extLst>
                </p14:cNvPr>
                <p14:cNvContentPartPr/>
                <p14:nvPr/>
              </p14:nvContentPartPr>
              <p14:xfrm>
                <a:off x="5336368" y="3695760"/>
                <a:ext cx="360" cy="245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8D2B559-B7CD-8F9A-03EE-AFCAF27289E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327368" y="3686760"/>
                  <a:ext cx="18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6B56F19-1D4D-5D9F-B86A-55FD75068E27}"/>
                    </a:ext>
                  </a:extLst>
                </p14:cNvPr>
                <p14:cNvContentPartPr/>
                <p14:nvPr/>
              </p14:nvContentPartPr>
              <p14:xfrm>
                <a:off x="5407288" y="3773160"/>
                <a:ext cx="124200" cy="154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6B56F19-1D4D-5D9F-B86A-55FD75068E2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398648" y="3764160"/>
                  <a:ext cx="1418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D3A9C9-DC51-2391-6AA1-E28798CF9952}"/>
                    </a:ext>
                  </a:extLst>
                </p14:cNvPr>
                <p14:cNvContentPartPr/>
                <p14:nvPr/>
              </p14:nvContentPartPr>
              <p14:xfrm>
                <a:off x="5563528" y="3607200"/>
                <a:ext cx="107280" cy="81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D3A9C9-DC51-2391-6AA1-E28798CF99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554528" y="3598560"/>
                  <a:ext cx="1249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195A43F-93FF-5E4D-8C95-FA54BDD7B919}"/>
                    </a:ext>
                  </a:extLst>
                </p14:cNvPr>
                <p14:cNvContentPartPr/>
                <p14:nvPr/>
              </p14:nvContentPartPr>
              <p14:xfrm>
                <a:off x="5702848" y="3575880"/>
                <a:ext cx="122400" cy="1609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195A43F-93FF-5E4D-8C95-FA54BDD7B91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693848" y="3566880"/>
                  <a:ext cx="140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71D1A789-B5BF-8EC1-AB6E-A17497252E26}"/>
                    </a:ext>
                  </a:extLst>
                </p14:cNvPr>
                <p14:cNvContentPartPr/>
                <p14:nvPr/>
              </p14:nvContentPartPr>
              <p14:xfrm>
                <a:off x="5919928" y="3658680"/>
                <a:ext cx="71280" cy="6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71D1A789-B5BF-8EC1-AB6E-A17497252E2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911288" y="3649680"/>
                  <a:ext cx="889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9BCD6B-A2B1-9EE5-EB3D-7704FA6B203A}"/>
                    </a:ext>
                  </a:extLst>
                </p14:cNvPr>
                <p14:cNvContentPartPr/>
                <p14:nvPr/>
              </p14:nvContentPartPr>
              <p14:xfrm>
                <a:off x="5923168" y="3738240"/>
                <a:ext cx="75960" cy="3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9BCD6B-A2B1-9EE5-EB3D-7704FA6B203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914528" y="3729240"/>
                  <a:ext cx="9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CB346EC-5D1B-337A-3A36-6BE8104E2975}"/>
                    </a:ext>
                  </a:extLst>
                </p14:cNvPr>
                <p14:cNvContentPartPr/>
                <p14:nvPr/>
              </p14:nvContentPartPr>
              <p14:xfrm>
                <a:off x="6249328" y="3553560"/>
                <a:ext cx="360" cy="2847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CB346EC-5D1B-337A-3A36-6BE8104E297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40688" y="3544920"/>
                  <a:ext cx="180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DB79854-0F4C-BF92-6ADA-FE4C339AD1AB}"/>
                    </a:ext>
                  </a:extLst>
                </p14:cNvPr>
                <p14:cNvContentPartPr/>
                <p14:nvPr/>
              </p14:nvContentPartPr>
              <p14:xfrm>
                <a:off x="6315928" y="3578760"/>
                <a:ext cx="360" cy="2286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DB79854-0F4C-BF92-6ADA-FE4C339AD1A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307288" y="3570120"/>
                  <a:ext cx="180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1DE62EE-86D8-0641-4B59-3622B70127A7}"/>
                    </a:ext>
                  </a:extLst>
                </p14:cNvPr>
                <p14:cNvContentPartPr/>
                <p14:nvPr/>
              </p14:nvContentPartPr>
              <p14:xfrm>
                <a:off x="6186688" y="3699720"/>
                <a:ext cx="17784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1DE62EE-86D8-0641-4B59-3622B70127A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78048" y="3691080"/>
                  <a:ext cx="195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51E8AF0-4A8B-8E51-1E05-C502374CDF62}"/>
                    </a:ext>
                  </a:extLst>
                </p14:cNvPr>
                <p14:cNvContentPartPr/>
                <p14:nvPr/>
              </p14:nvContentPartPr>
              <p14:xfrm>
                <a:off x="6161848" y="3767400"/>
                <a:ext cx="273960" cy="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51E8AF0-4A8B-8E51-1E05-C502374CDF6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153208" y="3758760"/>
                  <a:ext cx="291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C690A35-2D23-F0EC-A7A7-FC25682835D0}"/>
                    </a:ext>
                  </a:extLst>
                </p14:cNvPr>
                <p14:cNvContentPartPr/>
                <p14:nvPr/>
              </p14:nvContentPartPr>
              <p14:xfrm>
                <a:off x="6579808" y="3610080"/>
                <a:ext cx="488520" cy="254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C690A35-2D23-F0EC-A7A7-FC25682835D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570808" y="3601440"/>
                  <a:ext cx="50616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2D422610-5E33-B06E-CB67-2C143B7DFD2C}"/>
                    </a:ext>
                  </a:extLst>
                </p14:cNvPr>
                <p14:cNvContentPartPr/>
                <p14:nvPr/>
              </p14:nvContentPartPr>
              <p14:xfrm>
                <a:off x="7111168" y="3639600"/>
                <a:ext cx="71280" cy="1288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2D422610-5E33-B06E-CB67-2C143B7DFD2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102528" y="3630960"/>
                  <a:ext cx="88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8ABAE54-1FCF-1B0F-5EBE-5D640E502FB3}"/>
                    </a:ext>
                  </a:extLst>
                </p14:cNvPr>
                <p14:cNvContentPartPr/>
                <p14:nvPr/>
              </p14:nvContentPartPr>
              <p14:xfrm>
                <a:off x="7343368" y="3570480"/>
                <a:ext cx="185040" cy="342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8ABAE54-1FCF-1B0F-5EBE-5D640E502F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34728" y="3561840"/>
                  <a:ext cx="20268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41B5B40-4660-BFE0-9625-505AFED2DC95}"/>
                    </a:ext>
                  </a:extLst>
                </p14:cNvPr>
                <p14:cNvContentPartPr/>
                <p14:nvPr/>
              </p14:nvContentPartPr>
              <p14:xfrm>
                <a:off x="7658728" y="3642120"/>
                <a:ext cx="190800" cy="117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41B5B40-4660-BFE0-9625-505AFED2DC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650088" y="3633480"/>
                  <a:ext cx="2084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4F1BFB8-C9A7-6C91-B84F-2DCD074979A3}"/>
                    </a:ext>
                  </a:extLst>
                </p14:cNvPr>
                <p14:cNvContentPartPr/>
                <p14:nvPr/>
              </p14:nvContentPartPr>
              <p14:xfrm>
                <a:off x="7896688" y="3515040"/>
                <a:ext cx="368280" cy="228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4F1BFB8-C9A7-6C91-B84F-2DCD074979A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87688" y="3506400"/>
                  <a:ext cx="385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29E6855-15B2-6B47-B359-17755AE3CCA4}"/>
                    </a:ext>
                  </a:extLst>
                </p14:cNvPr>
                <p14:cNvContentPartPr/>
                <p14:nvPr/>
              </p14:nvContentPartPr>
              <p14:xfrm>
                <a:off x="7923688" y="3556800"/>
                <a:ext cx="229320" cy="421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29E6855-15B2-6B47-B359-17755AE3CCA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14688" y="3547800"/>
                  <a:ext cx="246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DB07871-C406-1A95-FB1F-CBFBE6A4DE1D}"/>
                    </a:ext>
                  </a:extLst>
                </p14:cNvPr>
                <p14:cNvContentPartPr/>
                <p14:nvPr/>
              </p14:nvContentPartPr>
              <p14:xfrm>
                <a:off x="7639288" y="3661560"/>
                <a:ext cx="360" cy="38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DB07871-C406-1A95-FB1F-CBFBE6A4DE1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30648" y="3652560"/>
                  <a:ext cx="1800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2C906A8-5D5D-23EF-8431-C7A1558B433C}"/>
                    </a:ext>
                  </a:extLst>
                </p14:cNvPr>
                <p14:cNvContentPartPr/>
                <p14:nvPr/>
              </p14:nvContentPartPr>
              <p14:xfrm>
                <a:off x="8362888" y="3588480"/>
                <a:ext cx="279000" cy="74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2C906A8-5D5D-23EF-8431-C7A1558B433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353888" y="3579840"/>
                  <a:ext cx="2966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FB26F45-A4E6-CBC4-CED9-0B482E1CD681}"/>
                    </a:ext>
                  </a:extLst>
                </p14:cNvPr>
                <p14:cNvContentPartPr/>
                <p14:nvPr/>
              </p14:nvContentPartPr>
              <p14:xfrm>
                <a:off x="8320408" y="3710880"/>
                <a:ext cx="601200" cy="217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FB26F45-A4E6-CBC4-CED9-0B482E1CD68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311768" y="3701880"/>
                  <a:ext cx="618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BDE365-E0C5-17A9-A8AE-B3D4C5AB53E5}"/>
                    </a:ext>
                  </a:extLst>
                </p14:cNvPr>
                <p14:cNvContentPartPr/>
                <p14:nvPr/>
              </p14:nvContentPartPr>
              <p14:xfrm>
                <a:off x="8668168" y="3765240"/>
                <a:ext cx="248760" cy="3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BDE365-E0C5-17A9-A8AE-B3D4C5AB53E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659528" y="3756240"/>
                  <a:ext cx="266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809F287-8950-1F45-82E5-59920653C5B1}"/>
                    </a:ext>
                  </a:extLst>
                </p14:cNvPr>
                <p14:cNvContentPartPr/>
                <p14:nvPr/>
              </p14:nvContentPartPr>
              <p14:xfrm>
                <a:off x="8835208" y="4035240"/>
                <a:ext cx="36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809F287-8950-1F45-82E5-59920653C5B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26208" y="4026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93214D0-46A8-6FFB-7974-8CA0073B8050}"/>
                    </a:ext>
                  </a:extLst>
                </p14:cNvPr>
                <p14:cNvContentPartPr/>
                <p14:nvPr/>
              </p14:nvContentPartPr>
              <p14:xfrm>
                <a:off x="8920168" y="4035240"/>
                <a:ext cx="360" cy="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93214D0-46A8-6FFB-7974-8CA0073B805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11168" y="402624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52104B5B-56E8-AB46-E50D-3F494EE3A6A0}"/>
                    </a:ext>
                  </a:extLst>
                </p14:cNvPr>
                <p14:cNvContentPartPr/>
                <p14:nvPr/>
              </p14:nvContentPartPr>
              <p14:xfrm>
                <a:off x="7441648" y="4201920"/>
                <a:ext cx="104760" cy="40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52104B5B-56E8-AB46-E50D-3F494EE3A6A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33008" y="4192920"/>
                  <a:ext cx="122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66F5F3E6-6E66-4087-7CC6-78394FE36EEB}"/>
                    </a:ext>
                  </a:extLst>
                </p14:cNvPr>
                <p14:cNvContentPartPr/>
                <p14:nvPr/>
              </p14:nvContentPartPr>
              <p14:xfrm>
                <a:off x="7652968" y="4239360"/>
                <a:ext cx="25560" cy="69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66F5F3E6-6E66-4087-7CC6-78394FE36EE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44328" y="4230360"/>
                  <a:ext cx="43200" cy="87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B48D47-148C-C273-86BF-B5B8775098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8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2773"/>
    </mc:Choice>
    <mc:Fallback xmlns="">
      <p:transition advClick="0" advTm="827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8BF2D40F-CF5D-99B9-6FBC-E8CB7CF8058C}"/>
              </a:ext>
            </a:extLst>
          </p:cNvPr>
          <p:cNvGrpSpPr/>
          <p:nvPr/>
        </p:nvGrpSpPr>
        <p:grpSpPr>
          <a:xfrm>
            <a:off x="699692" y="2597130"/>
            <a:ext cx="1799280" cy="2953530"/>
            <a:chOff x="323492" y="324318"/>
            <a:chExt cx="2399040" cy="39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0D272D8-C1A7-999A-4906-8ECA32D4BE89}"/>
                    </a:ext>
                  </a:extLst>
                </p14:cNvPr>
                <p14:cNvContentPartPr/>
                <p14:nvPr/>
              </p14:nvContentPartPr>
              <p14:xfrm>
                <a:off x="1454972" y="681438"/>
                <a:ext cx="64800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0D272D8-C1A7-999A-4906-8ECA32D4BE8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45972" y="672438"/>
                  <a:ext cx="665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6ECA9CA-3C43-5512-B1BB-CE80B6F16D71}"/>
                    </a:ext>
                  </a:extLst>
                </p14:cNvPr>
                <p14:cNvContentPartPr/>
                <p14:nvPr/>
              </p14:nvContentPartPr>
              <p14:xfrm>
                <a:off x="1490972" y="818958"/>
                <a:ext cx="62712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6ECA9CA-3C43-5512-B1BB-CE80B6F16D7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82332" y="809958"/>
                  <a:ext cx="644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C9FE0BE-E9F2-1E61-393E-5FC23D7840B8}"/>
                    </a:ext>
                  </a:extLst>
                </p14:cNvPr>
                <p14:cNvContentPartPr/>
                <p14:nvPr/>
              </p14:nvContentPartPr>
              <p14:xfrm>
                <a:off x="1598612" y="1026678"/>
                <a:ext cx="527760" cy="16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C9FE0BE-E9F2-1E61-393E-5FC23D7840B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89612" y="1018038"/>
                  <a:ext cx="5454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D0B26C-E8DA-BF50-DCD2-2DB91A7FE783}"/>
                    </a:ext>
                  </a:extLst>
                </p14:cNvPr>
                <p14:cNvContentPartPr/>
                <p14:nvPr/>
              </p14:nvContentPartPr>
              <p14:xfrm>
                <a:off x="1623452" y="2048358"/>
                <a:ext cx="398160" cy="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D0B26C-E8DA-BF50-DCD2-2DB91A7FE78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14812" y="2039358"/>
                  <a:ext cx="4158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346917-9D5A-E0F0-B62B-7AB443381413}"/>
                    </a:ext>
                  </a:extLst>
                </p14:cNvPr>
                <p14:cNvContentPartPr/>
                <p14:nvPr/>
              </p14:nvContentPartPr>
              <p14:xfrm>
                <a:off x="1645052" y="2217198"/>
                <a:ext cx="42912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346917-9D5A-E0F0-B62B-7AB4433814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36412" y="2208558"/>
                  <a:ext cx="446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99E75F9-EE91-2FD1-4169-D7FE9BA1B9B2}"/>
                    </a:ext>
                  </a:extLst>
                </p14:cNvPr>
                <p14:cNvContentPartPr/>
                <p14:nvPr/>
              </p14:nvContentPartPr>
              <p14:xfrm>
                <a:off x="1763132" y="2408718"/>
                <a:ext cx="326880" cy="32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99E75F9-EE91-2FD1-4169-D7FE9BA1B9B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54132" y="2399718"/>
                  <a:ext cx="344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7D6D842-76FE-D53E-56A2-AFE1EDE16DF1}"/>
                    </a:ext>
                  </a:extLst>
                </p14:cNvPr>
                <p14:cNvContentPartPr/>
                <p14:nvPr/>
              </p14:nvContentPartPr>
              <p14:xfrm>
                <a:off x="1795892" y="2667558"/>
                <a:ext cx="392760" cy="36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7D6D842-76FE-D53E-56A2-AFE1EDE16DF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87252" y="2658558"/>
                  <a:ext cx="410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1E5B26-F5BE-5589-03BC-54BA558ED16A}"/>
                    </a:ext>
                  </a:extLst>
                </p14:cNvPr>
                <p14:cNvContentPartPr/>
                <p14:nvPr/>
              </p14:nvContentPartPr>
              <p14:xfrm>
                <a:off x="1538852" y="3572958"/>
                <a:ext cx="222120" cy="416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1E5B26-F5BE-5589-03BC-54BA558ED16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30212" y="3564318"/>
                  <a:ext cx="2397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42BAEE-B3BB-AFFE-4BBE-439F0B403450}"/>
                    </a:ext>
                  </a:extLst>
                </p14:cNvPr>
                <p14:cNvContentPartPr/>
                <p14:nvPr/>
              </p14:nvContentPartPr>
              <p14:xfrm>
                <a:off x="1791932" y="3479718"/>
                <a:ext cx="178560" cy="197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42BAEE-B3BB-AFFE-4BBE-439F0B40345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3292" y="3470718"/>
                  <a:ext cx="196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873F9A7-264A-B53D-6E9B-094259B46FAD}"/>
                    </a:ext>
                  </a:extLst>
                </p14:cNvPr>
                <p14:cNvContentPartPr/>
                <p14:nvPr/>
              </p14:nvContentPartPr>
              <p14:xfrm>
                <a:off x="497012" y="3480798"/>
                <a:ext cx="214920" cy="481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873F9A7-264A-B53D-6E9B-094259B46FA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88372" y="3471798"/>
                  <a:ext cx="23256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68D927F-475B-F878-496E-03D052E1C97C}"/>
                    </a:ext>
                  </a:extLst>
                </p14:cNvPr>
                <p14:cNvContentPartPr/>
                <p14:nvPr/>
              </p14:nvContentPartPr>
              <p14:xfrm>
                <a:off x="547052" y="3727758"/>
                <a:ext cx="140400" cy="62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68D927F-475B-F878-496E-03D052E1C9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8412" y="3719118"/>
                  <a:ext cx="158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25C64261-FDE3-C6BA-E0E5-B5BBF1A5B193}"/>
                    </a:ext>
                  </a:extLst>
                </p14:cNvPr>
                <p14:cNvContentPartPr/>
                <p14:nvPr/>
              </p14:nvContentPartPr>
              <p14:xfrm>
                <a:off x="760532" y="3800838"/>
                <a:ext cx="210600" cy="270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25C64261-FDE3-C6BA-E0E5-B5BBF1A5B19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1532" y="3792198"/>
                  <a:ext cx="2282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B9FAA9C-9A66-93E9-95D7-F3DFC84381CB}"/>
                    </a:ext>
                  </a:extLst>
                </p14:cNvPr>
                <p14:cNvContentPartPr/>
                <p14:nvPr/>
              </p14:nvContentPartPr>
              <p14:xfrm>
                <a:off x="1036292" y="3453438"/>
                <a:ext cx="173520" cy="730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B9FAA9C-9A66-93E9-95D7-F3DFC84381C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7292" y="3444798"/>
                  <a:ext cx="191160" cy="74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21AF682-0741-5886-BF66-3DA99F3F66C7}"/>
                    </a:ext>
                  </a:extLst>
                </p14:cNvPr>
                <p14:cNvContentPartPr/>
                <p14:nvPr/>
              </p14:nvContentPartPr>
              <p14:xfrm>
                <a:off x="323492" y="3488358"/>
                <a:ext cx="316800" cy="774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21AF682-0741-5886-BF66-3DA99F3F66C7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4492" y="3479358"/>
                  <a:ext cx="33444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398A3F7-BC36-8678-5237-88ADEAFA8DBF}"/>
                    </a:ext>
                  </a:extLst>
                </p14:cNvPr>
                <p14:cNvContentPartPr/>
                <p14:nvPr/>
              </p14:nvContentPartPr>
              <p14:xfrm>
                <a:off x="922172" y="324318"/>
                <a:ext cx="1800360" cy="2937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398A3F7-BC36-8678-5237-88ADEAFA8DB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13172" y="315318"/>
                  <a:ext cx="1818000" cy="295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4DC0E93-F529-913F-B4AB-7BA16BE39E7E}"/>
              </a:ext>
            </a:extLst>
          </p:cNvPr>
          <p:cNvGrpSpPr/>
          <p:nvPr/>
        </p:nvGrpSpPr>
        <p:grpSpPr>
          <a:xfrm>
            <a:off x="4766429" y="4672080"/>
            <a:ext cx="284580" cy="493290"/>
            <a:chOff x="5625212" y="3178038"/>
            <a:chExt cx="37944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2C326DC-7EC2-3868-5648-B83C363DC454}"/>
                    </a:ext>
                  </a:extLst>
                </p14:cNvPr>
                <p14:cNvContentPartPr/>
                <p14:nvPr/>
              </p14:nvContentPartPr>
              <p14:xfrm>
                <a:off x="5625212" y="3178038"/>
                <a:ext cx="239400" cy="3380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2C326DC-7EC2-3868-5648-B83C363DC45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16212" y="3169038"/>
                  <a:ext cx="257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969B015-61CC-3EEB-B690-2554222B6F4C}"/>
                    </a:ext>
                  </a:extLst>
                </p14:cNvPr>
                <p14:cNvContentPartPr/>
                <p14:nvPr/>
              </p14:nvContentPartPr>
              <p14:xfrm>
                <a:off x="5910332" y="3509598"/>
                <a:ext cx="94320" cy="171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969B015-61CC-3EEB-B690-2554222B6F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901692" y="3500958"/>
                  <a:ext cx="111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6192FDF-F87A-0CC2-10BC-F7717A1CE264}"/>
                    </a:ext>
                  </a:extLst>
                </p14:cNvPr>
                <p14:cNvContentPartPr/>
                <p14:nvPr/>
              </p14:nvContentPartPr>
              <p14:xfrm>
                <a:off x="5972252" y="3334998"/>
                <a:ext cx="23760" cy="489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6192FDF-F87A-0CC2-10BC-F7717A1CE26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63252" y="3326358"/>
                  <a:ext cx="41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4F9C759-7802-7B2A-D727-CAC6BB0409F0}"/>
                    </a:ext>
                  </a:extLst>
                </p14:cNvPr>
                <p14:cNvContentPartPr/>
                <p14:nvPr/>
              </p14:nvContentPartPr>
              <p14:xfrm>
                <a:off x="5870732" y="3816318"/>
                <a:ext cx="40680" cy="194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4F9C759-7802-7B2A-D727-CAC6BB0409F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61732" y="3807678"/>
                  <a:ext cx="58320" cy="3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CCE1359-613D-B539-25C5-123FA0698161}"/>
              </a:ext>
            </a:extLst>
          </p:cNvPr>
          <p:cNvGrpSpPr/>
          <p:nvPr/>
        </p:nvGrpSpPr>
        <p:grpSpPr>
          <a:xfrm>
            <a:off x="4015559" y="2718090"/>
            <a:ext cx="2603880" cy="1796310"/>
            <a:chOff x="4624052" y="572718"/>
            <a:chExt cx="3471840" cy="23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7760DF-58CC-17FA-4370-1B4E45131E35}"/>
                    </a:ext>
                  </a:extLst>
                </p14:cNvPr>
                <p14:cNvContentPartPr/>
                <p14:nvPr/>
              </p14:nvContentPartPr>
              <p14:xfrm>
                <a:off x="5517212" y="2661798"/>
                <a:ext cx="512280" cy="39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7760DF-58CC-17FA-4370-1B4E45131E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08572" y="2652798"/>
                  <a:ext cx="529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874480-01BD-EF13-8F4E-6E77CAD0D152}"/>
                    </a:ext>
                  </a:extLst>
                </p14:cNvPr>
                <p14:cNvContentPartPr/>
                <p14:nvPr/>
              </p14:nvContentPartPr>
              <p14:xfrm>
                <a:off x="5524412" y="2464518"/>
                <a:ext cx="42660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874480-01BD-EF13-8F4E-6E77CAD0D15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515412" y="2455878"/>
                  <a:ext cx="444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E675728-BFEC-3543-25C9-0819CDAF836C}"/>
                    </a:ext>
                  </a:extLst>
                </p14:cNvPr>
                <p14:cNvContentPartPr/>
                <p14:nvPr/>
              </p14:nvContentPartPr>
              <p14:xfrm>
                <a:off x="5531972" y="2293878"/>
                <a:ext cx="37980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E675728-BFEC-3543-25C9-0819CDAF836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22972" y="2285238"/>
                  <a:ext cx="397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8CB1B12-A74F-64B4-1662-6ED0A1E1F4C7}"/>
                    </a:ext>
                  </a:extLst>
                </p14:cNvPr>
                <p14:cNvContentPartPr/>
                <p14:nvPr/>
              </p14:nvContentPartPr>
              <p14:xfrm>
                <a:off x="5267732" y="1096878"/>
                <a:ext cx="54252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8CB1B12-A74F-64B4-1662-6ED0A1E1F4C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259092" y="1088238"/>
                  <a:ext cx="560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D61ADF7-0662-C382-F200-E57036F8F5B5}"/>
                    </a:ext>
                  </a:extLst>
                </p14:cNvPr>
                <p14:cNvContentPartPr/>
                <p14:nvPr/>
              </p14:nvContentPartPr>
              <p14:xfrm>
                <a:off x="5362772" y="1308558"/>
                <a:ext cx="358920" cy="2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D61ADF7-0662-C382-F200-E57036F8F5B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354132" y="1299918"/>
                  <a:ext cx="3765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E100F24-8D99-B4AB-5212-C3477D4CD917}"/>
                    </a:ext>
                  </a:extLst>
                </p14:cNvPr>
                <p14:cNvContentPartPr/>
                <p14:nvPr/>
              </p14:nvContentPartPr>
              <p14:xfrm>
                <a:off x="5463932" y="1515198"/>
                <a:ext cx="435960" cy="17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E100F24-8D99-B4AB-5212-C3477D4CD91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455292" y="1506198"/>
                  <a:ext cx="4536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AE3F72A-AD60-D0FE-A34C-6B6849CDC141}"/>
                    </a:ext>
                  </a:extLst>
                </p14:cNvPr>
                <p14:cNvContentPartPr/>
                <p14:nvPr/>
              </p14:nvContentPartPr>
              <p14:xfrm>
                <a:off x="4624052" y="572718"/>
                <a:ext cx="2171520" cy="2395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AE3F72A-AD60-D0FE-A34C-6B6849CDC14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15412" y="564078"/>
                  <a:ext cx="2189160" cy="241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30C50DFB-F477-D1C6-E2DA-9FB59D994C3C}"/>
                    </a:ext>
                  </a:extLst>
                </p14:cNvPr>
                <p14:cNvContentPartPr/>
                <p14:nvPr/>
              </p14:nvContentPartPr>
              <p14:xfrm>
                <a:off x="7247372" y="1540758"/>
                <a:ext cx="360" cy="55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30C50DFB-F477-D1C6-E2DA-9FB59D994C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238372" y="1531758"/>
                  <a:ext cx="1800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B0E46EB-3654-2368-5C77-9C5E2BC06D77}"/>
                    </a:ext>
                  </a:extLst>
                </p14:cNvPr>
                <p14:cNvContentPartPr/>
                <p14:nvPr/>
              </p14:nvContentPartPr>
              <p14:xfrm>
                <a:off x="7070252" y="1788438"/>
                <a:ext cx="406080" cy="4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B0E46EB-3654-2368-5C77-9C5E2BC06D7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061612" y="1779438"/>
                  <a:ext cx="423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BA17A7DF-FECD-F8CB-D660-F98492A6F5D0}"/>
                    </a:ext>
                  </a:extLst>
                </p14:cNvPr>
                <p14:cNvContentPartPr/>
                <p14:nvPr/>
              </p14:nvContentPartPr>
              <p14:xfrm>
                <a:off x="7775132" y="1466598"/>
                <a:ext cx="320760" cy="496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BA17A7DF-FECD-F8CB-D660-F98492A6F5D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766132" y="1457598"/>
                  <a:ext cx="338400" cy="51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5638E14-C44E-E049-26B1-717BC7925B1B}"/>
                  </a:ext>
                </a:extLst>
              </p14:cNvPr>
              <p14:cNvContentPartPr/>
              <p14:nvPr/>
            </p14:nvContentPartPr>
            <p14:xfrm>
              <a:off x="6526829" y="4821930"/>
              <a:ext cx="54000" cy="77409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5638E14-C44E-E049-26B1-717BC7925B1B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517829" y="4812933"/>
                <a:ext cx="71640" cy="791724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16E13180-E089-378E-7AC2-8303618E6042}"/>
              </a:ext>
            </a:extLst>
          </p:cNvPr>
          <p:cNvGrpSpPr/>
          <p:nvPr/>
        </p:nvGrpSpPr>
        <p:grpSpPr>
          <a:xfrm>
            <a:off x="6533309" y="4800600"/>
            <a:ext cx="2130570" cy="869130"/>
            <a:chOff x="7981052" y="3349398"/>
            <a:chExt cx="2840760" cy="11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6D8806A-4867-C967-6BAC-C9766748567A}"/>
                    </a:ext>
                  </a:extLst>
                </p14:cNvPr>
                <p14:cNvContentPartPr/>
                <p14:nvPr/>
              </p14:nvContentPartPr>
              <p14:xfrm>
                <a:off x="8204612" y="3737838"/>
                <a:ext cx="196560" cy="328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6D8806A-4867-C967-6BAC-C9766748567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195972" y="3729198"/>
                  <a:ext cx="21420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4A765A1-1E7C-8047-3229-B023CC0DD110}"/>
                    </a:ext>
                  </a:extLst>
                </p14:cNvPr>
                <p14:cNvContentPartPr/>
                <p14:nvPr/>
              </p14:nvContentPartPr>
              <p14:xfrm>
                <a:off x="8484692" y="4064358"/>
                <a:ext cx="65160" cy="936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4A765A1-1E7C-8047-3229-B023CC0DD11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475692" y="4055358"/>
                  <a:ext cx="828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8442231-B6FD-0762-54C1-D57ED65F2239}"/>
                    </a:ext>
                  </a:extLst>
                </p14:cNvPr>
                <p14:cNvContentPartPr/>
                <p14:nvPr/>
              </p14:nvContentPartPr>
              <p14:xfrm>
                <a:off x="8516372" y="3937278"/>
                <a:ext cx="5760" cy="2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8442231-B6FD-0762-54C1-D57ED65F22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507732" y="3928278"/>
                  <a:ext cx="23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8604E5F-3E04-72CC-1329-4067A23BB723}"/>
                    </a:ext>
                  </a:extLst>
                </p14:cNvPr>
                <p14:cNvContentPartPr/>
                <p14:nvPr/>
              </p14:nvContentPartPr>
              <p14:xfrm>
                <a:off x="8189132" y="3533358"/>
                <a:ext cx="265680" cy="108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8604E5F-3E04-72CC-1329-4067A23BB7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180132" y="3524718"/>
                  <a:ext cx="2833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74B0463-54BA-2B8F-41D5-F456A525F804}"/>
                    </a:ext>
                  </a:extLst>
                </p14:cNvPr>
                <p14:cNvContentPartPr/>
                <p14:nvPr/>
              </p14:nvContentPartPr>
              <p14:xfrm>
                <a:off x="8723732" y="3908118"/>
                <a:ext cx="13536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74B0463-54BA-2B8F-41D5-F456A525F80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14732" y="3899478"/>
                  <a:ext cx="153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7FFCAAD-8E78-14C4-F0B6-89B692D273E0}"/>
                    </a:ext>
                  </a:extLst>
                </p14:cNvPr>
                <p14:cNvContentPartPr/>
                <p14:nvPr/>
              </p14:nvContentPartPr>
              <p14:xfrm>
                <a:off x="8741012" y="3995238"/>
                <a:ext cx="95760" cy="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7FFCAAD-8E78-14C4-F0B6-89B692D273E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32372" y="3986598"/>
                  <a:ext cx="113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075689D-5738-5B93-DC48-6719CCE3D90C}"/>
                    </a:ext>
                  </a:extLst>
                </p14:cNvPr>
                <p14:cNvContentPartPr/>
                <p14:nvPr/>
              </p14:nvContentPartPr>
              <p14:xfrm>
                <a:off x="9135212" y="3775998"/>
                <a:ext cx="198720" cy="333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075689D-5738-5B93-DC48-6719CCE3D90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126572" y="3766998"/>
                  <a:ext cx="21636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516083-69F4-3F8C-D3FC-8542A50E3A7C}"/>
                    </a:ext>
                  </a:extLst>
                </p14:cNvPr>
                <p14:cNvContentPartPr/>
                <p14:nvPr/>
              </p14:nvContentPartPr>
              <p14:xfrm>
                <a:off x="9432932" y="4083438"/>
                <a:ext cx="50040" cy="10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516083-69F4-3F8C-D3FC-8542A50E3A7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423932" y="4074798"/>
                  <a:ext cx="67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1A1598C-EB09-C11F-DFE4-24F35E395940}"/>
                    </a:ext>
                  </a:extLst>
                </p14:cNvPr>
                <p14:cNvContentPartPr/>
                <p14:nvPr/>
              </p14:nvContentPartPr>
              <p14:xfrm>
                <a:off x="9455252" y="3909918"/>
                <a:ext cx="5040" cy="262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1A1598C-EB09-C11F-DFE4-24F35E39594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46612" y="3901278"/>
                  <a:ext cx="226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62A6143-02B3-4B47-046F-C10F08500C95}"/>
                    </a:ext>
                  </a:extLst>
                </p14:cNvPr>
                <p14:cNvContentPartPr/>
                <p14:nvPr/>
              </p14:nvContentPartPr>
              <p14:xfrm>
                <a:off x="9725612" y="3935478"/>
                <a:ext cx="232200" cy="244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62A6143-02B3-4B47-046F-C10F08500C9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716972" y="3926838"/>
                  <a:ext cx="2498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FCE61EB-3A2A-685A-30F0-18E1CA38D93C}"/>
                    </a:ext>
                  </a:extLst>
                </p14:cNvPr>
                <p14:cNvContentPartPr/>
                <p14:nvPr/>
              </p14:nvContentPartPr>
              <p14:xfrm>
                <a:off x="9845852" y="3867438"/>
                <a:ext cx="8640" cy="2473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FCE61EB-3A2A-685A-30F0-18E1CA38D93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36852" y="3858798"/>
                  <a:ext cx="26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EAC5873-B6B4-EEDB-0EBC-1D3987BCD65B}"/>
                    </a:ext>
                  </a:extLst>
                </p14:cNvPr>
                <p14:cNvContentPartPr/>
                <p14:nvPr/>
              </p14:nvContentPartPr>
              <p14:xfrm>
                <a:off x="10242212" y="3737478"/>
                <a:ext cx="230040" cy="361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EAC5873-B6B4-EEDB-0EBC-1D3987BCD65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33212" y="3728838"/>
                  <a:ext cx="247680" cy="37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CAD0E54-B3B4-720A-64C9-DE017438C7DB}"/>
                    </a:ext>
                  </a:extLst>
                </p14:cNvPr>
                <p14:cNvContentPartPr/>
                <p14:nvPr/>
              </p14:nvContentPartPr>
              <p14:xfrm>
                <a:off x="7981052" y="3349398"/>
                <a:ext cx="2840760" cy="1158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CAD0E54-B3B4-720A-64C9-DE017438C7D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72052" y="3340758"/>
                  <a:ext cx="2858400" cy="117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2476487-22AB-75EE-CC14-0E4BE61DFAB1}"/>
              </a:ext>
            </a:extLst>
          </p:cNvPr>
          <p:cNvGrpSpPr/>
          <p:nvPr/>
        </p:nvGrpSpPr>
        <p:grpSpPr>
          <a:xfrm>
            <a:off x="1621712" y="4967655"/>
            <a:ext cx="358290" cy="409050"/>
            <a:chOff x="1552852" y="3485019"/>
            <a:chExt cx="47772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9C12AAE-0917-5C11-1CC2-356DAEAFE472}"/>
                    </a:ext>
                  </a:extLst>
                </p14:cNvPr>
                <p14:cNvContentPartPr/>
                <p14:nvPr/>
              </p14:nvContentPartPr>
              <p14:xfrm>
                <a:off x="1552852" y="3568179"/>
                <a:ext cx="230760" cy="462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9C12AAE-0917-5C11-1CC2-356DAEAFE47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43852" y="3559539"/>
                  <a:ext cx="248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485FF4D-069C-6C57-92A4-E915A83B78FA}"/>
                    </a:ext>
                  </a:extLst>
                </p14:cNvPr>
                <p14:cNvContentPartPr/>
                <p14:nvPr/>
              </p14:nvContentPartPr>
              <p14:xfrm>
                <a:off x="1790452" y="3485019"/>
                <a:ext cx="240120" cy="199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485FF4D-069C-6C57-92A4-E915A83B78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781812" y="3476019"/>
                  <a:ext cx="25776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74180B2-947B-2D9C-1B75-DD675AF68015}"/>
                  </a:ext>
                </a:extLst>
              </p14:cNvPr>
              <p14:cNvContentPartPr/>
              <p14:nvPr/>
            </p14:nvContentPartPr>
            <p14:xfrm>
              <a:off x="1760222" y="5305695"/>
              <a:ext cx="95310" cy="664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74180B2-947B-2D9C-1B75-DD675AF6801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1751196" y="5296719"/>
                <a:ext cx="113000" cy="840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B797007-11FA-6F76-B23B-C74FB59A8FA6}"/>
                  </a:ext>
                </a:extLst>
              </p14:cNvPr>
              <p14:cNvContentPartPr/>
              <p14:nvPr/>
            </p14:nvContentPartPr>
            <p14:xfrm>
              <a:off x="6709319" y="4952265"/>
              <a:ext cx="229230" cy="631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B797007-11FA-6F76-B23B-C74FB59A8FA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700323" y="4943341"/>
                <a:ext cx="246863" cy="80671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99AE7A31-F518-8F0E-E4D8-016498DCD4C4}"/>
              </a:ext>
            </a:extLst>
          </p:cNvPr>
          <p:cNvGrpSpPr/>
          <p:nvPr/>
        </p:nvGrpSpPr>
        <p:grpSpPr>
          <a:xfrm>
            <a:off x="4823639" y="4297785"/>
            <a:ext cx="65880" cy="28350"/>
            <a:chOff x="5701492" y="2678979"/>
            <a:chExt cx="87840" cy="3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9ADB228-1869-9CC7-4FB0-62FC0F020EDB}"/>
                    </a:ext>
                  </a:extLst>
                </p14:cNvPr>
                <p14:cNvContentPartPr/>
                <p14:nvPr/>
              </p14:nvContentPartPr>
              <p14:xfrm>
                <a:off x="5701492" y="2678979"/>
                <a:ext cx="80280" cy="3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9ADB228-1869-9CC7-4FB0-62FC0F020ED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692852" y="2670339"/>
                  <a:ext cx="979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830A9909-2CA8-1438-4EF0-5E546C885B02}"/>
                    </a:ext>
                  </a:extLst>
                </p14:cNvPr>
                <p14:cNvContentPartPr/>
                <p14:nvPr/>
              </p14:nvContentPartPr>
              <p14:xfrm>
                <a:off x="5784292" y="2711379"/>
                <a:ext cx="5040" cy="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830A9909-2CA8-1438-4EF0-5E546C885B0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75652" y="2702739"/>
                  <a:ext cx="2268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BEFEBEE-8A97-E6E1-2665-CF59FB50D359}"/>
              </a:ext>
            </a:extLst>
          </p:cNvPr>
          <p:cNvGrpSpPr/>
          <p:nvPr/>
        </p:nvGrpSpPr>
        <p:grpSpPr>
          <a:xfrm>
            <a:off x="4486159" y="5353247"/>
            <a:ext cx="646380" cy="491400"/>
            <a:chOff x="5251518" y="4086261"/>
            <a:chExt cx="861840" cy="65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881A479-3D7D-E34A-E825-504C2EF0DF90}"/>
                    </a:ext>
                  </a:extLst>
                </p14:cNvPr>
                <p14:cNvContentPartPr/>
                <p14:nvPr/>
              </p14:nvContentPartPr>
              <p14:xfrm>
                <a:off x="5609718" y="4268061"/>
                <a:ext cx="222840" cy="145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881A479-3D7D-E34A-E825-504C2EF0DF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600718" y="4259421"/>
                  <a:ext cx="2404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25CC02F-0E72-72A5-9752-07E00DFDC0DF}"/>
                    </a:ext>
                  </a:extLst>
                </p14:cNvPr>
                <p14:cNvContentPartPr/>
                <p14:nvPr/>
              </p14:nvContentPartPr>
              <p14:xfrm>
                <a:off x="5871078" y="4160781"/>
                <a:ext cx="242280" cy="369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25CC02F-0E72-72A5-9752-07E00DFDC0D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862438" y="4152141"/>
                  <a:ext cx="25992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184D224-FE5E-1ACE-535B-21FF04AE1E8C}"/>
                    </a:ext>
                  </a:extLst>
                </p14:cNvPr>
                <p14:cNvContentPartPr/>
                <p14:nvPr/>
              </p14:nvContentPartPr>
              <p14:xfrm>
                <a:off x="5251518" y="4086261"/>
                <a:ext cx="349200" cy="655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184D224-FE5E-1ACE-535B-21FF04AE1E8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242518" y="4077621"/>
                  <a:ext cx="366840" cy="67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54C8119-EF87-28B9-6409-5794EF48C599}"/>
              </a:ext>
            </a:extLst>
          </p:cNvPr>
          <p:cNvGrpSpPr/>
          <p:nvPr/>
        </p:nvGrpSpPr>
        <p:grpSpPr>
          <a:xfrm>
            <a:off x="6224848" y="3255457"/>
            <a:ext cx="526680" cy="679680"/>
            <a:chOff x="5677328" y="1824156"/>
            <a:chExt cx="52668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43AF2C-CCCE-3CAE-E609-CF90A86C159B}"/>
                    </a:ext>
                  </a:extLst>
                </p14:cNvPr>
                <p14:cNvContentPartPr/>
                <p14:nvPr/>
              </p14:nvContentPartPr>
              <p14:xfrm>
                <a:off x="5677328" y="1824156"/>
                <a:ext cx="194760" cy="679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43AF2C-CCCE-3CAE-E609-CF90A86C159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68328" y="1815516"/>
                  <a:ext cx="212400" cy="69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A9A93551-212B-BD6C-2367-8DF0B8D830AB}"/>
                    </a:ext>
                  </a:extLst>
                </p14:cNvPr>
                <p14:cNvContentPartPr/>
                <p14:nvPr/>
              </p14:nvContentPartPr>
              <p14:xfrm>
                <a:off x="6099248" y="1847916"/>
                <a:ext cx="104760" cy="6148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A9A93551-212B-BD6C-2367-8DF0B8D830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090608" y="1838916"/>
                  <a:ext cx="122400" cy="63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7FA53135-8A60-89A1-2355-4F6B4A79EF97}"/>
              </a:ext>
            </a:extLst>
          </p:cNvPr>
          <p:cNvGrpSpPr/>
          <p:nvPr/>
        </p:nvGrpSpPr>
        <p:grpSpPr>
          <a:xfrm>
            <a:off x="8492128" y="5215657"/>
            <a:ext cx="74520" cy="237240"/>
            <a:chOff x="7944608" y="3784356"/>
            <a:chExt cx="7452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ABAB8102-A25B-715C-D6F3-C114B0DB3339}"/>
                    </a:ext>
                  </a:extLst>
                </p14:cNvPr>
                <p14:cNvContentPartPr/>
                <p14:nvPr/>
              </p14:nvContentPartPr>
              <p14:xfrm>
                <a:off x="7944608" y="3925836"/>
                <a:ext cx="74520" cy="957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ABAB8102-A25B-715C-D6F3-C114B0DB333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935608" y="3916836"/>
                  <a:ext cx="92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4F7EDA-423C-9D9B-B4FB-24D631382B55}"/>
                    </a:ext>
                  </a:extLst>
                </p14:cNvPr>
                <p14:cNvContentPartPr/>
                <p14:nvPr/>
              </p14:nvContentPartPr>
              <p14:xfrm>
                <a:off x="7948208" y="3784356"/>
                <a:ext cx="20520" cy="17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4F7EDA-423C-9D9B-B4FB-24D631382B5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939208" y="3775356"/>
                  <a:ext cx="38160" cy="352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6C9AF16B-35E8-6D25-21BE-8E4633011350}"/>
              </a:ext>
            </a:extLst>
          </p:cNvPr>
          <p:cNvSpPr txBox="1"/>
          <p:nvPr/>
        </p:nvSpPr>
        <p:spPr>
          <a:xfrm>
            <a:off x="1013986" y="90879"/>
            <a:ext cx="7342886" cy="179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Can we work in n x n space approximately?</a:t>
            </a:r>
          </a:p>
          <a:p>
            <a:pPr algn="ctr">
              <a:buNone/>
            </a:pPr>
            <a:endParaRPr lang="en-US" b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Yes !! Much of condensed matter physics</a:t>
            </a:r>
          </a:p>
          <a:p>
            <a:pPr algn="ctr">
              <a:buNone/>
            </a:pPr>
            <a:r>
              <a:rPr lang="en-US" b="1" dirty="0">
                <a:solidFill>
                  <a:srgbClr val="0000FF"/>
                </a:solidFill>
              </a:rPr>
              <a:t>But it needs dynamics and good guesses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59" name="Audio 58">
            <a:hlinkClick r:id="" action="ppaction://media"/>
            <a:extLst>
              <a:ext uri="{FF2B5EF4-FFF2-40B4-BE49-F238E27FC236}">
                <a16:creationId xmlns:a16="http://schemas.microsoft.com/office/drawing/2014/main" id="{FEDF454C-CCBC-1CEE-9CEC-F706DFCD8B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6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3765"/>
    </mc:Choice>
    <mc:Fallback xmlns="">
      <p:transition advClick="0" advTm="83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B545-6ABE-D9FA-207B-6B4CC1C0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31770"/>
            <a:ext cx="2590800" cy="476250"/>
          </a:xfrm>
        </p:spPr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1069AD1-9A95-9E5C-92D2-28ABA9D6E1C6}"/>
              </a:ext>
            </a:extLst>
          </p:cNvPr>
          <p:cNvSpPr txBox="1"/>
          <p:nvPr/>
        </p:nvSpPr>
        <p:spPr>
          <a:xfrm>
            <a:off x="1600200" y="-81568"/>
            <a:ext cx="7342886" cy="90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Look at 1-electron sector</a:t>
            </a:r>
          </a:p>
          <a:p>
            <a:pPr algn="ctr">
              <a:buNone/>
            </a:pPr>
            <a:r>
              <a:rPr lang="en-US" b="1" dirty="0">
                <a:solidFill>
                  <a:srgbClr val="0000FF"/>
                </a:solidFill>
              </a:rPr>
              <a:t>We can replicate that approximately</a:t>
            </a:r>
            <a:endParaRPr lang="en-US" sz="2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AC88E2-CD6A-635E-ECD5-851B62092537}"/>
                  </a:ext>
                </a:extLst>
              </p14:cNvPr>
              <p14:cNvContentPartPr/>
              <p14:nvPr/>
            </p14:nvContentPartPr>
            <p14:xfrm>
              <a:off x="979786" y="2300315"/>
              <a:ext cx="18504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AC88E2-CD6A-635E-ECD5-851B6209253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1146" y="2291315"/>
                <a:ext cx="202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EC28C52-32AB-1161-BAFF-77D54040072D}"/>
                  </a:ext>
                </a:extLst>
              </p14:cNvPr>
              <p14:cNvContentPartPr/>
              <p14:nvPr/>
            </p14:nvContentPartPr>
            <p14:xfrm>
              <a:off x="1457146" y="2095115"/>
              <a:ext cx="19080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EC28C52-32AB-1161-BAFF-77D5404007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8506" y="2086475"/>
                <a:ext cx="208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13E1B1-B0BE-6B63-AD05-B81CA9BF0842}"/>
                  </a:ext>
                </a:extLst>
              </p14:cNvPr>
              <p14:cNvContentPartPr/>
              <p14:nvPr/>
            </p14:nvContentPartPr>
            <p14:xfrm>
              <a:off x="1919386" y="1680755"/>
              <a:ext cx="351000" cy="2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13E1B1-B0BE-6B63-AD05-B81CA9BF084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0746" y="1671755"/>
                <a:ext cx="36864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9825228-D636-36E2-6813-16200C1E7829}"/>
                  </a:ext>
                </a:extLst>
              </p14:cNvPr>
              <p14:cNvContentPartPr/>
              <p14:nvPr/>
            </p14:nvContentPartPr>
            <p14:xfrm>
              <a:off x="2383426" y="2073155"/>
              <a:ext cx="16380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9825228-D636-36E2-6813-16200C1E782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74786" y="2064155"/>
                <a:ext cx="181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85F2DD3-B636-D7F5-0FB4-9322BD13121B}"/>
                  </a:ext>
                </a:extLst>
              </p14:cNvPr>
              <p14:cNvContentPartPr/>
              <p14:nvPr/>
            </p14:nvContentPartPr>
            <p14:xfrm>
              <a:off x="2768266" y="2298875"/>
              <a:ext cx="4449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85F2DD3-B636-D7F5-0FB4-9322BD13121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759266" y="2289875"/>
                <a:ext cx="462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FB6AE33-D917-054F-839A-D9031BF20D1A}"/>
                  </a:ext>
                </a:extLst>
              </p14:cNvPr>
              <p14:cNvContentPartPr/>
              <p14:nvPr/>
            </p14:nvContentPartPr>
            <p14:xfrm>
              <a:off x="3135106" y="1582835"/>
              <a:ext cx="172800" cy="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FB6AE33-D917-054F-839A-D9031BF20D1A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126106" y="1573835"/>
                <a:ext cx="1904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54E03456-0351-86BD-4588-F47C505D2D40}"/>
              </a:ext>
            </a:extLst>
          </p:cNvPr>
          <p:cNvGrpSpPr/>
          <p:nvPr/>
        </p:nvGrpSpPr>
        <p:grpSpPr>
          <a:xfrm>
            <a:off x="957826" y="2579675"/>
            <a:ext cx="196560" cy="179640"/>
            <a:chOff x="957826" y="2579675"/>
            <a:chExt cx="196560" cy="17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7BE2B0D-2B73-ACC8-83D8-71FB8612AE48}"/>
                    </a:ext>
                  </a:extLst>
                </p14:cNvPr>
                <p14:cNvContentPartPr/>
                <p14:nvPr/>
              </p14:nvContentPartPr>
              <p14:xfrm>
                <a:off x="957826" y="2579675"/>
                <a:ext cx="105480" cy="13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7BE2B0D-2B73-ACC8-83D8-71FB8612AE4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49186" y="2571035"/>
                  <a:ext cx="123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68A486A-FC18-FEA5-C913-95A43D092672}"/>
                    </a:ext>
                  </a:extLst>
                </p14:cNvPr>
                <p14:cNvContentPartPr/>
                <p14:nvPr/>
              </p14:nvContentPartPr>
              <p14:xfrm>
                <a:off x="1151866" y="2687315"/>
                <a:ext cx="2520" cy="720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68A486A-FC18-FEA5-C913-95A43D09267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3226" y="2678675"/>
                  <a:ext cx="2016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D653B56-6306-EFFE-7666-C6680C9858E5}"/>
              </a:ext>
            </a:extLst>
          </p:cNvPr>
          <p:cNvGrpSpPr/>
          <p:nvPr/>
        </p:nvGrpSpPr>
        <p:grpSpPr>
          <a:xfrm>
            <a:off x="1472986" y="2368355"/>
            <a:ext cx="271800" cy="283680"/>
            <a:chOff x="1472986" y="2368355"/>
            <a:chExt cx="2718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7DEAA7-879A-B8D6-3EB1-5020B65020F9}"/>
                    </a:ext>
                  </a:extLst>
                </p14:cNvPr>
                <p14:cNvContentPartPr/>
                <p14:nvPr/>
              </p14:nvContentPartPr>
              <p14:xfrm>
                <a:off x="1472986" y="2368355"/>
                <a:ext cx="68400" cy="179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7DEAA7-879A-B8D6-3EB1-5020B65020F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464346" y="2359715"/>
                  <a:ext cx="860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A6111A-0FE0-70F3-097D-0077AD105010}"/>
                    </a:ext>
                  </a:extLst>
                </p14:cNvPr>
                <p14:cNvContentPartPr/>
                <p14:nvPr/>
              </p14:nvContentPartPr>
              <p14:xfrm>
                <a:off x="1566586" y="2530355"/>
                <a:ext cx="178200" cy="12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A6111A-0FE0-70F3-097D-0077AD1050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557586" y="2521355"/>
                  <a:ext cx="195840" cy="13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389667B-2DF0-6157-A05E-4181025C2237}"/>
                  </a:ext>
                </a:extLst>
              </p14:cNvPr>
              <p14:cNvContentPartPr/>
              <p14:nvPr/>
            </p14:nvContentPartPr>
            <p14:xfrm>
              <a:off x="2237626" y="2545115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389667B-2DF0-6157-A05E-4181025C223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228626" y="253611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992B2FDE-A759-6F17-A750-90FDE12EF234}"/>
                  </a:ext>
                </a:extLst>
              </p14:cNvPr>
              <p14:cNvContentPartPr/>
              <p14:nvPr/>
            </p14:nvContentPartPr>
            <p14:xfrm>
              <a:off x="2576386" y="2545115"/>
              <a:ext cx="252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992B2FDE-A759-6F17-A750-90FDE12EF23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67746" y="2536115"/>
                <a:ext cx="201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CF560059-C353-F852-BFDA-46CB26D64275}"/>
                  </a:ext>
                </a:extLst>
              </p14:cNvPr>
              <p14:cNvContentPartPr/>
              <p14:nvPr/>
            </p14:nvContentPartPr>
            <p14:xfrm>
              <a:off x="2957266" y="2522795"/>
              <a:ext cx="5040" cy="3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CF560059-C353-F852-BFDA-46CB26D6427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948626" y="2514155"/>
                <a:ext cx="22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8CF9F74-A4DA-49CD-734D-860718E4B642}"/>
                  </a:ext>
                </a:extLst>
              </p14:cNvPr>
              <p14:cNvContentPartPr/>
              <p14:nvPr/>
            </p14:nvContentPartPr>
            <p14:xfrm>
              <a:off x="3353266" y="2424515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8CF9F74-A4DA-49CD-734D-860718E4B64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344266" y="241587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A381A711-7138-7E60-BEBF-90C52C7F381C}"/>
              </a:ext>
            </a:extLst>
          </p:cNvPr>
          <p:cNvGrpSpPr/>
          <p:nvPr/>
        </p:nvGrpSpPr>
        <p:grpSpPr>
          <a:xfrm>
            <a:off x="3398266" y="1627835"/>
            <a:ext cx="274320" cy="184320"/>
            <a:chOff x="3398266" y="1627835"/>
            <a:chExt cx="274320" cy="18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D3DC741-7A92-45F7-F489-FC1B6422C096}"/>
                    </a:ext>
                  </a:extLst>
                </p14:cNvPr>
                <p14:cNvContentPartPr/>
                <p14:nvPr/>
              </p14:nvContentPartPr>
              <p14:xfrm>
                <a:off x="3398266" y="1627835"/>
                <a:ext cx="124920" cy="180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D3DC741-7A92-45F7-F489-FC1B6422C09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389626" y="1619195"/>
                  <a:ext cx="1425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51C85CD-2774-AE5F-0F46-90A19DA2D9A4}"/>
                    </a:ext>
                  </a:extLst>
                </p14:cNvPr>
                <p14:cNvContentPartPr/>
                <p14:nvPr/>
              </p14:nvContentPartPr>
              <p14:xfrm>
                <a:off x="3551626" y="1698035"/>
                <a:ext cx="120960" cy="11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51C85CD-2774-AE5F-0F46-90A19DA2D9A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542626" y="1689395"/>
                  <a:ext cx="13860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043771B-8331-244E-4511-2CEA350AA4BE}"/>
              </a:ext>
            </a:extLst>
          </p:cNvPr>
          <p:cNvGrpSpPr/>
          <p:nvPr/>
        </p:nvGrpSpPr>
        <p:grpSpPr>
          <a:xfrm>
            <a:off x="4975066" y="1407155"/>
            <a:ext cx="3304080" cy="1834920"/>
            <a:chOff x="4975066" y="1407155"/>
            <a:chExt cx="3304080" cy="18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3943CEF-A574-F6A1-D520-683D5F1B71A2}"/>
                    </a:ext>
                  </a:extLst>
                </p14:cNvPr>
                <p14:cNvContentPartPr/>
                <p14:nvPr/>
              </p14:nvContentPartPr>
              <p14:xfrm>
                <a:off x="5314906" y="1417235"/>
                <a:ext cx="155520" cy="34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3943CEF-A574-F6A1-D520-683D5F1B71A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306266" y="1408235"/>
                  <a:ext cx="1731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700D873-D80E-7420-6E1D-A04ED55A9FA6}"/>
                    </a:ext>
                  </a:extLst>
                </p14:cNvPr>
                <p14:cNvContentPartPr/>
                <p14:nvPr/>
              </p14:nvContentPartPr>
              <p14:xfrm>
                <a:off x="5288626" y="1638995"/>
                <a:ext cx="189720" cy="644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700D873-D80E-7420-6E1D-A04ED55A9FA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279986" y="1629995"/>
                  <a:ext cx="2073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2050EBB-DB77-DB79-DD03-0FF9B673E234}"/>
                    </a:ext>
                  </a:extLst>
                </p14:cNvPr>
                <p14:cNvContentPartPr/>
                <p14:nvPr/>
              </p14:nvContentPartPr>
              <p14:xfrm>
                <a:off x="5509306" y="1601195"/>
                <a:ext cx="99720" cy="149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2050EBB-DB77-DB79-DD03-0FF9B673E23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500306" y="1592555"/>
                  <a:ext cx="1173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0D33824-69BB-1886-0965-DCCEB701A534}"/>
                    </a:ext>
                  </a:extLst>
                </p14:cNvPr>
                <p14:cNvContentPartPr/>
                <p14:nvPr/>
              </p14:nvContentPartPr>
              <p14:xfrm>
                <a:off x="5022226" y="1407155"/>
                <a:ext cx="92520" cy="129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0D33824-69BB-1886-0965-DCCEB701A53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13226" y="1398155"/>
                  <a:ext cx="110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32D4BC5-0886-1EFD-9159-F62FB843D975}"/>
                    </a:ext>
                  </a:extLst>
                </p14:cNvPr>
                <p14:cNvContentPartPr/>
                <p14:nvPr/>
              </p14:nvContentPartPr>
              <p14:xfrm>
                <a:off x="5070106" y="1484555"/>
                <a:ext cx="133200" cy="162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32D4BC5-0886-1EFD-9159-F62FB843D97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061466" y="1475915"/>
                  <a:ext cx="150840" cy="164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CDD16CAE-2DB4-5B8C-F20C-6DD83605F3D2}"/>
                    </a:ext>
                  </a:extLst>
                </p14:cNvPr>
                <p14:cNvContentPartPr/>
                <p14:nvPr/>
              </p14:nvContentPartPr>
              <p14:xfrm>
                <a:off x="4975066" y="2946515"/>
                <a:ext cx="2958120" cy="89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CDD16CAE-2DB4-5B8C-F20C-6DD83605F3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966066" y="2937875"/>
                  <a:ext cx="2975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FCC6A2F-92A5-1E4C-C50E-FDE413CFD864}"/>
                    </a:ext>
                  </a:extLst>
                </p14:cNvPr>
                <p14:cNvContentPartPr/>
                <p14:nvPr/>
              </p14:nvContentPartPr>
              <p14:xfrm>
                <a:off x="7817986" y="2877755"/>
                <a:ext cx="123120" cy="1206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FCC6A2F-92A5-1E4C-C50E-FDE413CFD86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809346" y="2868755"/>
                  <a:ext cx="140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2F43E0-67AC-31DA-2798-185790982127}"/>
                    </a:ext>
                  </a:extLst>
                </p14:cNvPr>
                <p14:cNvContentPartPr/>
                <p14:nvPr/>
              </p14:nvContentPartPr>
              <p14:xfrm>
                <a:off x="8071066" y="2934635"/>
                <a:ext cx="114480" cy="18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2F43E0-67AC-31DA-2798-18579098212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062066" y="2925995"/>
                  <a:ext cx="1321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2AECB2F-AAC8-A357-F627-65A6B31581D6}"/>
                    </a:ext>
                  </a:extLst>
                </p14:cNvPr>
                <p14:cNvContentPartPr/>
                <p14:nvPr/>
              </p14:nvContentPartPr>
              <p14:xfrm>
                <a:off x="8197426" y="3106355"/>
                <a:ext cx="81720" cy="135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2AECB2F-AAC8-A357-F627-65A6B31581D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188426" y="3097355"/>
                  <a:ext cx="99360" cy="15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DEC2C4D-FAF4-F4EC-1A1F-2899BB8AAA5D}"/>
                  </a:ext>
                </a:extLst>
              </p14:cNvPr>
              <p14:cNvContentPartPr/>
              <p14:nvPr/>
            </p14:nvContentPartPr>
            <p14:xfrm>
              <a:off x="5402746" y="2790275"/>
              <a:ext cx="18288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DEC2C4D-FAF4-F4EC-1A1F-2899BB8AAA5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393746" y="2781635"/>
                <a:ext cx="20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A7AB106-A6FD-9887-0644-7C1CD1A03F87}"/>
                  </a:ext>
                </a:extLst>
              </p14:cNvPr>
              <p14:cNvContentPartPr/>
              <p14:nvPr/>
            </p14:nvContentPartPr>
            <p14:xfrm>
              <a:off x="5856346" y="2607395"/>
              <a:ext cx="12384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A7AB106-A6FD-9887-0644-7C1CD1A03F8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5847706" y="2598395"/>
                <a:ext cx="1414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7FA224A6-820C-5303-6482-6C48F0C9FB6B}"/>
                  </a:ext>
                </a:extLst>
              </p14:cNvPr>
              <p14:cNvContentPartPr/>
              <p14:nvPr/>
            </p14:nvContentPartPr>
            <p14:xfrm>
              <a:off x="5896666" y="2771555"/>
              <a:ext cx="55800" cy="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7FA224A6-820C-5303-6482-6C48F0C9FB6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887666" y="2762915"/>
                <a:ext cx="734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972D2ADE-E21D-F508-6C0A-B9DBAC355DE9}"/>
                  </a:ext>
                </a:extLst>
              </p14:cNvPr>
              <p14:cNvContentPartPr/>
              <p14:nvPr/>
            </p14:nvContentPartPr>
            <p14:xfrm>
              <a:off x="6280426" y="2769395"/>
              <a:ext cx="114840" cy="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972D2ADE-E21D-F508-6C0A-B9DBAC355DE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271426" y="2760755"/>
                <a:ext cx="132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58039394-1036-D81E-76B1-C58AF880599B}"/>
                  </a:ext>
                </a:extLst>
              </p14:cNvPr>
              <p14:cNvContentPartPr/>
              <p14:nvPr/>
            </p14:nvContentPartPr>
            <p14:xfrm>
              <a:off x="6752026" y="2758235"/>
              <a:ext cx="64080" cy="3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58039394-1036-D81E-76B1-C58AF880599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743026" y="2749595"/>
                <a:ext cx="817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621EA72-A420-90E3-96B6-47F1C2BA2F88}"/>
                  </a:ext>
                </a:extLst>
              </p14:cNvPr>
              <p14:cNvContentPartPr/>
              <p14:nvPr/>
            </p14:nvContentPartPr>
            <p14:xfrm>
              <a:off x="7276186" y="2720075"/>
              <a:ext cx="10080" cy="3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621EA72-A420-90E3-96B6-47F1C2BA2F88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7267186" y="2711435"/>
                <a:ext cx="2772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5" name="Group 324">
            <a:extLst>
              <a:ext uri="{FF2B5EF4-FFF2-40B4-BE49-F238E27FC236}">
                <a16:creationId xmlns:a16="http://schemas.microsoft.com/office/drawing/2014/main" id="{158BD91E-FD2B-18E1-D962-FD87507B5668}"/>
              </a:ext>
            </a:extLst>
          </p:cNvPr>
          <p:cNvGrpSpPr/>
          <p:nvPr/>
        </p:nvGrpSpPr>
        <p:grpSpPr>
          <a:xfrm>
            <a:off x="1896346" y="3982235"/>
            <a:ext cx="408600" cy="535320"/>
            <a:chOff x="1896346" y="3982235"/>
            <a:chExt cx="408600" cy="53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48EBDB1-7B7F-7083-D894-8045599E4C1E}"/>
                    </a:ext>
                  </a:extLst>
                </p14:cNvPr>
                <p14:cNvContentPartPr/>
                <p14:nvPr/>
              </p14:nvContentPartPr>
              <p14:xfrm>
                <a:off x="1920106" y="3982235"/>
                <a:ext cx="218880" cy="535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48EBDB1-7B7F-7083-D894-8045599E4C1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11466" y="3973235"/>
                  <a:ext cx="2365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AB88A60-2499-30FE-9BDE-AD4A2D85AD5E}"/>
                    </a:ext>
                  </a:extLst>
                </p14:cNvPr>
                <p14:cNvContentPartPr/>
                <p14:nvPr/>
              </p14:nvContentPartPr>
              <p14:xfrm>
                <a:off x="1896346" y="4241795"/>
                <a:ext cx="189360" cy="27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AB88A60-2499-30FE-9BDE-AD4A2D85AD5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887346" y="4233155"/>
                  <a:ext cx="2070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6FE6193-A71A-D85A-E390-C27F0025CFAC}"/>
                    </a:ext>
                  </a:extLst>
                </p14:cNvPr>
                <p14:cNvContentPartPr/>
                <p14:nvPr/>
              </p14:nvContentPartPr>
              <p14:xfrm>
                <a:off x="2230786" y="4233155"/>
                <a:ext cx="74160" cy="159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6FE6193-A71A-D85A-E390-C27F0025CFA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222146" y="4224515"/>
                  <a:ext cx="918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4518AEE-A210-47B1-E5C6-882840183DC4}"/>
                    </a:ext>
                  </a:extLst>
                </p14:cNvPr>
                <p14:cNvContentPartPr/>
                <p14:nvPr/>
              </p14:nvContentPartPr>
              <p14:xfrm>
                <a:off x="2011546" y="4252955"/>
                <a:ext cx="135720" cy="3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4518AEE-A210-47B1-E5C6-882840183DC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002546" y="4243955"/>
                  <a:ext cx="1533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14BD4035-55F6-7CD5-D200-46D7B4629012}"/>
              </a:ext>
            </a:extLst>
          </p:cNvPr>
          <p:cNvGrpSpPr/>
          <p:nvPr/>
        </p:nvGrpSpPr>
        <p:grpSpPr>
          <a:xfrm>
            <a:off x="2679346" y="4184555"/>
            <a:ext cx="110160" cy="90360"/>
            <a:chOff x="2679346" y="4184555"/>
            <a:chExt cx="110160" cy="9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85F611D4-2E4A-EABB-0456-4543ED40122E}"/>
                    </a:ext>
                  </a:extLst>
                </p14:cNvPr>
                <p14:cNvContentPartPr/>
                <p14:nvPr/>
              </p14:nvContentPartPr>
              <p14:xfrm>
                <a:off x="2679346" y="4184555"/>
                <a:ext cx="103320" cy="468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85F611D4-2E4A-EABB-0456-4543ED40122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0346" y="4175915"/>
                  <a:ext cx="1209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61F4BFF1-EB2A-678B-F789-4EC014213493}"/>
                    </a:ext>
                  </a:extLst>
                </p14:cNvPr>
                <p14:cNvContentPartPr/>
                <p14:nvPr/>
              </p14:nvContentPartPr>
              <p14:xfrm>
                <a:off x="2711386" y="4274555"/>
                <a:ext cx="78120" cy="3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61F4BFF1-EB2A-678B-F789-4EC01421349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702386" y="4265915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F10A1746-A860-AC1E-4620-D6F37DAE9411}"/>
                  </a:ext>
                </a:extLst>
              </p14:cNvPr>
              <p14:cNvContentPartPr/>
              <p14:nvPr/>
            </p14:nvContentPartPr>
            <p14:xfrm>
              <a:off x="3258946" y="3797195"/>
              <a:ext cx="379800" cy="58068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F10A1746-A860-AC1E-4620-D6F37DAE941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249946" y="3788555"/>
                <a:ext cx="397440" cy="59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CB43FE24-74D0-2033-46C9-D9BECCBDCFBC}"/>
                  </a:ext>
                </a:extLst>
              </p14:cNvPr>
              <p14:cNvContentPartPr/>
              <p14:nvPr/>
            </p14:nvContentPartPr>
            <p14:xfrm>
              <a:off x="3845746" y="3918515"/>
              <a:ext cx="192240" cy="38916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CB43FE24-74D0-2033-46C9-D9BECCBDCFBC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37106" y="3909515"/>
                <a:ext cx="209880" cy="40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9" name="Group 328">
            <a:extLst>
              <a:ext uri="{FF2B5EF4-FFF2-40B4-BE49-F238E27FC236}">
                <a16:creationId xmlns:a16="http://schemas.microsoft.com/office/drawing/2014/main" id="{4EF55866-E383-DBDC-C79E-2A7BE9B0F645}"/>
              </a:ext>
            </a:extLst>
          </p:cNvPr>
          <p:cNvGrpSpPr/>
          <p:nvPr/>
        </p:nvGrpSpPr>
        <p:grpSpPr>
          <a:xfrm>
            <a:off x="3382426" y="4463555"/>
            <a:ext cx="100440" cy="313560"/>
            <a:chOff x="3382426" y="4463555"/>
            <a:chExt cx="100440" cy="31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F63082D-A1CE-5C4D-F8B0-68B9FBB2292A}"/>
                    </a:ext>
                  </a:extLst>
                </p14:cNvPr>
                <p14:cNvContentPartPr/>
                <p14:nvPr/>
              </p14:nvContentPartPr>
              <p14:xfrm>
                <a:off x="3398986" y="4557155"/>
                <a:ext cx="83880" cy="21996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F63082D-A1CE-5C4D-F8B0-68B9FBB2292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89986" y="4548155"/>
                  <a:ext cx="101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7B9E3DEA-08D9-DE96-E1BC-E989FB9F34AA}"/>
                    </a:ext>
                  </a:extLst>
                </p14:cNvPr>
                <p14:cNvContentPartPr/>
                <p14:nvPr/>
              </p14:nvContentPartPr>
              <p14:xfrm>
                <a:off x="3382426" y="4463555"/>
                <a:ext cx="35640" cy="295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7B9E3DEA-08D9-DE96-E1BC-E989FB9F34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373426" y="4454915"/>
                  <a:ext cx="532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F9DD5DF-A073-40B9-7660-A03ABC7C7A76}"/>
              </a:ext>
            </a:extLst>
          </p:cNvPr>
          <p:cNvGrpSpPr/>
          <p:nvPr/>
        </p:nvGrpSpPr>
        <p:grpSpPr>
          <a:xfrm>
            <a:off x="4026826" y="3813395"/>
            <a:ext cx="1413360" cy="643320"/>
            <a:chOff x="4026826" y="3813395"/>
            <a:chExt cx="1413360" cy="643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9D52BA3-1C2E-38EA-8402-14824B87CC91}"/>
                    </a:ext>
                  </a:extLst>
                </p14:cNvPr>
                <p14:cNvContentPartPr/>
                <p14:nvPr/>
              </p14:nvContentPartPr>
              <p14:xfrm>
                <a:off x="4026826" y="4313435"/>
                <a:ext cx="91800" cy="14328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9D52BA3-1C2E-38EA-8402-14824B87CC9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017826" y="4304435"/>
                  <a:ext cx="1094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594760CB-FF63-A08E-B7C4-5F532F52CB62}"/>
                    </a:ext>
                  </a:extLst>
                </p14:cNvPr>
                <p14:cNvContentPartPr/>
                <p14:nvPr/>
              </p14:nvContentPartPr>
              <p14:xfrm>
                <a:off x="4074706" y="4205435"/>
                <a:ext cx="31320" cy="244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594760CB-FF63-A08E-B7C4-5F532F52CB62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066066" y="4196435"/>
                  <a:ext cx="489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4027946B-1FC5-917C-3181-30E018B7C41C}"/>
                    </a:ext>
                  </a:extLst>
                </p14:cNvPr>
                <p14:cNvContentPartPr/>
                <p14:nvPr/>
              </p14:nvContentPartPr>
              <p14:xfrm>
                <a:off x="4404106" y="3845435"/>
                <a:ext cx="130320" cy="54936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4027946B-1FC5-917C-3181-30E018B7C41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395466" y="3836795"/>
                  <a:ext cx="1479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FDF585B4-F9C9-4728-0261-7E163462FE3C}"/>
                    </a:ext>
                  </a:extLst>
                </p14:cNvPr>
                <p14:cNvContentPartPr/>
                <p14:nvPr/>
              </p14:nvContentPartPr>
              <p14:xfrm>
                <a:off x="4601386" y="4001675"/>
                <a:ext cx="185760" cy="1710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FDF585B4-F9C9-4728-0261-7E163462FE3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592746" y="3992675"/>
                  <a:ext cx="203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E304EBBA-0C04-BB49-B71C-F909CC3178FE}"/>
                    </a:ext>
                  </a:extLst>
                </p14:cNvPr>
                <p14:cNvContentPartPr/>
                <p14:nvPr/>
              </p14:nvContentPartPr>
              <p14:xfrm>
                <a:off x="4802626" y="4147115"/>
                <a:ext cx="62640" cy="14040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E304EBBA-0C04-BB49-B71C-F909CC3178F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793626" y="4138115"/>
                  <a:ext cx="802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51222327-C6FB-832A-5177-C55CBAC9BEC7}"/>
                    </a:ext>
                  </a:extLst>
                </p14:cNvPr>
                <p14:cNvContentPartPr/>
                <p14:nvPr/>
              </p14:nvContentPartPr>
              <p14:xfrm>
                <a:off x="4960666" y="4046315"/>
                <a:ext cx="74520" cy="36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51222327-C6FB-832A-5177-C55CBAC9BEC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951666" y="4037315"/>
                  <a:ext cx="9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0B2F9439-7C6D-CA91-50ED-637E4687FAC8}"/>
                    </a:ext>
                  </a:extLst>
                </p14:cNvPr>
                <p14:cNvContentPartPr/>
                <p14:nvPr/>
              </p14:nvContentPartPr>
              <p14:xfrm>
                <a:off x="4985146" y="4122635"/>
                <a:ext cx="47160" cy="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0B2F9439-7C6D-CA91-50ED-637E4687FAC8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976506" y="4113635"/>
                  <a:ext cx="648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9913CE52-5E36-4C84-2FA8-233352D78734}"/>
                    </a:ext>
                  </a:extLst>
                </p14:cNvPr>
                <p14:cNvContentPartPr/>
                <p14:nvPr/>
              </p14:nvContentPartPr>
              <p14:xfrm>
                <a:off x="5240386" y="3946595"/>
                <a:ext cx="2520" cy="2084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9913CE52-5E36-4C84-2FA8-233352D7873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231386" y="3937955"/>
                  <a:ext cx="201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7B428FF1-380B-51F9-372C-51A0D3EAF656}"/>
                    </a:ext>
                  </a:extLst>
                </p14:cNvPr>
                <p14:cNvContentPartPr/>
                <p14:nvPr/>
              </p14:nvContentPartPr>
              <p14:xfrm>
                <a:off x="5301586" y="3813395"/>
                <a:ext cx="138600" cy="5245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7B428FF1-380B-51F9-372C-51A0D3EAF656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92946" y="3804755"/>
                  <a:ext cx="156240" cy="542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2C8936F-DB0D-C486-1FA2-319D1D5DE4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5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1498"/>
    </mc:Choice>
    <mc:Fallback xmlns="">
      <p:transition advClick="0" advTm="21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B545-6ABE-D9FA-207B-6B4CC1C0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31770"/>
            <a:ext cx="2590800" cy="476250"/>
          </a:xfrm>
        </p:spPr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A04F1C7-2996-E5B6-37A8-5CC72A583E75}"/>
              </a:ext>
            </a:extLst>
          </p:cNvPr>
          <p:cNvGrpSpPr/>
          <p:nvPr/>
        </p:nvGrpSpPr>
        <p:grpSpPr>
          <a:xfrm>
            <a:off x="193088" y="496209"/>
            <a:ext cx="2484952" cy="1376964"/>
            <a:chOff x="29648" y="223236"/>
            <a:chExt cx="2484952" cy="1376964"/>
          </a:xfrm>
        </p:grpSpPr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E1169338-6BE4-BC62-C47B-3C8DA9C2F173}"/>
                </a:ext>
              </a:extLst>
            </p:cNvPr>
            <p:cNvCxnSpPr/>
            <p:nvPr/>
          </p:nvCxnSpPr>
          <p:spPr bwMode="auto">
            <a:xfrm>
              <a:off x="152400" y="916351"/>
              <a:ext cx="2362200" cy="0"/>
            </a:xfrm>
            <a:prstGeom prst="line">
              <a:avLst/>
            </a:prstGeom>
            <a:noFill/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D7537899-35D5-A925-6F8C-B0BAB97360F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52400" y="1447800"/>
              <a:ext cx="381000" cy="0"/>
            </a:xfrm>
            <a:prstGeom prst="line">
              <a:avLst/>
            </a:prstGeom>
            <a:ln w="22225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944E0A9C-03EA-03B9-80ED-5851003D82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5800" y="1219200"/>
              <a:ext cx="381000" cy="0"/>
            </a:xfrm>
            <a:prstGeom prst="line">
              <a:avLst/>
            </a:prstGeom>
            <a:ln w="22225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E4A43671-5C4D-53A3-0690-74879A7CEFB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43000" y="762000"/>
              <a:ext cx="381000" cy="0"/>
            </a:xfrm>
            <a:prstGeom prst="line">
              <a:avLst/>
            </a:prstGeom>
            <a:ln w="22225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289D5997-8321-D5A1-DA64-A6D29F4F71B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500985"/>
              <a:ext cx="381000" cy="0"/>
            </a:xfrm>
            <a:prstGeom prst="line">
              <a:avLst/>
            </a:prstGeom>
            <a:ln w="22225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348D0E47-A9B5-148B-91E6-AC9241551A4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133600" y="1600200"/>
              <a:ext cx="381000" cy="0"/>
            </a:xfrm>
            <a:prstGeom prst="line">
              <a:avLst/>
            </a:prstGeom>
            <a:ln w="22225">
              <a:headEnd type="none" w="med" len="med"/>
              <a:tailEnd type="none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907C6E7-6B22-00B9-6E2E-584B046B0043}"/>
                    </a:ext>
                  </a:extLst>
                </p14:cNvPr>
                <p14:cNvContentPartPr/>
                <p14:nvPr/>
              </p14:nvContentPartPr>
              <p14:xfrm>
                <a:off x="253208" y="1214316"/>
                <a:ext cx="6120" cy="156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907C6E7-6B22-00B9-6E2E-584B046B004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4208" y="1205316"/>
                  <a:ext cx="237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F08E639-9CA6-47BD-27BD-A4765B13FB28}"/>
                    </a:ext>
                  </a:extLst>
                </p14:cNvPr>
                <p14:cNvContentPartPr/>
                <p14:nvPr/>
              </p14:nvContentPartPr>
              <p14:xfrm>
                <a:off x="822869" y="983760"/>
                <a:ext cx="138600" cy="1965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F08E639-9CA6-47BD-27BD-A4765B13FB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13869" y="974760"/>
                  <a:ext cx="156240" cy="2142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BB19CBE9-4BF0-04F0-2242-954BC5A49217}"/>
                </a:ext>
              </a:extLst>
            </p:cNvPr>
            <p:cNvGrpSpPr/>
            <p:nvPr/>
          </p:nvGrpSpPr>
          <p:grpSpPr>
            <a:xfrm>
              <a:off x="1080128" y="518076"/>
              <a:ext cx="183960" cy="132120"/>
              <a:chOff x="1080128" y="518076"/>
              <a:chExt cx="183960" cy="132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77" name="Ink 176">
                    <a:extLst>
                      <a:ext uri="{FF2B5EF4-FFF2-40B4-BE49-F238E27FC236}">
                        <a16:creationId xmlns:a16="http://schemas.microsoft.com/office/drawing/2014/main" id="{B6AEBBAC-69BF-3909-2D40-816A7307C7F8}"/>
                      </a:ext>
                    </a:extLst>
                  </p14:cNvPr>
                  <p14:cNvContentPartPr/>
                  <p14:nvPr/>
                </p14:nvContentPartPr>
                <p14:xfrm>
                  <a:off x="1080128" y="518076"/>
                  <a:ext cx="90000" cy="132120"/>
                </p14:xfrm>
              </p:contentPart>
            </mc:Choice>
            <mc:Fallback xmlns="">
              <p:pic>
                <p:nvPicPr>
                  <p:cNvPr id="177" name="Ink 176">
                    <a:extLst>
                      <a:ext uri="{FF2B5EF4-FFF2-40B4-BE49-F238E27FC236}">
                        <a16:creationId xmlns:a16="http://schemas.microsoft.com/office/drawing/2014/main" id="{B6AEBBAC-69BF-3909-2D40-816A7307C7F8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1071128" y="509076"/>
                    <a:ext cx="107640" cy="149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78" name="Ink 177">
                    <a:extLst>
                      <a:ext uri="{FF2B5EF4-FFF2-40B4-BE49-F238E27FC236}">
                        <a16:creationId xmlns:a16="http://schemas.microsoft.com/office/drawing/2014/main" id="{C49AC45E-9DD7-5E23-FE81-2F05C8132C54}"/>
                      </a:ext>
                    </a:extLst>
                  </p14:cNvPr>
                  <p14:cNvContentPartPr/>
                  <p14:nvPr/>
                </p14:nvContentPartPr>
                <p14:xfrm>
                  <a:off x="1263728" y="591156"/>
                  <a:ext cx="360" cy="360"/>
                </p14:xfrm>
              </p:contentPart>
            </mc:Choice>
            <mc:Fallback xmlns="">
              <p:pic>
                <p:nvPicPr>
                  <p:cNvPr id="178" name="Ink 177">
                    <a:extLst>
                      <a:ext uri="{FF2B5EF4-FFF2-40B4-BE49-F238E27FC236}">
                        <a16:creationId xmlns:a16="http://schemas.microsoft.com/office/drawing/2014/main" id="{C49AC45E-9DD7-5E23-FE81-2F05C8132C5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254728" y="58251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447A268-F3EC-17FF-4253-03FB5B6FF233}"/>
                    </a:ext>
                  </a:extLst>
                </p14:cNvPr>
                <p14:cNvContentPartPr/>
                <p14:nvPr/>
              </p14:nvContentPartPr>
              <p14:xfrm>
                <a:off x="1364528" y="537876"/>
                <a:ext cx="81000" cy="166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447A268-F3EC-17FF-4253-03FB5B6FF2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5528" y="528876"/>
                  <a:ext cx="98640" cy="183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5150C046-0602-3D28-FB99-9A6BAB208448}"/>
                </a:ext>
              </a:extLst>
            </p:cNvPr>
            <p:cNvGrpSpPr/>
            <p:nvPr/>
          </p:nvGrpSpPr>
          <p:grpSpPr>
            <a:xfrm>
              <a:off x="1782128" y="223236"/>
              <a:ext cx="123840" cy="204840"/>
              <a:chOff x="1782128" y="223236"/>
              <a:chExt cx="123840" cy="204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1" name="Ink 180">
                    <a:extLst>
                      <a:ext uri="{FF2B5EF4-FFF2-40B4-BE49-F238E27FC236}">
                        <a16:creationId xmlns:a16="http://schemas.microsoft.com/office/drawing/2014/main" id="{CEF9E92E-5002-CAFD-6DED-D8EB4062C6C5}"/>
                      </a:ext>
                    </a:extLst>
                  </p14:cNvPr>
                  <p14:cNvContentPartPr/>
                  <p14:nvPr/>
                </p14:nvContentPartPr>
                <p14:xfrm>
                  <a:off x="1782128" y="225756"/>
                  <a:ext cx="123840" cy="111240"/>
                </p14:xfrm>
              </p:contentPart>
            </mc:Choice>
            <mc:Fallback xmlns="">
              <p:pic>
                <p:nvPicPr>
                  <p:cNvPr id="181" name="Ink 180">
                    <a:extLst>
                      <a:ext uri="{FF2B5EF4-FFF2-40B4-BE49-F238E27FC236}">
                        <a16:creationId xmlns:a16="http://schemas.microsoft.com/office/drawing/2014/main" id="{CEF9E92E-5002-CAFD-6DED-D8EB4062C6C5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1773488" y="217116"/>
                    <a:ext cx="141480" cy="12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82" name="Ink 181">
                    <a:extLst>
                      <a:ext uri="{FF2B5EF4-FFF2-40B4-BE49-F238E27FC236}">
                        <a16:creationId xmlns:a16="http://schemas.microsoft.com/office/drawing/2014/main" id="{C3DB0679-9457-F977-D3DA-415DD9FA30AF}"/>
                      </a:ext>
                    </a:extLst>
                  </p14:cNvPr>
                  <p14:cNvContentPartPr/>
                  <p14:nvPr/>
                </p14:nvContentPartPr>
                <p14:xfrm>
                  <a:off x="1889408" y="223236"/>
                  <a:ext cx="360" cy="204840"/>
                </p14:xfrm>
              </p:contentPart>
            </mc:Choice>
            <mc:Fallback xmlns="">
              <p:pic>
                <p:nvPicPr>
                  <p:cNvPr id="182" name="Ink 181">
                    <a:extLst>
                      <a:ext uri="{FF2B5EF4-FFF2-40B4-BE49-F238E27FC236}">
                        <a16:creationId xmlns:a16="http://schemas.microsoft.com/office/drawing/2014/main" id="{C3DB0679-9457-F977-D3DA-415DD9FA30AF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1880768" y="214236"/>
                    <a:ext cx="18000" cy="222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6E1C31DB-CC50-2F01-1AF4-07E5C4AAF14F}"/>
                </a:ext>
              </a:extLst>
            </p:cNvPr>
            <p:cNvGrpSpPr/>
            <p:nvPr/>
          </p:nvGrpSpPr>
          <p:grpSpPr>
            <a:xfrm>
              <a:off x="2145008" y="1307916"/>
              <a:ext cx="311400" cy="198000"/>
              <a:chOff x="2145008" y="1307916"/>
              <a:chExt cx="311400" cy="198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84" name="Ink 183">
                    <a:extLst>
                      <a:ext uri="{FF2B5EF4-FFF2-40B4-BE49-F238E27FC236}">
                        <a16:creationId xmlns:a16="http://schemas.microsoft.com/office/drawing/2014/main" id="{8D5F1D8D-EDD7-A942-4501-6D9206A79551}"/>
                      </a:ext>
                    </a:extLst>
                  </p14:cNvPr>
                  <p14:cNvContentPartPr/>
                  <p14:nvPr/>
                </p14:nvContentPartPr>
                <p14:xfrm>
                  <a:off x="2145008" y="1323756"/>
                  <a:ext cx="98280" cy="147240"/>
                </p14:xfrm>
              </p:contentPart>
            </mc:Choice>
            <mc:Fallback xmlns="">
              <p:pic>
                <p:nvPicPr>
                  <p:cNvPr id="184" name="Ink 183">
                    <a:extLst>
                      <a:ext uri="{FF2B5EF4-FFF2-40B4-BE49-F238E27FC236}">
                        <a16:creationId xmlns:a16="http://schemas.microsoft.com/office/drawing/2014/main" id="{8D5F1D8D-EDD7-A942-4501-6D9206A7955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136368" y="1314756"/>
                    <a:ext cx="115920" cy="164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85" name="Ink 184">
                    <a:extLst>
                      <a:ext uri="{FF2B5EF4-FFF2-40B4-BE49-F238E27FC236}">
                        <a16:creationId xmlns:a16="http://schemas.microsoft.com/office/drawing/2014/main" id="{E1CDDC6E-D106-72C8-7AE0-3F23493D3322}"/>
                      </a:ext>
                    </a:extLst>
                  </p14:cNvPr>
                  <p14:cNvContentPartPr/>
                  <p14:nvPr/>
                </p14:nvContentPartPr>
                <p14:xfrm>
                  <a:off x="2292608" y="1380276"/>
                  <a:ext cx="360" cy="360"/>
                </p14:xfrm>
              </p:contentPart>
            </mc:Choice>
            <mc:Fallback xmlns="">
              <p:pic>
                <p:nvPicPr>
                  <p:cNvPr id="185" name="Ink 184">
                    <a:extLst>
                      <a:ext uri="{FF2B5EF4-FFF2-40B4-BE49-F238E27FC236}">
                        <a16:creationId xmlns:a16="http://schemas.microsoft.com/office/drawing/2014/main" id="{E1CDDC6E-D106-72C8-7AE0-3F23493D3322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283968" y="137163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186" name="Ink 185">
                    <a:extLst>
                      <a:ext uri="{FF2B5EF4-FFF2-40B4-BE49-F238E27FC236}">
                        <a16:creationId xmlns:a16="http://schemas.microsoft.com/office/drawing/2014/main" id="{2448D387-CDE5-3090-EA09-57D5E665738A}"/>
                      </a:ext>
                    </a:extLst>
                  </p14:cNvPr>
                  <p14:cNvContentPartPr/>
                  <p14:nvPr/>
                </p14:nvContentPartPr>
                <p14:xfrm>
                  <a:off x="2391968" y="1307916"/>
                  <a:ext cx="64440" cy="198000"/>
                </p14:xfrm>
              </p:contentPart>
            </mc:Choice>
            <mc:Fallback xmlns="">
              <p:pic>
                <p:nvPicPr>
                  <p:cNvPr id="186" name="Ink 185">
                    <a:extLst>
                      <a:ext uri="{FF2B5EF4-FFF2-40B4-BE49-F238E27FC236}">
                        <a16:creationId xmlns:a16="http://schemas.microsoft.com/office/drawing/2014/main" id="{2448D387-CDE5-3090-EA09-57D5E665738A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383328" y="1299276"/>
                    <a:ext cx="82080" cy="21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187" name="Ink 186">
                    <a:extLst>
                      <a:ext uri="{FF2B5EF4-FFF2-40B4-BE49-F238E27FC236}">
                        <a16:creationId xmlns:a16="http://schemas.microsoft.com/office/drawing/2014/main" id="{429CB737-8A5B-93F0-EFAC-9A3EA83D9E5B}"/>
                      </a:ext>
                    </a:extLst>
                  </p14:cNvPr>
                  <p14:cNvContentPartPr/>
                  <p14:nvPr/>
                </p14:nvContentPartPr>
                <p14:xfrm>
                  <a:off x="2392328" y="1323756"/>
                  <a:ext cx="62640" cy="360"/>
                </p14:xfrm>
              </p:contentPart>
            </mc:Choice>
            <mc:Fallback xmlns="">
              <p:pic>
                <p:nvPicPr>
                  <p:cNvPr id="187" name="Ink 186">
                    <a:extLst>
                      <a:ext uri="{FF2B5EF4-FFF2-40B4-BE49-F238E27FC236}">
                        <a16:creationId xmlns:a16="http://schemas.microsoft.com/office/drawing/2014/main" id="{429CB737-8A5B-93F0-EFAC-9A3EA83D9E5B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383688" y="1315116"/>
                    <a:ext cx="802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8B5B73C6-FD2D-8F68-76AC-DDB57925BB8A}"/>
                </a:ext>
              </a:extLst>
            </p:cNvPr>
            <p:cNvGrpSpPr/>
            <p:nvPr/>
          </p:nvGrpSpPr>
          <p:grpSpPr>
            <a:xfrm>
              <a:off x="29648" y="563796"/>
              <a:ext cx="514800" cy="299160"/>
              <a:chOff x="29648" y="563796"/>
              <a:chExt cx="514800" cy="299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189" name="Ink 188">
                    <a:extLst>
                      <a:ext uri="{FF2B5EF4-FFF2-40B4-BE49-F238E27FC236}">
                        <a16:creationId xmlns:a16="http://schemas.microsoft.com/office/drawing/2014/main" id="{65625F3B-E468-1938-095B-D180BE02C795}"/>
                      </a:ext>
                    </a:extLst>
                  </p14:cNvPr>
                  <p14:cNvContentPartPr/>
                  <p14:nvPr/>
                </p14:nvContentPartPr>
                <p14:xfrm>
                  <a:off x="29648" y="631476"/>
                  <a:ext cx="199080" cy="231480"/>
                </p14:xfrm>
              </p:contentPart>
            </mc:Choice>
            <mc:Fallback xmlns="">
              <p:pic>
                <p:nvPicPr>
                  <p:cNvPr id="189" name="Ink 188">
                    <a:extLst>
                      <a:ext uri="{FF2B5EF4-FFF2-40B4-BE49-F238E27FC236}">
                        <a16:creationId xmlns:a16="http://schemas.microsoft.com/office/drawing/2014/main" id="{65625F3B-E468-1938-095B-D180BE02C795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21008" y="622476"/>
                    <a:ext cx="216720" cy="24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190" name="Ink 189">
                    <a:extLst>
                      <a:ext uri="{FF2B5EF4-FFF2-40B4-BE49-F238E27FC236}">
                        <a16:creationId xmlns:a16="http://schemas.microsoft.com/office/drawing/2014/main" id="{3CD5A75B-5DAD-AF1A-04E3-978F308BED30}"/>
                      </a:ext>
                    </a:extLst>
                  </p14:cNvPr>
                  <p14:cNvContentPartPr/>
                  <p14:nvPr/>
                </p14:nvContentPartPr>
                <p14:xfrm>
                  <a:off x="244208" y="660996"/>
                  <a:ext cx="59400" cy="360"/>
                </p14:xfrm>
              </p:contentPart>
            </mc:Choice>
            <mc:Fallback xmlns="">
              <p:pic>
                <p:nvPicPr>
                  <p:cNvPr id="190" name="Ink 189">
                    <a:extLst>
                      <a:ext uri="{FF2B5EF4-FFF2-40B4-BE49-F238E27FC236}">
                        <a16:creationId xmlns:a16="http://schemas.microsoft.com/office/drawing/2014/main" id="{3CD5A75B-5DAD-AF1A-04E3-978F308BED30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235208" y="652356"/>
                    <a:ext cx="77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">
                <p14:nvContentPartPr>
                  <p14:cNvPr id="191" name="Ink 190">
                    <a:extLst>
                      <a:ext uri="{FF2B5EF4-FFF2-40B4-BE49-F238E27FC236}">
                        <a16:creationId xmlns:a16="http://schemas.microsoft.com/office/drawing/2014/main" id="{09F107F4-B183-E400-C244-0EB430AA72D1}"/>
                      </a:ext>
                    </a:extLst>
                  </p14:cNvPr>
                  <p14:cNvContentPartPr/>
                  <p14:nvPr/>
                </p14:nvContentPartPr>
                <p14:xfrm>
                  <a:off x="260768" y="730476"/>
                  <a:ext cx="79920" cy="360"/>
                </p14:xfrm>
              </p:contentPart>
            </mc:Choice>
            <mc:Fallback xmlns="">
              <p:pic>
                <p:nvPicPr>
                  <p:cNvPr id="191" name="Ink 190">
                    <a:extLst>
                      <a:ext uri="{FF2B5EF4-FFF2-40B4-BE49-F238E27FC236}">
                        <a16:creationId xmlns:a16="http://schemas.microsoft.com/office/drawing/2014/main" id="{09F107F4-B183-E400-C244-0EB430AA72D1}"/>
                      </a:ext>
                    </a:extLst>
                  </p:cNvPr>
                  <p:cNvPicPr/>
                  <p:nvPr/>
                </p:nvPicPr>
                <p:blipFill>
                  <a:blip r:embed="rId32"/>
                  <a:stretch>
                    <a:fillRect/>
                  </a:stretch>
                </p:blipFill>
                <p:spPr>
                  <a:xfrm>
                    <a:off x="251768" y="721836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">
                <p14:nvContentPartPr>
                  <p14:cNvPr id="193" name="Ink 192">
                    <a:extLst>
                      <a:ext uri="{FF2B5EF4-FFF2-40B4-BE49-F238E27FC236}">
                        <a16:creationId xmlns:a16="http://schemas.microsoft.com/office/drawing/2014/main" id="{E81CA3F1-086E-BDC7-1704-FF770A921242}"/>
                      </a:ext>
                    </a:extLst>
                  </p14:cNvPr>
                  <p14:cNvContentPartPr/>
                  <p14:nvPr/>
                </p14:nvContentPartPr>
                <p14:xfrm>
                  <a:off x="400088" y="563796"/>
                  <a:ext cx="144360" cy="279360"/>
                </p14:xfrm>
              </p:contentPart>
            </mc:Choice>
            <mc:Fallback xmlns="">
              <p:pic>
                <p:nvPicPr>
                  <p:cNvPr id="193" name="Ink 192">
                    <a:extLst>
                      <a:ext uri="{FF2B5EF4-FFF2-40B4-BE49-F238E27FC236}">
                        <a16:creationId xmlns:a16="http://schemas.microsoft.com/office/drawing/2014/main" id="{E81CA3F1-086E-BDC7-1704-FF770A921242}"/>
                      </a:ext>
                    </a:extLst>
                  </p:cNvPr>
                  <p:cNvPicPr/>
                  <p:nvPr/>
                </p:nvPicPr>
                <p:blipFill>
                  <a:blip r:embed="rId34"/>
                  <a:stretch>
                    <a:fillRect/>
                  </a:stretch>
                </p:blipFill>
                <p:spPr>
                  <a:xfrm>
                    <a:off x="391448" y="555156"/>
                    <a:ext cx="162000" cy="297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53C2431E-2C58-F5EB-8FB0-B356DB0462BE}"/>
              </a:ext>
            </a:extLst>
          </p:cNvPr>
          <p:cNvGrpSpPr/>
          <p:nvPr/>
        </p:nvGrpSpPr>
        <p:grpSpPr>
          <a:xfrm>
            <a:off x="99534" y="2554142"/>
            <a:ext cx="2545560" cy="4140360"/>
            <a:chOff x="99534" y="2554142"/>
            <a:chExt cx="2545560" cy="4140360"/>
          </a:xfrm>
        </p:grpSpPr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72C72F9F-C16C-049A-25A7-8EC2FE71E1C1}"/>
                </a:ext>
              </a:extLst>
            </p:cNvPr>
            <p:cNvGrpSpPr/>
            <p:nvPr/>
          </p:nvGrpSpPr>
          <p:grpSpPr>
            <a:xfrm>
              <a:off x="222294" y="2554142"/>
              <a:ext cx="823680" cy="478440"/>
              <a:chOff x="186968" y="1908036"/>
              <a:chExt cx="823680" cy="478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95" name="Ink 194">
                    <a:extLst>
                      <a:ext uri="{FF2B5EF4-FFF2-40B4-BE49-F238E27FC236}">
                        <a16:creationId xmlns:a16="http://schemas.microsoft.com/office/drawing/2014/main" id="{C7B08064-A34C-D069-4DEC-9B1DED260764}"/>
                      </a:ext>
                    </a:extLst>
                  </p14:cNvPr>
                  <p14:cNvContentPartPr/>
                  <p14:nvPr/>
                </p14:nvContentPartPr>
                <p14:xfrm>
                  <a:off x="186968" y="2032596"/>
                  <a:ext cx="165960" cy="353880"/>
                </p14:xfrm>
              </p:contentPart>
            </mc:Choice>
            <mc:Fallback xmlns="">
              <p:pic>
                <p:nvPicPr>
                  <p:cNvPr id="195" name="Ink 194">
                    <a:extLst>
                      <a:ext uri="{FF2B5EF4-FFF2-40B4-BE49-F238E27FC236}">
                        <a16:creationId xmlns:a16="http://schemas.microsoft.com/office/drawing/2014/main" id="{C7B08064-A34C-D069-4DEC-9B1DED260764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78328" y="2023596"/>
                    <a:ext cx="183600" cy="371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96" name="Ink 195">
                    <a:extLst>
                      <a:ext uri="{FF2B5EF4-FFF2-40B4-BE49-F238E27FC236}">
                        <a16:creationId xmlns:a16="http://schemas.microsoft.com/office/drawing/2014/main" id="{70AFDDBD-9EF9-7799-15CF-99CB4F08D728}"/>
                      </a:ext>
                    </a:extLst>
                  </p14:cNvPr>
                  <p14:cNvContentPartPr/>
                  <p14:nvPr/>
                </p14:nvContentPartPr>
                <p14:xfrm>
                  <a:off x="399368" y="1908036"/>
                  <a:ext cx="72360" cy="167040"/>
                </p14:xfrm>
              </p:contentPart>
            </mc:Choice>
            <mc:Fallback xmlns="">
              <p:pic>
                <p:nvPicPr>
                  <p:cNvPr id="196" name="Ink 195">
                    <a:extLst>
                      <a:ext uri="{FF2B5EF4-FFF2-40B4-BE49-F238E27FC236}">
                        <a16:creationId xmlns:a16="http://schemas.microsoft.com/office/drawing/2014/main" id="{70AFDDBD-9EF9-7799-15CF-99CB4F08D72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390728" y="1899036"/>
                    <a:ext cx="90000" cy="18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97" name="Ink 196">
                    <a:extLst>
                      <a:ext uri="{FF2B5EF4-FFF2-40B4-BE49-F238E27FC236}">
                        <a16:creationId xmlns:a16="http://schemas.microsoft.com/office/drawing/2014/main" id="{13475D97-178C-FA0C-3F9F-83B437FBDC8B}"/>
                      </a:ext>
                    </a:extLst>
                  </p14:cNvPr>
                  <p14:cNvContentPartPr/>
                  <p14:nvPr/>
                </p14:nvContentPartPr>
                <p14:xfrm>
                  <a:off x="391088" y="2074356"/>
                  <a:ext cx="90720" cy="360"/>
                </p14:xfrm>
              </p:contentPart>
            </mc:Choice>
            <mc:Fallback xmlns="">
              <p:pic>
                <p:nvPicPr>
                  <p:cNvPr id="197" name="Ink 196">
                    <a:extLst>
                      <a:ext uri="{FF2B5EF4-FFF2-40B4-BE49-F238E27FC236}">
                        <a16:creationId xmlns:a16="http://schemas.microsoft.com/office/drawing/2014/main" id="{13475D97-178C-FA0C-3F9F-83B437FBDC8B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382088" y="2065716"/>
                    <a:ext cx="1083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99" name="Ink 198">
                    <a:extLst>
                      <a:ext uri="{FF2B5EF4-FFF2-40B4-BE49-F238E27FC236}">
                        <a16:creationId xmlns:a16="http://schemas.microsoft.com/office/drawing/2014/main" id="{380FCE88-468C-564B-21A4-3307C2A4E071}"/>
                      </a:ext>
                    </a:extLst>
                  </p14:cNvPr>
                  <p14:cNvContentPartPr/>
                  <p14:nvPr/>
                </p14:nvContentPartPr>
                <p14:xfrm>
                  <a:off x="542648" y="2221596"/>
                  <a:ext cx="44280" cy="360"/>
                </p14:xfrm>
              </p:contentPart>
            </mc:Choice>
            <mc:Fallback xmlns="">
              <p:pic>
                <p:nvPicPr>
                  <p:cNvPr id="199" name="Ink 198">
                    <a:extLst>
                      <a:ext uri="{FF2B5EF4-FFF2-40B4-BE49-F238E27FC236}">
                        <a16:creationId xmlns:a16="http://schemas.microsoft.com/office/drawing/2014/main" id="{380FCE88-468C-564B-21A4-3307C2A4E071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533648" y="2212956"/>
                    <a:ext cx="619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200" name="Ink 199">
                    <a:extLst>
                      <a:ext uri="{FF2B5EF4-FFF2-40B4-BE49-F238E27FC236}">
                        <a16:creationId xmlns:a16="http://schemas.microsoft.com/office/drawing/2014/main" id="{2101C11E-7F9F-1443-E651-750D93475603}"/>
                      </a:ext>
                    </a:extLst>
                  </p14:cNvPr>
                  <p14:cNvContentPartPr/>
                  <p14:nvPr/>
                </p14:nvContentPartPr>
                <p14:xfrm>
                  <a:off x="521408" y="2310876"/>
                  <a:ext cx="81000" cy="360"/>
                </p14:xfrm>
              </p:contentPart>
            </mc:Choice>
            <mc:Fallback xmlns="">
              <p:pic>
                <p:nvPicPr>
                  <p:cNvPr id="200" name="Ink 199">
                    <a:extLst>
                      <a:ext uri="{FF2B5EF4-FFF2-40B4-BE49-F238E27FC236}">
                        <a16:creationId xmlns:a16="http://schemas.microsoft.com/office/drawing/2014/main" id="{2101C11E-7F9F-1443-E651-750D93475603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512768" y="2302236"/>
                    <a:ext cx="98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201" name="Ink 200">
                    <a:extLst>
                      <a:ext uri="{FF2B5EF4-FFF2-40B4-BE49-F238E27FC236}">
                        <a16:creationId xmlns:a16="http://schemas.microsoft.com/office/drawing/2014/main" id="{9F95A29D-C7CC-8C65-32CC-0FEACE5DEC67}"/>
                      </a:ext>
                    </a:extLst>
                  </p14:cNvPr>
                  <p14:cNvContentPartPr/>
                  <p14:nvPr/>
                </p14:nvContentPartPr>
                <p14:xfrm>
                  <a:off x="705008" y="2072916"/>
                  <a:ext cx="128520" cy="309600"/>
                </p14:xfrm>
              </p:contentPart>
            </mc:Choice>
            <mc:Fallback xmlns="">
              <p:pic>
                <p:nvPicPr>
                  <p:cNvPr id="201" name="Ink 200">
                    <a:extLst>
                      <a:ext uri="{FF2B5EF4-FFF2-40B4-BE49-F238E27FC236}">
                        <a16:creationId xmlns:a16="http://schemas.microsoft.com/office/drawing/2014/main" id="{9F95A29D-C7CC-8C65-32CC-0FEACE5DEC6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696368" y="2064276"/>
                    <a:ext cx="146160" cy="32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202" name="Ink 201">
                    <a:extLst>
                      <a:ext uri="{FF2B5EF4-FFF2-40B4-BE49-F238E27FC236}">
                        <a16:creationId xmlns:a16="http://schemas.microsoft.com/office/drawing/2014/main" id="{C2422E87-E754-BA80-5C55-A04A6360AE12}"/>
                      </a:ext>
                    </a:extLst>
                  </p14:cNvPr>
                  <p14:cNvContentPartPr/>
                  <p14:nvPr/>
                </p14:nvContentPartPr>
                <p14:xfrm>
                  <a:off x="886088" y="2082636"/>
                  <a:ext cx="124560" cy="259560"/>
                </p14:xfrm>
              </p:contentPart>
            </mc:Choice>
            <mc:Fallback xmlns="">
              <p:pic>
                <p:nvPicPr>
                  <p:cNvPr id="202" name="Ink 201">
                    <a:extLst>
                      <a:ext uri="{FF2B5EF4-FFF2-40B4-BE49-F238E27FC236}">
                        <a16:creationId xmlns:a16="http://schemas.microsoft.com/office/drawing/2014/main" id="{C2422E87-E754-BA80-5C55-A04A6360AE12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77088" y="2073996"/>
                    <a:ext cx="142200" cy="27720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FAE96610-472A-9D33-6BC5-DA8A040A7FA5}"/>
                </a:ext>
              </a:extLst>
            </p:cNvPr>
            <p:cNvGrpSpPr/>
            <p:nvPr/>
          </p:nvGrpSpPr>
          <p:grpSpPr>
            <a:xfrm>
              <a:off x="1246494" y="2682302"/>
              <a:ext cx="886320" cy="510120"/>
              <a:chOff x="1211168" y="2036196"/>
              <a:chExt cx="886320" cy="510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204" name="Ink 203">
                    <a:extLst>
                      <a:ext uri="{FF2B5EF4-FFF2-40B4-BE49-F238E27FC236}">
                        <a16:creationId xmlns:a16="http://schemas.microsoft.com/office/drawing/2014/main" id="{3DDF9E32-488A-5B0A-D138-32C7506093C3}"/>
                      </a:ext>
                    </a:extLst>
                  </p14:cNvPr>
                  <p14:cNvContentPartPr/>
                  <p14:nvPr/>
                </p14:nvContentPartPr>
                <p14:xfrm>
                  <a:off x="1211168" y="2036196"/>
                  <a:ext cx="781560" cy="510120"/>
                </p14:xfrm>
              </p:contentPart>
            </mc:Choice>
            <mc:Fallback xmlns="">
              <p:pic>
                <p:nvPicPr>
                  <p:cNvPr id="204" name="Ink 203">
                    <a:extLst>
                      <a:ext uri="{FF2B5EF4-FFF2-40B4-BE49-F238E27FC236}">
                        <a16:creationId xmlns:a16="http://schemas.microsoft.com/office/drawing/2014/main" id="{3DDF9E32-488A-5B0A-D138-32C7506093C3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1202528" y="2027196"/>
                    <a:ext cx="799200" cy="527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205" name="Ink 204">
                    <a:extLst>
                      <a:ext uri="{FF2B5EF4-FFF2-40B4-BE49-F238E27FC236}">
                        <a16:creationId xmlns:a16="http://schemas.microsoft.com/office/drawing/2014/main" id="{D8614E81-613A-04CC-ED19-CC566F5E1048}"/>
                      </a:ext>
                    </a:extLst>
                  </p14:cNvPr>
                  <p14:cNvContentPartPr/>
                  <p14:nvPr/>
                </p14:nvContentPartPr>
                <p14:xfrm>
                  <a:off x="2094248" y="2356956"/>
                  <a:ext cx="3240" cy="360"/>
                </p14:xfrm>
              </p:contentPart>
            </mc:Choice>
            <mc:Fallback xmlns="">
              <p:pic>
                <p:nvPicPr>
                  <p:cNvPr id="205" name="Ink 204">
                    <a:extLst>
                      <a:ext uri="{FF2B5EF4-FFF2-40B4-BE49-F238E27FC236}">
                        <a16:creationId xmlns:a16="http://schemas.microsoft.com/office/drawing/2014/main" id="{D8614E81-613A-04CC-ED19-CC566F5E1048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085608" y="2347956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3">
                <p14:nvContentPartPr>
                  <p14:cNvPr id="206" name="Ink 205">
                    <a:extLst>
                      <a:ext uri="{FF2B5EF4-FFF2-40B4-BE49-F238E27FC236}">
                        <a16:creationId xmlns:a16="http://schemas.microsoft.com/office/drawing/2014/main" id="{96A30472-34F8-3FC2-84DA-46F0B97383F9}"/>
                      </a:ext>
                    </a:extLst>
                  </p14:cNvPr>
                  <p14:cNvContentPartPr/>
                  <p14:nvPr/>
                </p14:nvContentPartPr>
                <p14:xfrm>
                  <a:off x="1734968" y="2164356"/>
                  <a:ext cx="360" cy="18000"/>
                </p14:xfrm>
              </p:contentPart>
            </mc:Choice>
            <mc:Fallback xmlns="">
              <p:pic>
                <p:nvPicPr>
                  <p:cNvPr id="206" name="Ink 205">
                    <a:extLst>
                      <a:ext uri="{FF2B5EF4-FFF2-40B4-BE49-F238E27FC236}">
                        <a16:creationId xmlns:a16="http://schemas.microsoft.com/office/drawing/2014/main" id="{96A30472-34F8-3FC2-84DA-46F0B97383F9}"/>
                      </a:ext>
                    </a:extLst>
                  </p:cNvPr>
                  <p:cNvPicPr/>
                  <p:nvPr/>
                </p:nvPicPr>
                <p:blipFill>
                  <a:blip r:embed="rId54"/>
                  <a:stretch>
                    <a:fillRect/>
                  </a:stretch>
                </p:blipFill>
                <p:spPr>
                  <a:xfrm>
                    <a:off x="1725968" y="2155716"/>
                    <a:ext cx="18000" cy="356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11B2CC5-02AB-0EDD-B84C-38A1FD6ABB16}"/>
                    </a:ext>
                  </a:extLst>
                </p14:cNvPr>
                <p14:cNvContentPartPr/>
                <p14:nvPr/>
              </p14:nvContentPartPr>
              <p14:xfrm>
                <a:off x="109974" y="3367382"/>
                <a:ext cx="13680" cy="1959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11B2CC5-02AB-0EDD-B84C-38A1FD6ABB1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974" y="3358382"/>
                  <a:ext cx="31320" cy="19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5D73C819-A6E9-93D8-FF69-B0F8DBDD0DD0}"/>
                    </a:ext>
                  </a:extLst>
                </p14:cNvPr>
                <p14:cNvContentPartPr/>
                <p14:nvPr/>
              </p14:nvContentPartPr>
              <p14:xfrm>
                <a:off x="99534" y="3280982"/>
                <a:ext cx="2374560" cy="21844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5D73C819-A6E9-93D8-FF69-B0F8DBDD0D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534" y="3271983"/>
                  <a:ext cx="2392200" cy="2202117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298D0E24-EC7C-01F8-0452-4AB3F6570D11}"/>
                </a:ext>
              </a:extLst>
            </p:cNvPr>
            <p:cNvGrpSpPr/>
            <p:nvPr/>
          </p:nvGrpSpPr>
          <p:grpSpPr>
            <a:xfrm>
              <a:off x="2216694" y="2654942"/>
              <a:ext cx="428400" cy="548280"/>
              <a:chOff x="2181368" y="2008836"/>
              <a:chExt cx="428400" cy="548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273" name="Ink 272">
                    <a:extLst>
                      <a:ext uri="{FF2B5EF4-FFF2-40B4-BE49-F238E27FC236}">
                        <a16:creationId xmlns:a16="http://schemas.microsoft.com/office/drawing/2014/main" id="{BD9B8FBC-9651-BFE9-FE59-06EBDB1FE944}"/>
                      </a:ext>
                    </a:extLst>
                  </p14:cNvPr>
                  <p14:cNvContentPartPr/>
                  <p14:nvPr/>
                </p14:nvContentPartPr>
                <p14:xfrm>
                  <a:off x="2181368" y="2008836"/>
                  <a:ext cx="103680" cy="527040"/>
                </p14:xfrm>
              </p:contentPart>
            </mc:Choice>
            <mc:Fallback xmlns="">
              <p:pic>
                <p:nvPicPr>
                  <p:cNvPr id="273" name="Ink 272">
                    <a:extLst>
                      <a:ext uri="{FF2B5EF4-FFF2-40B4-BE49-F238E27FC236}">
                        <a16:creationId xmlns:a16="http://schemas.microsoft.com/office/drawing/2014/main" id="{BD9B8FBC-9651-BFE9-FE59-06EBDB1FE944}"/>
                      </a:ext>
                    </a:extLst>
                  </p:cNvPr>
                  <p:cNvPicPr/>
                  <p:nvPr/>
                </p:nvPicPr>
                <p:blipFill>
                  <a:blip r:embed="rId60"/>
                  <a:stretch>
                    <a:fillRect/>
                  </a:stretch>
                </p:blipFill>
                <p:spPr>
                  <a:xfrm>
                    <a:off x="2172368" y="2000196"/>
                    <a:ext cx="121320" cy="54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1">
                <p14:nvContentPartPr>
                  <p14:cNvPr id="274" name="Ink 273">
                    <a:extLst>
                      <a:ext uri="{FF2B5EF4-FFF2-40B4-BE49-F238E27FC236}">
                        <a16:creationId xmlns:a16="http://schemas.microsoft.com/office/drawing/2014/main" id="{4317EABD-4D38-FB14-3009-4F3147E76779}"/>
                      </a:ext>
                    </a:extLst>
                  </p14:cNvPr>
                  <p14:cNvContentPartPr/>
                  <p14:nvPr/>
                </p14:nvContentPartPr>
                <p14:xfrm>
                  <a:off x="2292608" y="2216556"/>
                  <a:ext cx="176040" cy="209520"/>
                </p14:xfrm>
              </p:contentPart>
            </mc:Choice>
            <mc:Fallback xmlns="">
              <p:pic>
                <p:nvPicPr>
                  <p:cNvPr id="274" name="Ink 273">
                    <a:extLst>
                      <a:ext uri="{FF2B5EF4-FFF2-40B4-BE49-F238E27FC236}">
                        <a16:creationId xmlns:a16="http://schemas.microsoft.com/office/drawing/2014/main" id="{4317EABD-4D38-FB14-3009-4F3147E76779}"/>
                      </a:ext>
                    </a:extLst>
                  </p:cNvPr>
                  <p:cNvPicPr/>
                  <p:nvPr/>
                </p:nvPicPr>
                <p:blipFill>
                  <a:blip r:embed="rId62"/>
                  <a:stretch>
                    <a:fillRect/>
                  </a:stretch>
                </p:blipFill>
                <p:spPr>
                  <a:xfrm>
                    <a:off x="2283968" y="2207556"/>
                    <a:ext cx="193680" cy="227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3">
                <p14:nvContentPartPr>
                  <p14:cNvPr id="275" name="Ink 274">
                    <a:extLst>
                      <a:ext uri="{FF2B5EF4-FFF2-40B4-BE49-F238E27FC236}">
                        <a16:creationId xmlns:a16="http://schemas.microsoft.com/office/drawing/2014/main" id="{FDD49A42-4A85-F728-9F75-E7FAA2F4B76D}"/>
                      </a:ext>
                    </a:extLst>
                  </p14:cNvPr>
                  <p14:cNvContentPartPr/>
                  <p14:nvPr/>
                </p14:nvContentPartPr>
                <p14:xfrm>
                  <a:off x="2464328" y="2072916"/>
                  <a:ext cx="145440" cy="484200"/>
                </p14:xfrm>
              </p:contentPart>
            </mc:Choice>
            <mc:Fallback xmlns="">
              <p:pic>
                <p:nvPicPr>
                  <p:cNvPr id="275" name="Ink 274">
                    <a:extLst>
                      <a:ext uri="{FF2B5EF4-FFF2-40B4-BE49-F238E27FC236}">
                        <a16:creationId xmlns:a16="http://schemas.microsoft.com/office/drawing/2014/main" id="{FDD49A42-4A85-F728-9F75-E7FAA2F4B76D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2455688" y="2064276"/>
                    <a:ext cx="163080" cy="501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B774FEAB-D656-0B5B-D232-46B2BAEA5E73}"/>
                    </a:ext>
                  </a:extLst>
                </p14:cNvPr>
                <p14:cNvContentPartPr/>
                <p14:nvPr/>
              </p14:nvContentPartPr>
              <p14:xfrm>
                <a:off x="172974" y="3680582"/>
                <a:ext cx="156600" cy="2908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B774FEAB-D656-0B5B-D232-46B2BAEA5E7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3974" y="3671582"/>
                  <a:ext cx="174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3957E40-0EF1-C1F7-3EA5-63A7F5B29613}"/>
                    </a:ext>
                  </a:extLst>
                </p14:cNvPr>
                <p14:cNvContentPartPr/>
                <p14:nvPr/>
              </p14:nvContentPartPr>
              <p14:xfrm>
                <a:off x="174054" y="3820982"/>
                <a:ext cx="171000" cy="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13957E40-0EF1-C1F7-3EA5-63A7F5B2961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65054" y="3811982"/>
                  <a:ext cx="188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A7CB6E9-BD98-1724-8C07-3B1A7EE49B54}"/>
                    </a:ext>
                  </a:extLst>
                </p14:cNvPr>
                <p14:cNvContentPartPr/>
                <p14:nvPr/>
              </p14:nvContentPartPr>
              <p14:xfrm>
                <a:off x="415614" y="3543422"/>
                <a:ext cx="79200" cy="5241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A7CB6E9-BD98-1724-8C07-3B1A7EE49B5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06614" y="3534428"/>
                  <a:ext cx="96840" cy="5417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9CBC25B6-82D5-B5FF-7AA2-C978114197E6}"/>
                    </a:ext>
                  </a:extLst>
                </p14:cNvPr>
                <p14:cNvContentPartPr/>
                <p14:nvPr/>
              </p14:nvContentPartPr>
              <p14:xfrm>
                <a:off x="534054" y="3608582"/>
                <a:ext cx="168120" cy="396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9CBC25B6-82D5-B5FF-7AA2-C978114197E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25054" y="3599582"/>
                  <a:ext cx="1857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9D41C8B-4DCB-3A45-84D0-89AD78E32845}"/>
                    </a:ext>
                  </a:extLst>
                </p14:cNvPr>
                <p14:cNvContentPartPr/>
                <p14:nvPr/>
              </p14:nvContentPartPr>
              <p14:xfrm>
                <a:off x="669414" y="3769142"/>
                <a:ext cx="129960" cy="1533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9D41C8B-4DCB-3A45-84D0-89AD78E3284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60389" y="3760142"/>
                  <a:ext cx="147649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FDEB8CE0-8CDF-A40D-A7E6-883DB97C6D53}"/>
                    </a:ext>
                  </a:extLst>
                </p14:cNvPr>
                <p14:cNvContentPartPr/>
                <p14:nvPr/>
              </p14:nvContentPartPr>
              <p14:xfrm>
                <a:off x="863454" y="3647822"/>
                <a:ext cx="75960" cy="3488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FDEB8CE0-8CDF-A40D-A7E6-883DB97C6D53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54454" y="3638822"/>
                  <a:ext cx="9360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19EAA974-A350-5F1D-521C-DCF6BE5CA7BD}"/>
                    </a:ext>
                  </a:extLst>
                </p14:cNvPr>
                <p14:cNvContentPartPr/>
                <p14:nvPr/>
              </p14:nvContentPartPr>
              <p14:xfrm>
                <a:off x="1032654" y="3606422"/>
                <a:ext cx="99720" cy="4773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19EAA974-A350-5F1D-521C-DCF6BE5CA7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3654" y="3597422"/>
                  <a:ext cx="11736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70E97C0C-DA41-5EA5-E897-002BF3ED0101}"/>
                    </a:ext>
                  </a:extLst>
                </p14:cNvPr>
                <p14:cNvContentPartPr/>
                <p14:nvPr/>
              </p14:nvContentPartPr>
              <p14:xfrm>
                <a:off x="618654" y="3629102"/>
                <a:ext cx="4932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70E97C0C-DA41-5EA5-E897-002BF3ED010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09654" y="3620102"/>
                  <a:ext cx="66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897DE38D-FACB-2F75-C5CA-E8D4855C79EC}"/>
                    </a:ext>
                  </a:extLst>
                </p14:cNvPr>
                <p14:cNvContentPartPr/>
                <p14:nvPr/>
              </p14:nvContentPartPr>
              <p14:xfrm>
                <a:off x="329214" y="4036622"/>
                <a:ext cx="120960" cy="1760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897DE38D-FACB-2F75-C5CA-E8D4855C79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20214" y="4027622"/>
                  <a:ext cx="138600" cy="1936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02" name="Group 301">
              <a:extLst>
                <a:ext uri="{FF2B5EF4-FFF2-40B4-BE49-F238E27FC236}">
                  <a16:creationId xmlns:a16="http://schemas.microsoft.com/office/drawing/2014/main" id="{FC4CD907-67FA-530B-3141-35ED7101A831}"/>
                </a:ext>
              </a:extLst>
            </p:cNvPr>
            <p:cNvGrpSpPr/>
            <p:nvPr/>
          </p:nvGrpSpPr>
          <p:grpSpPr>
            <a:xfrm>
              <a:off x="1213014" y="3491582"/>
              <a:ext cx="1082160" cy="665640"/>
              <a:chOff x="1177688" y="2845476"/>
              <a:chExt cx="1082160" cy="665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3">
                <p14:nvContentPartPr>
                  <p14:cNvPr id="214" name="Ink 213">
                    <a:extLst>
                      <a:ext uri="{FF2B5EF4-FFF2-40B4-BE49-F238E27FC236}">
                        <a16:creationId xmlns:a16="http://schemas.microsoft.com/office/drawing/2014/main" id="{F2767CA1-32D5-B284-70D2-7790F95FB8A0}"/>
                      </a:ext>
                    </a:extLst>
                  </p14:cNvPr>
                  <p14:cNvContentPartPr/>
                  <p14:nvPr/>
                </p14:nvContentPartPr>
                <p14:xfrm>
                  <a:off x="1430760" y="2845476"/>
                  <a:ext cx="234720" cy="426960"/>
                </p14:xfrm>
              </p:contentPart>
            </mc:Choice>
            <mc:Fallback xmlns="">
              <p:pic>
                <p:nvPicPr>
                  <p:cNvPr id="214" name="Ink 213">
                    <a:extLst>
                      <a:ext uri="{FF2B5EF4-FFF2-40B4-BE49-F238E27FC236}">
                        <a16:creationId xmlns:a16="http://schemas.microsoft.com/office/drawing/2014/main" id="{F2767CA1-32D5-B284-70D2-7790F95FB8A0}"/>
                      </a:ext>
                    </a:extLst>
                  </p:cNvPr>
                  <p:cNvPicPr/>
                  <p:nvPr/>
                </p:nvPicPr>
                <p:blipFill>
                  <a:blip r:embed="rId84"/>
                  <a:stretch>
                    <a:fillRect/>
                  </a:stretch>
                </p:blipFill>
                <p:spPr>
                  <a:xfrm>
                    <a:off x="1421760" y="2836476"/>
                    <a:ext cx="252360" cy="444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215" name="Ink 214">
                    <a:extLst>
                      <a:ext uri="{FF2B5EF4-FFF2-40B4-BE49-F238E27FC236}">
                        <a16:creationId xmlns:a16="http://schemas.microsoft.com/office/drawing/2014/main" id="{3489AEA6-BA50-17D5-23B5-F936412266BA}"/>
                      </a:ext>
                    </a:extLst>
                  </p14:cNvPr>
                  <p14:cNvContentPartPr/>
                  <p14:nvPr/>
                </p14:nvContentPartPr>
                <p14:xfrm>
                  <a:off x="1551360" y="3435876"/>
                  <a:ext cx="33120" cy="75240"/>
                </p14:xfrm>
              </p:contentPart>
            </mc:Choice>
            <mc:Fallback xmlns="">
              <p:pic>
                <p:nvPicPr>
                  <p:cNvPr id="215" name="Ink 214">
                    <a:extLst>
                      <a:ext uri="{FF2B5EF4-FFF2-40B4-BE49-F238E27FC236}">
                        <a16:creationId xmlns:a16="http://schemas.microsoft.com/office/drawing/2014/main" id="{3489AEA6-BA50-17D5-23B5-F936412266BA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1542720" y="3426876"/>
                    <a:ext cx="50760" cy="92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216" name="Ink 215">
                    <a:extLst>
                      <a:ext uri="{FF2B5EF4-FFF2-40B4-BE49-F238E27FC236}">
                        <a16:creationId xmlns:a16="http://schemas.microsoft.com/office/drawing/2014/main" id="{0E445B2A-D457-0477-4FA9-DDF424A15D6A}"/>
                      </a:ext>
                    </a:extLst>
                  </p14:cNvPr>
                  <p14:cNvContentPartPr/>
                  <p14:nvPr/>
                </p14:nvContentPartPr>
                <p14:xfrm>
                  <a:off x="1546680" y="3326436"/>
                  <a:ext cx="360" cy="34560"/>
                </p14:xfrm>
              </p:contentPart>
            </mc:Choice>
            <mc:Fallback xmlns="">
              <p:pic>
                <p:nvPicPr>
                  <p:cNvPr id="216" name="Ink 215">
                    <a:extLst>
                      <a:ext uri="{FF2B5EF4-FFF2-40B4-BE49-F238E27FC236}">
                        <a16:creationId xmlns:a16="http://schemas.microsoft.com/office/drawing/2014/main" id="{0E445B2A-D457-0477-4FA9-DDF424A15D6A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1538040" y="3317796"/>
                    <a:ext cx="18000" cy="52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217" name="Ink 216">
                    <a:extLst>
                      <a:ext uri="{FF2B5EF4-FFF2-40B4-BE49-F238E27FC236}">
                        <a16:creationId xmlns:a16="http://schemas.microsoft.com/office/drawing/2014/main" id="{CA4BA8C4-FD62-AD4E-2946-FCCBCAA1F33D}"/>
                      </a:ext>
                    </a:extLst>
                  </p14:cNvPr>
                  <p14:cNvContentPartPr/>
                  <p14:nvPr/>
                </p14:nvContentPartPr>
                <p14:xfrm>
                  <a:off x="1771320" y="3067596"/>
                  <a:ext cx="99720" cy="219600"/>
                </p14:xfrm>
              </p:contentPart>
            </mc:Choice>
            <mc:Fallback xmlns="">
              <p:pic>
                <p:nvPicPr>
                  <p:cNvPr id="217" name="Ink 216">
                    <a:extLst>
                      <a:ext uri="{FF2B5EF4-FFF2-40B4-BE49-F238E27FC236}">
                        <a16:creationId xmlns:a16="http://schemas.microsoft.com/office/drawing/2014/main" id="{CA4BA8C4-FD62-AD4E-2946-FCCBCAA1F33D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1762680" y="3058596"/>
                    <a:ext cx="117360" cy="237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218" name="Ink 217">
                    <a:extLst>
                      <a:ext uri="{FF2B5EF4-FFF2-40B4-BE49-F238E27FC236}">
                        <a16:creationId xmlns:a16="http://schemas.microsoft.com/office/drawing/2014/main" id="{0F1EE518-BD08-BCAE-0845-3C3141B23AFC}"/>
                      </a:ext>
                    </a:extLst>
                  </p14:cNvPr>
                  <p14:cNvContentPartPr/>
                  <p14:nvPr/>
                </p14:nvContentPartPr>
                <p14:xfrm>
                  <a:off x="1909200" y="3286836"/>
                  <a:ext cx="24120" cy="138240"/>
                </p14:xfrm>
              </p:contentPart>
            </mc:Choice>
            <mc:Fallback xmlns="">
              <p:pic>
                <p:nvPicPr>
                  <p:cNvPr id="218" name="Ink 217">
                    <a:extLst>
                      <a:ext uri="{FF2B5EF4-FFF2-40B4-BE49-F238E27FC236}">
                        <a16:creationId xmlns:a16="http://schemas.microsoft.com/office/drawing/2014/main" id="{0F1EE518-BD08-BCAE-0845-3C3141B23AFC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1900200" y="3278196"/>
                    <a:ext cx="41760" cy="155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219" name="Ink 218">
                    <a:extLst>
                      <a:ext uri="{FF2B5EF4-FFF2-40B4-BE49-F238E27FC236}">
                        <a16:creationId xmlns:a16="http://schemas.microsoft.com/office/drawing/2014/main" id="{2DF731B5-ABAE-0C50-AF28-D922F330241E}"/>
                      </a:ext>
                    </a:extLst>
                  </p14:cNvPr>
                  <p14:cNvContentPartPr/>
                  <p14:nvPr/>
                </p14:nvContentPartPr>
                <p14:xfrm>
                  <a:off x="1911720" y="3247596"/>
                  <a:ext cx="360" cy="360"/>
                </p14:xfrm>
              </p:contentPart>
            </mc:Choice>
            <mc:Fallback xmlns="">
              <p:pic>
                <p:nvPicPr>
                  <p:cNvPr id="219" name="Ink 218">
                    <a:extLst>
                      <a:ext uri="{FF2B5EF4-FFF2-40B4-BE49-F238E27FC236}">
                        <a16:creationId xmlns:a16="http://schemas.microsoft.com/office/drawing/2014/main" id="{2DF731B5-ABAE-0C50-AF28-D922F330241E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902720" y="323895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220" name="Ink 219">
                    <a:extLst>
                      <a:ext uri="{FF2B5EF4-FFF2-40B4-BE49-F238E27FC236}">
                        <a16:creationId xmlns:a16="http://schemas.microsoft.com/office/drawing/2014/main" id="{3992D65C-33CC-F846-F101-9F9223622992}"/>
                      </a:ext>
                    </a:extLst>
                  </p14:cNvPr>
                  <p14:cNvContentPartPr/>
                  <p14:nvPr/>
                </p14:nvContentPartPr>
                <p14:xfrm>
                  <a:off x="1983360" y="3104676"/>
                  <a:ext cx="98280" cy="140040"/>
                </p14:xfrm>
              </p:contentPart>
            </mc:Choice>
            <mc:Fallback xmlns="">
              <p:pic>
                <p:nvPicPr>
                  <p:cNvPr id="220" name="Ink 219">
                    <a:extLst>
                      <a:ext uri="{FF2B5EF4-FFF2-40B4-BE49-F238E27FC236}">
                        <a16:creationId xmlns:a16="http://schemas.microsoft.com/office/drawing/2014/main" id="{3992D65C-33CC-F846-F101-9F9223622992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1974720" y="3096036"/>
                    <a:ext cx="115920" cy="157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221" name="Ink 220">
                    <a:extLst>
                      <a:ext uri="{FF2B5EF4-FFF2-40B4-BE49-F238E27FC236}">
                        <a16:creationId xmlns:a16="http://schemas.microsoft.com/office/drawing/2014/main" id="{74EF9099-20BD-C5DD-93DD-180828F9C5DC}"/>
                      </a:ext>
                    </a:extLst>
                  </p14:cNvPr>
                  <p14:cNvContentPartPr/>
                  <p14:nvPr/>
                </p14:nvContentPartPr>
                <p14:xfrm>
                  <a:off x="2174520" y="3249036"/>
                  <a:ext cx="35280" cy="96840"/>
                </p14:xfrm>
              </p:contentPart>
            </mc:Choice>
            <mc:Fallback xmlns="">
              <p:pic>
                <p:nvPicPr>
                  <p:cNvPr id="221" name="Ink 220">
                    <a:extLst>
                      <a:ext uri="{FF2B5EF4-FFF2-40B4-BE49-F238E27FC236}">
                        <a16:creationId xmlns:a16="http://schemas.microsoft.com/office/drawing/2014/main" id="{74EF9099-20BD-C5DD-93DD-180828F9C5DC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165880" y="3240036"/>
                    <a:ext cx="52920" cy="114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222" name="Ink 221">
                    <a:extLst>
                      <a:ext uri="{FF2B5EF4-FFF2-40B4-BE49-F238E27FC236}">
                        <a16:creationId xmlns:a16="http://schemas.microsoft.com/office/drawing/2014/main" id="{4908CE97-7185-35D2-2104-213B04D1CA0E}"/>
                      </a:ext>
                    </a:extLst>
                  </p14:cNvPr>
                  <p14:cNvContentPartPr/>
                  <p14:nvPr/>
                </p14:nvContentPartPr>
                <p14:xfrm>
                  <a:off x="2166960" y="3117276"/>
                  <a:ext cx="12240" cy="39960"/>
                </p14:xfrm>
              </p:contentPart>
            </mc:Choice>
            <mc:Fallback xmlns="">
              <p:pic>
                <p:nvPicPr>
                  <p:cNvPr id="222" name="Ink 221">
                    <a:extLst>
                      <a:ext uri="{FF2B5EF4-FFF2-40B4-BE49-F238E27FC236}">
                        <a16:creationId xmlns:a16="http://schemas.microsoft.com/office/drawing/2014/main" id="{4908CE97-7185-35D2-2104-213B04D1CA0E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158320" y="3108276"/>
                    <a:ext cx="29880" cy="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223" name="Ink 222">
                    <a:extLst>
                      <a:ext uri="{FF2B5EF4-FFF2-40B4-BE49-F238E27FC236}">
                        <a16:creationId xmlns:a16="http://schemas.microsoft.com/office/drawing/2014/main" id="{1334CAC1-8D09-1067-9563-D06C0F1ECD22}"/>
                      </a:ext>
                    </a:extLst>
                  </p14:cNvPr>
                  <p14:cNvContentPartPr/>
                  <p14:nvPr/>
                </p14:nvContentPartPr>
                <p14:xfrm>
                  <a:off x="1894440" y="3159036"/>
                  <a:ext cx="36360" cy="21240"/>
                </p14:xfrm>
              </p:contentPart>
            </mc:Choice>
            <mc:Fallback xmlns="">
              <p:pic>
                <p:nvPicPr>
                  <p:cNvPr id="223" name="Ink 222">
                    <a:extLst>
                      <a:ext uri="{FF2B5EF4-FFF2-40B4-BE49-F238E27FC236}">
                        <a16:creationId xmlns:a16="http://schemas.microsoft.com/office/drawing/2014/main" id="{1334CAC1-8D09-1067-9563-D06C0F1ECD22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1885440" y="3150396"/>
                    <a:ext cx="5400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8ACE684D-5341-AFFD-AF84-1617D24E0982}"/>
                      </a:ext>
                    </a:extLst>
                  </p14:cNvPr>
                  <p14:cNvContentPartPr/>
                  <p14:nvPr/>
                </p14:nvContentPartPr>
                <p14:xfrm>
                  <a:off x="1177688" y="3142116"/>
                  <a:ext cx="95040" cy="360"/>
                </p14:xfrm>
              </p:contentPart>
            </mc:Choice>
            <mc:Fallback xmlns=""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8ACE684D-5341-AFFD-AF84-1617D24E0982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1169048" y="3133116"/>
                    <a:ext cx="1126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5164C4D9-20DB-9E07-F78D-DF95C4B2C1CF}"/>
                      </a:ext>
                    </a:extLst>
                  </p14:cNvPr>
                  <p14:cNvContentPartPr/>
                  <p14:nvPr/>
                </p14:nvContentPartPr>
                <p14:xfrm>
                  <a:off x="1223768" y="3259476"/>
                  <a:ext cx="57600" cy="360"/>
                </p14:xfrm>
              </p:contentPart>
            </mc:Choice>
            <mc:Fallback xmlns=""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5164C4D9-20DB-9E07-F78D-DF95C4B2C1C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1214768" y="3250836"/>
                    <a:ext cx="752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301" name="Ink 300">
                    <a:extLst>
                      <a:ext uri="{FF2B5EF4-FFF2-40B4-BE49-F238E27FC236}">
                        <a16:creationId xmlns:a16="http://schemas.microsoft.com/office/drawing/2014/main" id="{543EE903-7F6F-D927-8A57-208E9AEEEE5C}"/>
                      </a:ext>
                    </a:extLst>
                  </p14:cNvPr>
                  <p14:cNvContentPartPr/>
                  <p14:nvPr/>
                </p14:nvContentPartPr>
                <p14:xfrm>
                  <a:off x="2130248" y="2890476"/>
                  <a:ext cx="129600" cy="125640"/>
                </p14:xfrm>
              </p:contentPart>
            </mc:Choice>
            <mc:Fallback xmlns="">
              <p:pic>
                <p:nvPicPr>
                  <p:cNvPr id="301" name="Ink 300">
                    <a:extLst>
                      <a:ext uri="{FF2B5EF4-FFF2-40B4-BE49-F238E27FC236}">
                        <a16:creationId xmlns:a16="http://schemas.microsoft.com/office/drawing/2014/main" id="{543EE903-7F6F-D927-8A57-208E9AEEEE5C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121608" y="2881836"/>
                    <a:ext cx="147240" cy="143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6" name="Group 305">
              <a:extLst>
                <a:ext uri="{FF2B5EF4-FFF2-40B4-BE49-F238E27FC236}">
                  <a16:creationId xmlns:a16="http://schemas.microsoft.com/office/drawing/2014/main" id="{99C5C063-35B2-0EB6-A10D-2A88BB1FE7F4}"/>
                </a:ext>
              </a:extLst>
            </p:cNvPr>
            <p:cNvGrpSpPr/>
            <p:nvPr/>
          </p:nvGrpSpPr>
          <p:grpSpPr>
            <a:xfrm>
              <a:off x="623334" y="4325342"/>
              <a:ext cx="1723320" cy="890640"/>
              <a:chOff x="588008" y="3679236"/>
              <a:chExt cx="1723320" cy="890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226" name="Ink 225">
                    <a:extLst>
                      <a:ext uri="{FF2B5EF4-FFF2-40B4-BE49-F238E27FC236}">
                        <a16:creationId xmlns:a16="http://schemas.microsoft.com/office/drawing/2014/main" id="{A0A84DC3-0A3F-E16F-C2E4-C3ED15096E1B}"/>
                      </a:ext>
                    </a:extLst>
                  </p14:cNvPr>
                  <p14:cNvContentPartPr/>
                  <p14:nvPr/>
                </p14:nvContentPartPr>
                <p14:xfrm>
                  <a:off x="588008" y="3915396"/>
                  <a:ext cx="180000" cy="360"/>
                </p14:xfrm>
              </p:contentPart>
            </mc:Choice>
            <mc:Fallback xmlns="">
              <p:pic>
                <p:nvPicPr>
                  <p:cNvPr id="226" name="Ink 225">
                    <a:extLst>
                      <a:ext uri="{FF2B5EF4-FFF2-40B4-BE49-F238E27FC236}">
                        <a16:creationId xmlns:a16="http://schemas.microsoft.com/office/drawing/2014/main" id="{A0A84DC3-0A3F-E16F-C2E4-C3ED15096E1B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579368" y="3906396"/>
                    <a:ext cx="197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227" name="Ink 226">
                    <a:extLst>
                      <a:ext uri="{FF2B5EF4-FFF2-40B4-BE49-F238E27FC236}">
                        <a16:creationId xmlns:a16="http://schemas.microsoft.com/office/drawing/2014/main" id="{28AD1C0E-D7DA-4C3A-BE6C-811EB07DF90C}"/>
                      </a:ext>
                    </a:extLst>
                  </p14:cNvPr>
                  <p14:cNvContentPartPr/>
                  <p14:nvPr/>
                </p14:nvContentPartPr>
                <p14:xfrm>
                  <a:off x="654248" y="3769236"/>
                  <a:ext cx="360" cy="304920"/>
                </p14:xfrm>
              </p:contentPart>
            </mc:Choice>
            <mc:Fallback xmlns="">
              <p:pic>
                <p:nvPicPr>
                  <p:cNvPr id="227" name="Ink 226">
                    <a:extLst>
                      <a:ext uri="{FF2B5EF4-FFF2-40B4-BE49-F238E27FC236}">
                        <a16:creationId xmlns:a16="http://schemas.microsoft.com/office/drawing/2014/main" id="{28AD1C0E-D7DA-4C3A-BE6C-811EB07DF90C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645248" y="3760236"/>
                    <a:ext cx="18000" cy="322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228" name="Ink 227">
                    <a:extLst>
                      <a:ext uri="{FF2B5EF4-FFF2-40B4-BE49-F238E27FC236}">
                        <a16:creationId xmlns:a16="http://schemas.microsoft.com/office/drawing/2014/main" id="{42968FF7-96C6-021D-FF6E-6065BAC0390D}"/>
                      </a:ext>
                    </a:extLst>
                  </p14:cNvPr>
                  <p14:cNvContentPartPr/>
                  <p14:nvPr/>
                </p14:nvContentPartPr>
                <p14:xfrm>
                  <a:off x="929648" y="3785076"/>
                  <a:ext cx="256320" cy="310680"/>
                </p14:xfrm>
              </p:contentPart>
            </mc:Choice>
            <mc:Fallback xmlns="">
              <p:pic>
                <p:nvPicPr>
                  <p:cNvPr id="228" name="Ink 227">
                    <a:extLst>
                      <a:ext uri="{FF2B5EF4-FFF2-40B4-BE49-F238E27FC236}">
                        <a16:creationId xmlns:a16="http://schemas.microsoft.com/office/drawing/2014/main" id="{42968FF7-96C6-021D-FF6E-6065BAC0390D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920648" y="3776436"/>
                    <a:ext cx="273960" cy="328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229" name="Ink 228">
                    <a:extLst>
                      <a:ext uri="{FF2B5EF4-FFF2-40B4-BE49-F238E27FC236}">
                        <a16:creationId xmlns:a16="http://schemas.microsoft.com/office/drawing/2014/main" id="{0EFBE67F-0326-0617-DE44-89CA9FD50772}"/>
                      </a:ext>
                    </a:extLst>
                  </p14:cNvPr>
                  <p14:cNvContentPartPr/>
                  <p14:nvPr/>
                </p14:nvContentPartPr>
                <p14:xfrm>
                  <a:off x="992288" y="4225356"/>
                  <a:ext cx="138600" cy="344520"/>
                </p14:xfrm>
              </p:contentPart>
            </mc:Choice>
            <mc:Fallback xmlns="">
              <p:pic>
                <p:nvPicPr>
                  <p:cNvPr id="229" name="Ink 228">
                    <a:extLst>
                      <a:ext uri="{FF2B5EF4-FFF2-40B4-BE49-F238E27FC236}">
                        <a16:creationId xmlns:a16="http://schemas.microsoft.com/office/drawing/2014/main" id="{0EFBE67F-0326-0617-DE44-89CA9FD50772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983648" y="4216356"/>
                    <a:ext cx="156240" cy="362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230" name="Ink 229">
                    <a:extLst>
                      <a:ext uri="{FF2B5EF4-FFF2-40B4-BE49-F238E27FC236}">
                        <a16:creationId xmlns:a16="http://schemas.microsoft.com/office/drawing/2014/main" id="{B9736AE8-9BB0-FD48-F122-5E774F1F3C16}"/>
                      </a:ext>
                    </a:extLst>
                  </p14:cNvPr>
                  <p14:cNvContentPartPr/>
                  <p14:nvPr/>
                </p14:nvContentPartPr>
                <p14:xfrm>
                  <a:off x="1112888" y="4183596"/>
                  <a:ext cx="3240" cy="360"/>
                </p14:xfrm>
              </p:contentPart>
            </mc:Choice>
            <mc:Fallback xmlns="">
              <p:pic>
                <p:nvPicPr>
                  <p:cNvPr id="230" name="Ink 229">
                    <a:extLst>
                      <a:ext uri="{FF2B5EF4-FFF2-40B4-BE49-F238E27FC236}">
                        <a16:creationId xmlns:a16="http://schemas.microsoft.com/office/drawing/2014/main" id="{B9736AE8-9BB0-FD48-F122-5E774F1F3C16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104248" y="4174596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231" name="Ink 230">
                    <a:extLst>
                      <a:ext uri="{FF2B5EF4-FFF2-40B4-BE49-F238E27FC236}">
                        <a16:creationId xmlns:a16="http://schemas.microsoft.com/office/drawing/2014/main" id="{E2A192BF-394C-0F59-48FE-912C25E7B50A}"/>
                      </a:ext>
                    </a:extLst>
                  </p14:cNvPr>
                  <p14:cNvContentPartPr/>
                  <p14:nvPr/>
                </p14:nvContentPartPr>
                <p14:xfrm>
                  <a:off x="1016408" y="4164876"/>
                  <a:ext cx="360" cy="6120"/>
                </p14:xfrm>
              </p:contentPart>
            </mc:Choice>
            <mc:Fallback xmlns="">
              <p:pic>
                <p:nvPicPr>
                  <p:cNvPr id="231" name="Ink 230">
                    <a:extLst>
                      <a:ext uri="{FF2B5EF4-FFF2-40B4-BE49-F238E27FC236}">
                        <a16:creationId xmlns:a16="http://schemas.microsoft.com/office/drawing/2014/main" id="{E2A192BF-394C-0F59-48FE-912C25E7B50A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07768" y="4156236"/>
                    <a:ext cx="18000" cy="2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232" name="Ink 231">
                    <a:extLst>
                      <a:ext uri="{FF2B5EF4-FFF2-40B4-BE49-F238E27FC236}">
                        <a16:creationId xmlns:a16="http://schemas.microsoft.com/office/drawing/2014/main" id="{AE490689-2BD7-5E6C-DEAD-FC39BBEB4020}"/>
                      </a:ext>
                    </a:extLst>
                  </p14:cNvPr>
                  <p14:cNvContentPartPr/>
                  <p14:nvPr/>
                </p14:nvContentPartPr>
                <p14:xfrm>
                  <a:off x="1291808" y="3802356"/>
                  <a:ext cx="126360" cy="276120"/>
                </p14:xfrm>
              </p:contentPart>
            </mc:Choice>
            <mc:Fallback xmlns="">
              <p:pic>
                <p:nvPicPr>
                  <p:cNvPr id="232" name="Ink 231">
                    <a:extLst>
                      <a:ext uri="{FF2B5EF4-FFF2-40B4-BE49-F238E27FC236}">
                        <a16:creationId xmlns:a16="http://schemas.microsoft.com/office/drawing/2014/main" id="{AE490689-2BD7-5E6C-DEAD-FC39BBEB4020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282808" y="3793356"/>
                    <a:ext cx="144000" cy="293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233" name="Ink 232">
                    <a:extLst>
                      <a:ext uri="{FF2B5EF4-FFF2-40B4-BE49-F238E27FC236}">
                        <a16:creationId xmlns:a16="http://schemas.microsoft.com/office/drawing/2014/main" id="{FBAB51DC-10C8-A440-8279-4116117C7256}"/>
                      </a:ext>
                    </a:extLst>
                  </p14:cNvPr>
                  <p14:cNvContentPartPr/>
                  <p14:nvPr/>
                </p14:nvContentPartPr>
                <p14:xfrm>
                  <a:off x="1489088" y="4061556"/>
                  <a:ext cx="90000" cy="345600"/>
                </p14:xfrm>
              </p:contentPart>
            </mc:Choice>
            <mc:Fallback xmlns="">
              <p:pic>
                <p:nvPicPr>
                  <p:cNvPr id="233" name="Ink 232">
                    <a:extLst>
                      <a:ext uri="{FF2B5EF4-FFF2-40B4-BE49-F238E27FC236}">
                        <a16:creationId xmlns:a16="http://schemas.microsoft.com/office/drawing/2014/main" id="{FBAB51DC-10C8-A440-8279-4116117C7256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1480448" y="4052556"/>
                    <a:ext cx="107640" cy="363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234" name="Ink 233">
                    <a:extLst>
                      <a:ext uri="{FF2B5EF4-FFF2-40B4-BE49-F238E27FC236}">
                        <a16:creationId xmlns:a16="http://schemas.microsoft.com/office/drawing/2014/main" id="{D277C138-1B92-EB37-5888-814978EB5D75}"/>
                      </a:ext>
                    </a:extLst>
                  </p14:cNvPr>
                  <p14:cNvContentPartPr/>
                  <p14:nvPr/>
                </p14:nvContentPartPr>
                <p14:xfrm>
                  <a:off x="1558568" y="3979836"/>
                  <a:ext cx="3240" cy="360"/>
                </p14:xfrm>
              </p:contentPart>
            </mc:Choice>
            <mc:Fallback xmlns="">
              <p:pic>
                <p:nvPicPr>
                  <p:cNvPr id="234" name="Ink 233">
                    <a:extLst>
                      <a:ext uri="{FF2B5EF4-FFF2-40B4-BE49-F238E27FC236}">
                        <a16:creationId xmlns:a16="http://schemas.microsoft.com/office/drawing/2014/main" id="{D277C138-1B92-EB37-5888-814978EB5D75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1549928" y="3971196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235" name="Ink 234">
                    <a:extLst>
                      <a:ext uri="{FF2B5EF4-FFF2-40B4-BE49-F238E27FC236}">
                        <a16:creationId xmlns:a16="http://schemas.microsoft.com/office/drawing/2014/main" id="{FDA6FC7B-E126-A93F-8F9C-BEE9F664BC19}"/>
                      </a:ext>
                    </a:extLst>
                  </p14:cNvPr>
                  <p14:cNvContentPartPr/>
                  <p14:nvPr/>
                </p14:nvContentPartPr>
                <p14:xfrm>
                  <a:off x="1477208" y="3965436"/>
                  <a:ext cx="360" cy="360"/>
                </p14:xfrm>
              </p:contentPart>
            </mc:Choice>
            <mc:Fallback xmlns="">
              <p:pic>
                <p:nvPicPr>
                  <p:cNvPr id="235" name="Ink 234">
                    <a:extLst>
                      <a:ext uri="{FF2B5EF4-FFF2-40B4-BE49-F238E27FC236}">
                        <a16:creationId xmlns:a16="http://schemas.microsoft.com/office/drawing/2014/main" id="{FDA6FC7B-E126-A93F-8F9C-BEE9F664BC19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1468208" y="3956436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239" name="Ink 238">
                    <a:extLst>
                      <a:ext uri="{FF2B5EF4-FFF2-40B4-BE49-F238E27FC236}">
                        <a16:creationId xmlns:a16="http://schemas.microsoft.com/office/drawing/2014/main" id="{6EF3BD26-3210-C2FC-5F48-382309933059}"/>
                      </a:ext>
                    </a:extLst>
                  </p14:cNvPr>
                  <p14:cNvContentPartPr/>
                  <p14:nvPr/>
                </p14:nvContentPartPr>
                <p14:xfrm>
                  <a:off x="1612208" y="3890196"/>
                  <a:ext cx="123120" cy="127080"/>
                </p14:xfrm>
              </p:contentPart>
            </mc:Choice>
            <mc:Fallback xmlns="">
              <p:pic>
                <p:nvPicPr>
                  <p:cNvPr id="239" name="Ink 238">
                    <a:extLst>
                      <a:ext uri="{FF2B5EF4-FFF2-40B4-BE49-F238E27FC236}">
                        <a16:creationId xmlns:a16="http://schemas.microsoft.com/office/drawing/2014/main" id="{6EF3BD26-3210-C2FC-5F48-382309933059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1603568" y="3881556"/>
                    <a:ext cx="14076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240" name="Ink 239">
                    <a:extLst>
                      <a:ext uri="{FF2B5EF4-FFF2-40B4-BE49-F238E27FC236}">
                        <a16:creationId xmlns:a16="http://schemas.microsoft.com/office/drawing/2014/main" id="{6A00AAE3-E4E3-DF67-8582-55DC48AD6157}"/>
                      </a:ext>
                    </a:extLst>
                  </p14:cNvPr>
                  <p14:cNvContentPartPr/>
                  <p14:nvPr/>
                </p14:nvContentPartPr>
                <p14:xfrm>
                  <a:off x="1816688" y="4016916"/>
                  <a:ext cx="47160" cy="180000"/>
                </p14:xfrm>
              </p:contentPart>
            </mc:Choice>
            <mc:Fallback xmlns="">
              <p:pic>
                <p:nvPicPr>
                  <p:cNvPr id="240" name="Ink 239">
                    <a:extLst>
                      <a:ext uri="{FF2B5EF4-FFF2-40B4-BE49-F238E27FC236}">
                        <a16:creationId xmlns:a16="http://schemas.microsoft.com/office/drawing/2014/main" id="{6A00AAE3-E4E3-DF67-8582-55DC48AD615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808048" y="4008276"/>
                    <a:ext cx="64800" cy="197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241" name="Ink 240">
                    <a:extLst>
                      <a:ext uri="{FF2B5EF4-FFF2-40B4-BE49-F238E27FC236}">
                        <a16:creationId xmlns:a16="http://schemas.microsoft.com/office/drawing/2014/main" id="{76917CB8-04C3-2EB2-277F-72E91CBA7CFD}"/>
                      </a:ext>
                    </a:extLst>
                  </p14:cNvPr>
                  <p14:cNvContentPartPr/>
                  <p14:nvPr/>
                </p14:nvContentPartPr>
                <p14:xfrm>
                  <a:off x="1837208" y="3910716"/>
                  <a:ext cx="360" cy="3240"/>
                </p14:xfrm>
              </p:contentPart>
            </mc:Choice>
            <mc:Fallback xmlns="">
              <p:pic>
                <p:nvPicPr>
                  <p:cNvPr id="241" name="Ink 240">
                    <a:extLst>
                      <a:ext uri="{FF2B5EF4-FFF2-40B4-BE49-F238E27FC236}">
                        <a16:creationId xmlns:a16="http://schemas.microsoft.com/office/drawing/2014/main" id="{76917CB8-04C3-2EB2-277F-72E91CBA7CFD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1828208" y="3902076"/>
                    <a:ext cx="1800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242" name="Ink 241">
                    <a:extLst>
                      <a:ext uri="{FF2B5EF4-FFF2-40B4-BE49-F238E27FC236}">
                        <a16:creationId xmlns:a16="http://schemas.microsoft.com/office/drawing/2014/main" id="{A00E8291-9EF8-CFC6-6C99-274703E25382}"/>
                      </a:ext>
                    </a:extLst>
                  </p14:cNvPr>
                  <p14:cNvContentPartPr/>
                  <p14:nvPr/>
                </p14:nvContentPartPr>
                <p14:xfrm>
                  <a:off x="1872848" y="3868956"/>
                  <a:ext cx="195480" cy="191160"/>
                </p14:xfrm>
              </p:contentPart>
            </mc:Choice>
            <mc:Fallback xmlns="">
              <p:pic>
                <p:nvPicPr>
                  <p:cNvPr id="242" name="Ink 241">
                    <a:extLst>
                      <a:ext uri="{FF2B5EF4-FFF2-40B4-BE49-F238E27FC236}">
                        <a16:creationId xmlns:a16="http://schemas.microsoft.com/office/drawing/2014/main" id="{A00E8291-9EF8-CFC6-6C99-274703E25382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1864208" y="3859956"/>
                    <a:ext cx="213120" cy="208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F9032B9E-2D16-089A-CA64-A90315588B5A}"/>
                      </a:ext>
                    </a:extLst>
                  </p14:cNvPr>
                  <p14:cNvContentPartPr/>
                  <p14:nvPr/>
                </p14:nvContentPartPr>
                <p14:xfrm>
                  <a:off x="2097848" y="4004676"/>
                  <a:ext cx="66960" cy="318600"/>
                </p14:xfrm>
              </p:contentPart>
            </mc:Choice>
            <mc:Fallback xmlns="">
              <p:pic>
                <p:nvPicPr>
                  <p:cNvPr id="243" name="Ink 242">
                    <a:extLst>
                      <a:ext uri="{FF2B5EF4-FFF2-40B4-BE49-F238E27FC236}">
                        <a16:creationId xmlns:a16="http://schemas.microsoft.com/office/drawing/2014/main" id="{F9032B9E-2D16-089A-CA64-A90315588B5A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2089208" y="3996036"/>
                    <a:ext cx="84600" cy="33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6E372406-F377-4070-82E7-BA4DE2932B56}"/>
                      </a:ext>
                    </a:extLst>
                  </p14:cNvPr>
                  <p14:cNvContentPartPr/>
                  <p14:nvPr/>
                </p14:nvContentPartPr>
                <p14:xfrm>
                  <a:off x="2164448" y="3898836"/>
                  <a:ext cx="360" cy="21600"/>
                </p14:xfrm>
              </p:contentPart>
            </mc:Choice>
            <mc:Fallback xmlns=""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6E372406-F377-4070-82E7-BA4DE2932B56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2155808" y="3889836"/>
                    <a:ext cx="18000" cy="39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C1675862-6FE4-F9B4-DB81-826DBB05F73D}"/>
                      </a:ext>
                    </a:extLst>
                  </p14:cNvPr>
                  <p14:cNvContentPartPr/>
                  <p14:nvPr/>
                </p14:nvContentPartPr>
                <p14:xfrm>
                  <a:off x="1833608" y="3913236"/>
                  <a:ext cx="360" cy="8640"/>
                </p14:xfrm>
              </p:contentPart>
            </mc:Choice>
            <mc:Fallback xmlns=""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C1675862-6FE4-F9B4-DB81-826DBB05F73D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1824608" y="3904236"/>
                    <a:ext cx="180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303" name="Ink 302">
                    <a:extLst>
                      <a:ext uri="{FF2B5EF4-FFF2-40B4-BE49-F238E27FC236}">
                        <a16:creationId xmlns:a16="http://schemas.microsoft.com/office/drawing/2014/main" id="{F4BFD8A7-1F6A-45FC-6FF0-A2B04C73587A}"/>
                      </a:ext>
                    </a:extLst>
                  </p14:cNvPr>
                  <p14:cNvContentPartPr/>
                  <p14:nvPr/>
                </p14:nvContentPartPr>
                <p14:xfrm>
                  <a:off x="1774208" y="3720996"/>
                  <a:ext cx="76320" cy="82080"/>
                </p14:xfrm>
              </p:contentPart>
            </mc:Choice>
            <mc:Fallback xmlns="">
              <p:pic>
                <p:nvPicPr>
                  <p:cNvPr id="303" name="Ink 302">
                    <a:extLst>
                      <a:ext uri="{FF2B5EF4-FFF2-40B4-BE49-F238E27FC236}">
                        <a16:creationId xmlns:a16="http://schemas.microsoft.com/office/drawing/2014/main" id="{F4BFD8A7-1F6A-45FC-6FF0-A2B04C73587A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1765208" y="3712356"/>
                    <a:ext cx="9396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305" name="Ink 304">
                    <a:extLst>
                      <a:ext uri="{FF2B5EF4-FFF2-40B4-BE49-F238E27FC236}">
                        <a16:creationId xmlns:a16="http://schemas.microsoft.com/office/drawing/2014/main" id="{7FB3AC3B-08D0-BA41-94B1-E0D90D3BF0A2}"/>
                      </a:ext>
                    </a:extLst>
                  </p14:cNvPr>
                  <p14:cNvContentPartPr/>
                  <p14:nvPr/>
                </p14:nvContentPartPr>
                <p14:xfrm>
                  <a:off x="2160848" y="3679236"/>
                  <a:ext cx="150480" cy="160200"/>
                </p14:xfrm>
              </p:contentPart>
            </mc:Choice>
            <mc:Fallback xmlns="">
              <p:pic>
                <p:nvPicPr>
                  <p:cNvPr id="305" name="Ink 304">
                    <a:extLst>
                      <a:ext uri="{FF2B5EF4-FFF2-40B4-BE49-F238E27FC236}">
                        <a16:creationId xmlns:a16="http://schemas.microsoft.com/office/drawing/2014/main" id="{7FB3AC3B-08D0-BA41-94B1-E0D90D3BF0A2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2151848" y="3670596"/>
                    <a:ext cx="168120" cy="1778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B1D48D8A-96C3-0DF3-2C95-56EAF79D8308}"/>
                </a:ext>
              </a:extLst>
            </p:cNvPr>
            <p:cNvGrpSpPr/>
            <p:nvPr/>
          </p:nvGrpSpPr>
          <p:grpSpPr>
            <a:xfrm>
              <a:off x="198534" y="5577782"/>
              <a:ext cx="2253240" cy="1116720"/>
              <a:chOff x="163208" y="4931676"/>
              <a:chExt cx="2253240" cy="1116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277" name="Ink 276">
                    <a:extLst>
                      <a:ext uri="{FF2B5EF4-FFF2-40B4-BE49-F238E27FC236}">
                        <a16:creationId xmlns:a16="http://schemas.microsoft.com/office/drawing/2014/main" id="{495D4C6E-30C1-DEDF-B27E-9891D1548B85}"/>
                      </a:ext>
                    </a:extLst>
                  </p14:cNvPr>
                  <p14:cNvContentPartPr/>
                  <p14:nvPr/>
                </p14:nvContentPartPr>
                <p14:xfrm>
                  <a:off x="163208" y="5163876"/>
                  <a:ext cx="360" cy="308520"/>
                </p14:xfrm>
              </p:contentPart>
            </mc:Choice>
            <mc:Fallback xmlns="">
              <p:pic>
                <p:nvPicPr>
                  <p:cNvPr id="277" name="Ink 276">
                    <a:extLst>
                      <a:ext uri="{FF2B5EF4-FFF2-40B4-BE49-F238E27FC236}">
                        <a16:creationId xmlns:a16="http://schemas.microsoft.com/office/drawing/2014/main" id="{495D4C6E-30C1-DEDF-B27E-9891D1548B85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54208" y="5155236"/>
                    <a:ext cx="18000" cy="326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278" name="Ink 277">
                    <a:extLst>
                      <a:ext uri="{FF2B5EF4-FFF2-40B4-BE49-F238E27FC236}">
                        <a16:creationId xmlns:a16="http://schemas.microsoft.com/office/drawing/2014/main" id="{B58356A1-FD10-2626-6C01-F01795A5609C}"/>
                      </a:ext>
                    </a:extLst>
                  </p14:cNvPr>
                  <p14:cNvContentPartPr/>
                  <p14:nvPr/>
                </p14:nvContentPartPr>
                <p14:xfrm>
                  <a:off x="163208" y="5186916"/>
                  <a:ext cx="131400" cy="139320"/>
                </p14:xfrm>
              </p:contentPart>
            </mc:Choice>
            <mc:Fallback xmlns="">
              <p:pic>
                <p:nvPicPr>
                  <p:cNvPr id="278" name="Ink 277">
                    <a:extLst>
                      <a:ext uri="{FF2B5EF4-FFF2-40B4-BE49-F238E27FC236}">
                        <a16:creationId xmlns:a16="http://schemas.microsoft.com/office/drawing/2014/main" id="{B58356A1-FD10-2626-6C01-F01795A5609C}"/>
                      </a:ext>
                    </a:extLst>
                  </p:cNvPr>
                  <p:cNvPicPr/>
                  <p:nvPr/>
                </p:nvPicPr>
                <p:blipFill>
                  <a:blip r:embed="rId147"/>
                  <a:stretch>
                    <a:fillRect/>
                  </a:stretch>
                </p:blipFill>
                <p:spPr>
                  <a:xfrm>
                    <a:off x="154208" y="5178276"/>
                    <a:ext cx="149040" cy="156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8">
                <p14:nvContentPartPr>
                  <p14:cNvPr id="280" name="Ink 279">
                    <a:extLst>
                      <a:ext uri="{FF2B5EF4-FFF2-40B4-BE49-F238E27FC236}">
                        <a16:creationId xmlns:a16="http://schemas.microsoft.com/office/drawing/2014/main" id="{311096EA-1390-F388-2F8F-C7FA9E4DDE09}"/>
                      </a:ext>
                    </a:extLst>
                  </p14:cNvPr>
                  <p14:cNvContentPartPr/>
                  <p14:nvPr/>
                </p14:nvContentPartPr>
                <p14:xfrm>
                  <a:off x="251768" y="5503716"/>
                  <a:ext cx="52560" cy="283680"/>
                </p14:xfrm>
              </p:contentPart>
            </mc:Choice>
            <mc:Fallback xmlns="">
              <p:pic>
                <p:nvPicPr>
                  <p:cNvPr id="280" name="Ink 279">
                    <a:extLst>
                      <a:ext uri="{FF2B5EF4-FFF2-40B4-BE49-F238E27FC236}">
                        <a16:creationId xmlns:a16="http://schemas.microsoft.com/office/drawing/2014/main" id="{311096EA-1390-F388-2F8F-C7FA9E4DDE09}"/>
                      </a:ext>
                    </a:extLst>
                  </p:cNvPr>
                  <p:cNvPicPr/>
                  <p:nvPr/>
                </p:nvPicPr>
                <p:blipFill>
                  <a:blip r:embed="rId149"/>
                  <a:stretch>
                    <a:fillRect/>
                  </a:stretch>
                </p:blipFill>
                <p:spPr>
                  <a:xfrm>
                    <a:off x="242768" y="5495076"/>
                    <a:ext cx="70200" cy="301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0">
                <p14:nvContentPartPr>
                  <p14:cNvPr id="281" name="Ink 280">
                    <a:extLst>
                      <a:ext uri="{FF2B5EF4-FFF2-40B4-BE49-F238E27FC236}">
                        <a16:creationId xmlns:a16="http://schemas.microsoft.com/office/drawing/2014/main" id="{E99F9A89-5A27-AABA-EA24-2FE6D513AE54}"/>
                      </a:ext>
                    </a:extLst>
                  </p14:cNvPr>
                  <p14:cNvContentPartPr/>
                  <p14:nvPr/>
                </p14:nvContentPartPr>
                <p14:xfrm>
                  <a:off x="328088" y="5576076"/>
                  <a:ext cx="125640" cy="109800"/>
                </p14:xfrm>
              </p:contentPart>
            </mc:Choice>
            <mc:Fallback xmlns="">
              <p:pic>
                <p:nvPicPr>
                  <p:cNvPr id="281" name="Ink 280">
                    <a:extLst>
                      <a:ext uri="{FF2B5EF4-FFF2-40B4-BE49-F238E27FC236}">
                        <a16:creationId xmlns:a16="http://schemas.microsoft.com/office/drawing/2014/main" id="{E99F9A89-5A27-AABA-EA24-2FE6D513AE54}"/>
                      </a:ext>
                    </a:extLst>
                  </p:cNvPr>
                  <p:cNvPicPr/>
                  <p:nvPr/>
                </p:nvPicPr>
                <p:blipFill>
                  <a:blip r:embed="rId151"/>
                  <a:stretch>
                    <a:fillRect/>
                  </a:stretch>
                </p:blipFill>
                <p:spPr>
                  <a:xfrm>
                    <a:off x="319448" y="5567076"/>
                    <a:ext cx="143280" cy="12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2">
                <p14:nvContentPartPr>
                  <p14:cNvPr id="282" name="Ink 281">
                    <a:extLst>
                      <a:ext uri="{FF2B5EF4-FFF2-40B4-BE49-F238E27FC236}">
                        <a16:creationId xmlns:a16="http://schemas.microsoft.com/office/drawing/2014/main" id="{77AC4A81-D429-0625-5D3E-B525839242C5}"/>
                      </a:ext>
                    </a:extLst>
                  </p14:cNvPr>
                  <p14:cNvContentPartPr/>
                  <p14:nvPr/>
                </p14:nvContentPartPr>
                <p14:xfrm>
                  <a:off x="456248" y="5509836"/>
                  <a:ext cx="82440" cy="317520"/>
                </p14:xfrm>
              </p:contentPart>
            </mc:Choice>
            <mc:Fallback xmlns="">
              <p:pic>
                <p:nvPicPr>
                  <p:cNvPr id="282" name="Ink 281">
                    <a:extLst>
                      <a:ext uri="{FF2B5EF4-FFF2-40B4-BE49-F238E27FC236}">
                        <a16:creationId xmlns:a16="http://schemas.microsoft.com/office/drawing/2014/main" id="{77AC4A81-D429-0625-5D3E-B525839242C5}"/>
                      </a:ext>
                    </a:extLst>
                  </p:cNvPr>
                  <p:cNvPicPr/>
                  <p:nvPr/>
                </p:nvPicPr>
                <p:blipFill>
                  <a:blip r:embed="rId153"/>
                  <a:stretch>
                    <a:fillRect/>
                  </a:stretch>
                </p:blipFill>
                <p:spPr>
                  <a:xfrm>
                    <a:off x="447248" y="5501196"/>
                    <a:ext cx="100080" cy="335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4">
                <p14:nvContentPartPr>
                  <p14:cNvPr id="284" name="Ink 283">
                    <a:extLst>
                      <a:ext uri="{FF2B5EF4-FFF2-40B4-BE49-F238E27FC236}">
                        <a16:creationId xmlns:a16="http://schemas.microsoft.com/office/drawing/2014/main" id="{B47DAF6E-6EF4-3C5D-55E8-AC6490D3D97E}"/>
                      </a:ext>
                    </a:extLst>
                  </p14:cNvPr>
                  <p14:cNvContentPartPr/>
                  <p14:nvPr/>
                </p14:nvContentPartPr>
                <p14:xfrm>
                  <a:off x="660008" y="5403636"/>
                  <a:ext cx="82800" cy="3240"/>
                </p14:xfrm>
              </p:contentPart>
            </mc:Choice>
            <mc:Fallback xmlns="">
              <p:pic>
                <p:nvPicPr>
                  <p:cNvPr id="284" name="Ink 283">
                    <a:extLst>
                      <a:ext uri="{FF2B5EF4-FFF2-40B4-BE49-F238E27FC236}">
                        <a16:creationId xmlns:a16="http://schemas.microsoft.com/office/drawing/2014/main" id="{B47DAF6E-6EF4-3C5D-55E8-AC6490D3D97E}"/>
                      </a:ext>
                    </a:extLst>
                  </p:cNvPr>
                  <p:cNvPicPr/>
                  <p:nvPr/>
                </p:nvPicPr>
                <p:blipFill>
                  <a:blip r:embed="rId155"/>
                  <a:stretch>
                    <a:fillRect/>
                  </a:stretch>
                </p:blipFill>
                <p:spPr>
                  <a:xfrm>
                    <a:off x="651008" y="5394996"/>
                    <a:ext cx="100440" cy="20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6">
                <p14:nvContentPartPr>
                  <p14:cNvPr id="286" name="Ink 285">
                    <a:extLst>
                      <a:ext uri="{FF2B5EF4-FFF2-40B4-BE49-F238E27FC236}">
                        <a16:creationId xmlns:a16="http://schemas.microsoft.com/office/drawing/2014/main" id="{2831B33B-E58E-AAEA-66C1-06F645871991}"/>
                      </a:ext>
                    </a:extLst>
                  </p14:cNvPr>
                  <p14:cNvContentPartPr/>
                  <p14:nvPr/>
                </p14:nvContentPartPr>
                <p14:xfrm>
                  <a:off x="678728" y="5490396"/>
                  <a:ext cx="67320" cy="3600"/>
                </p14:xfrm>
              </p:contentPart>
            </mc:Choice>
            <mc:Fallback xmlns="">
              <p:pic>
                <p:nvPicPr>
                  <p:cNvPr id="286" name="Ink 285">
                    <a:extLst>
                      <a:ext uri="{FF2B5EF4-FFF2-40B4-BE49-F238E27FC236}">
                        <a16:creationId xmlns:a16="http://schemas.microsoft.com/office/drawing/2014/main" id="{2831B33B-E58E-AAEA-66C1-06F645871991}"/>
                      </a:ext>
                    </a:extLst>
                  </p:cNvPr>
                  <p:cNvPicPr/>
                  <p:nvPr/>
                </p:nvPicPr>
                <p:blipFill>
                  <a:blip r:embed="rId157"/>
                  <a:stretch>
                    <a:fillRect/>
                  </a:stretch>
                </p:blipFill>
                <p:spPr>
                  <a:xfrm>
                    <a:off x="670088" y="5481756"/>
                    <a:ext cx="84960" cy="21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8">
                <p14:nvContentPartPr>
                  <p14:cNvPr id="307" name="Ink 306">
                    <a:extLst>
                      <a:ext uri="{FF2B5EF4-FFF2-40B4-BE49-F238E27FC236}">
                        <a16:creationId xmlns:a16="http://schemas.microsoft.com/office/drawing/2014/main" id="{07E1DB01-BB1C-E5BA-84F3-84DC4AC915F7}"/>
                      </a:ext>
                    </a:extLst>
                  </p14:cNvPr>
                  <p14:cNvContentPartPr/>
                  <p14:nvPr/>
                </p14:nvContentPartPr>
                <p14:xfrm>
                  <a:off x="396128" y="5090076"/>
                  <a:ext cx="144720" cy="110880"/>
                </p14:xfrm>
              </p:contentPart>
            </mc:Choice>
            <mc:Fallback xmlns="">
              <p:pic>
                <p:nvPicPr>
                  <p:cNvPr id="307" name="Ink 306">
                    <a:extLst>
                      <a:ext uri="{FF2B5EF4-FFF2-40B4-BE49-F238E27FC236}">
                        <a16:creationId xmlns:a16="http://schemas.microsoft.com/office/drawing/2014/main" id="{07E1DB01-BB1C-E5BA-84F3-84DC4AC915F7}"/>
                      </a:ext>
                    </a:extLst>
                  </p:cNvPr>
                  <p:cNvPicPr/>
                  <p:nvPr/>
                </p:nvPicPr>
                <p:blipFill>
                  <a:blip r:embed="rId159"/>
                  <a:stretch>
                    <a:fillRect/>
                  </a:stretch>
                </p:blipFill>
                <p:spPr>
                  <a:xfrm>
                    <a:off x="387488" y="5081076"/>
                    <a:ext cx="162360" cy="128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0">
                <p14:nvContentPartPr>
                  <p14:cNvPr id="308" name="Ink 307">
                    <a:extLst>
                      <a:ext uri="{FF2B5EF4-FFF2-40B4-BE49-F238E27FC236}">
                        <a16:creationId xmlns:a16="http://schemas.microsoft.com/office/drawing/2014/main" id="{0C55AB0F-C7B7-8C41-A39B-5F6A56E80352}"/>
                      </a:ext>
                    </a:extLst>
                  </p14:cNvPr>
                  <p14:cNvContentPartPr/>
                  <p14:nvPr/>
                </p14:nvContentPartPr>
                <p14:xfrm>
                  <a:off x="515288" y="5055516"/>
                  <a:ext cx="22680" cy="63000"/>
                </p14:xfrm>
              </p:contentPart>
            </mc:Choice>
            <mc:Fallback xmlns="">
              <p:pic>
                <p:nvPicPr>
                  <p:cNvPr id="308" name="Ink 307">
                    <a:extLst>
                      <a:ext uri="{FF2B5EF4-FFF2-40B4-BE49-F238E27FC236}">
                        <a16:creationId xmlns:a16="http://schemas.microsoft.com/office/drawing/2014/main" id="{0C55AB0F-C7B7-8C41-A39B-5F6A56E80352}"/>
                      </a:ext>
                    </a:extLst>
                  </p:cNvPr>
                  <p:cNvPicPr/>
                  <p:nvPr/>
                </p:nvPicPr>
                <p:blipFill>
                  <a:blip r:embed="rId161"/>
                  <a:stretch>
                    <a:fillRect/>
                  </a:stretch>
                </p:blipFill>
                <p:spPr>
                  <a:xfrm>
                    <a:off x="506648" y="5046876"/>
                    <a:ext cx="40320" cy="80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2">
                <p14:nvContentPartPr>
                  <p14:cNvPr id="288" name="Ink 287">
                    <a:extLst>
                      <a:ext uri="{FF2B5EF4-FFF2-40B4-BE49-F238E27FC236}">
                        <a16:creationId xmlns:a16="http://schemas.microsoft.com/office/drawing/2014/main" id="{30566653-A47A-33FB-DA12-D6D892D5D0BE}"/>
                      </a:ext>
                    </a:extLst>
                  </p14:cNvPr>
                  <p14:cNvContentPartPr/>
                  <p14:nvPr/>
                </p14:nvContentPartPr>
                <p14:xfrm>
                  <a:off x="921008" y="5251716"/>
                  <a:ext cx="152640" cy="299160"/>
                </p14:xfrm>
              </p:contentPart>
            </mc:Choice>
            <mc:Fallback xmlns="">
              <p:pic>
                <p:nvPicPr>
                  <p:cNvPr id="288" name="Ink 287">
                    <a:extLst>
                      <a:ext uri="{FF2B5EF4-FFF2-40B4-BE49-F238E27FC236}">
                        <a16:creationId xmlns:a16="http://schemas.microsoft.com/office/drawing/2014/main" id="{30566653-A47A-33FB-DA12-D6D892D5D0BE}"/>
                      </a:ext>
                    </a:extLst>
                  </p:cNvPr>
                  <p:cNvPicPr/>
                  <p:nvPr/>
                </p:nvPicPr>
                <p:blipFill>
                  <a:blip r:embed="rId163"/>
                  <a:stretch>
                    <a:fillRect/>
                  </a:stretch>
                </p:blipFill>
                <p:spPr>
                  <a:xfrm>
                    <a:off x="912368" y="5243076"/>
                    <a:ext cx="170280" cy="316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4">
                <p14:nvContentPartPr>
                  <p14:cNvPr id="289" name="Ink 288">
                    <a:extLst>
                      <a:ext uri="{FF2B5EF4-FFF2-40B4-BE49-F238E27FC236}">
                        <a16:creationId xmlns:a16="http://schemas.microsoft.com/office/drawing/2014/main" id="{B1BF9791-29C9-C830-A364-9681E3D3331F}"/>
                      </a:ext>
                    </a:extLst>
                  </p14:cNvPr>
                  <p14:cNvContentPartPr/>
                  <p14:nvPr/>
                </p14:nvContentPartPr>
                <p14:xfrm>
                  <a:off x="946568" y="5244156"/>
                  <a:ext cx="133200" cy="162000"/>
                </p14:xfrm>
              </p:contentPart>
            </mc:Choice>
            <mc:Fallback xmlns="">
              <p:pic>
                <p:nvPicPr>
                  <p:cNvPr id="289" name="Ink 288">
                    <a:extLst>
                      <a:ext uri="{FF2B5EF4-FFF2-40B4-BE49-F238E27FC236}">
                        <a16:creationId xmlns:a16="http://schemas.microsoft.com/office/drawing/2014/main" id="{B1BF9791-29C9-C830-A364-9681E3D3331F}"/>
                      </a:ext>
                    </a:extLst>
                  </p:cNvPr>
                  <p:cNvPicPr/>
                  <p:nvPr/>
                </p:nvPicPr>
                <p:blipFill>
                  <a:blip r:embed="rId165"/>
                  <a:stretch>
                    <a:fillRect/>
                  </a:stretch>
                </p:blipFill>
                <p:spPr>
                  <a:xfrm>
                    <a:off x="937568" y="5235156"/>
                    <a:ext cx="150840" cy="179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6">
                <p14:nvContentPartPr>
                  <p14:cNvPr id="291" name="Ink 290">
                    <a:extLst>
                      <a:ext uri="{FF2B5EF4-FFF2-40B4-BE49-F238E27FC236}">
                        <a16:creationId xmlns:a16="http://schemas.microsoft.com/office/drawing/2014/main" id="{F1FE0160-DFD7-E2F1-D04E-FCB370CEBD74}"/>
                      </a:ext>
                    </a:extLst>
                  </p14:cNvPr>
                  <p14:cNvContentPartPr/>
                  <p14:nvPr/>
                </p14:nvContentPartPr>
                <p14:xfrm>
                  <a:off x="982568" y="5114556"/>
                  <a:ext cx="93600" cy="360"/>
                </p14:xfrm>
              </p:contentPart>
            </mc:Choice>
            <mc:Fallback xmlns="">
              <p:pic>
                <p:nvPicPr>
                  <p:cNvPr id="291" name="Ink 290">
                    <a:extLst>
                      <a:ext uri="{FF2B5EF4-FFF2-40B4-BE49-F238E27FC236}">
                        <a16:creationId xmlns:a16="http://schemas.microsoft.com/office/drawing/2014/main" id="{F1FE0160-DFD7-E2F1-D04E-FCB370CEBD74}"/>
                      </a:ext>
                    </a:extLst>
                  </p:cNvPr>
                  <p:cNvPicPr/>
                  <p:nvPr/>
                </p:nvPicPr>
                <p:blipFill>
                  <a:blip r:embed="rId167"/>
                  <a:stretch>
                    <a:fillRect/>
                  </a:stretch>
                </p:blipFill>
                <p:spPr>
                  <a:xfrm>
                    <a:off x="973928" y="5105916"/>
                    <a:ext cx="1112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8">
                <p14:nvContentPartPr>
                  <p14:cNvPr id="293" name="Ink 292">
                    <a:extLst>
                      <a:ext uri="{FF2B5EF4-FFF2-40B4-BE49-F238E27FC236}">
                        <a16:creationId xmlns:a16="http://schemas.microsoft.com/office/drawing/2014/main" id="{73A2274F-30E0-53EE-6A97-349A384C342C}"/>
                      </a:ext>
                    </a:extLst>
                  </p14:cNvPr>
                  <p14:cNvContentPartPr/>
                  <p14:nvPr/>
                </p14:nvContentPartPr>
                <p14:xfrm>
                  <a:off x="1167248" y="4931676"/>
                  <a:ext cx="96480" cy="349200"/>
                </p14:xfrm>
              </p:contentPart>
            </mc:Choice>
            <mc:Fallback xmlns="">
              <p:pic>
                <p:nvPicPr>
                  <p:cNvPr id="293" name="Ink 292">
                    <a:extLst>
                      <a:ext uri="{FF2B5EF4-FFF2-40B4-BE49-F238E27FC236}">
                        <a16:creationId xmlns:a16="http://schemas.microsoft.com/office/drawing/2014/main" id="{73A2274F-30E0-53EE-6A97-349A384C342C}"/>
                      </a:ext>
                    </a:extLst>
                  </p:cNvPr>
                  <p:cNvPicPr/>
                  <p:nvPr/>
                </p:nvPicPr>
                <p:blipFill>
                  <a:blip r:embed="rId169"/>
                  <a:stretch>
                    <a:fillRect/>
                  </a:stretch>
                </p:blipFill>
                <p:spPr>
                  <a:xfrm>
                    <a:off x="1158608" y="4923036"/>
                    <a:ext cx="114120" cy="36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0">
                <p14:nvContentPartPr>
                  <p14:cNvPr id="295" name="Ink 294">
                    <a:extLst>
                      <a:ext uri="{FF2B5EF4-FFF2-40B4-BE49-F238E27FC236}">
                        <a16:creationId xmlns:a16="http://schemas.microsoft.com/office/drawing/2014/main" id="{7E91C618-B4F8-9D84-5546-A6156ACA1A15}"/>
                      </a:ext>
                    </a:extLst>
                  </p14:cNvPr>
                  <p14:cNvContentPartPr/>
                  <p14:nvPr/>
                </p14:nvContentPartPr>
                <p14:xfrm>
                  <a:off x="1279928" y="5009076"/>
                  <a:ext cx="104760" cy="209880"/>
                </p14:xfrm>
              </p:contentPart>
            </mc:Choice>
            <mc:Fallback xmlns="">
              <p:pic>
                <p:nvPicPr>
                  <p:cNvPr id="295" name="Ink 294">
                    <a:extLst>
                      <a:ext uri="{FF2B5EF4-FFF2-40B4-BE49-F238E27FC236}">
                        <a16:creationId xmlns:a16="http://schemas.microsoft.com/office/drawing/2014/main" id="{7E91C618-B4F8-9D84-5546-A6156ACA1A15}"/>
                      </a:ext>
                    </a:extLst>
                  </p:cNvPr>
                  <p:cNvPicPr/>
                  <p:nvPr/>
                </p:nvPicPr>
                <p:blipFill>
                  <a:blip r:embed="rId171"/>
                  <a:stretch>
                    <a:fillRect/>
                  </a:stretch>
                </p:blipFill>
                <p:spPr>
                  <a:xfrm>
                    <a:off x="1270928" y="5000436"/>
                    <a:ext cx="122400" cy="22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2">
                <p14:nvContentPartPr>
                  <p14:cNvPr id="297" name="Ink 296">
                    <a:extLst>
                      <a:ext uri="{FF2B5EF4-FFF2-40B4-BE49-F238E27FC236}">
                        <a16:creationId xmlns:a16="http://schemas.microsoft.com/office/drawing/2014/main" id="{6384B0DF-E90B-88D3-16CB-A2E8AEB88FE3}"/>
                      </a:ext>
                    </a:extLst>
                  </p14:cNvPr>
                  <p14:cNvContentPartPr/>
                  <p14:nvPr/>
                </p14:nvContentPartPr>
                <p14:xfrm>
                  <a:off x="1290008" y="5082516"/>
                  <a:ext cx="57240" cy="360"/>
                </p14:xfrm>
              </p:contentPart>
            </mc:Choice>
            <mc:Fallback xmlns="">
              <p:pic>
                <p:nvPicPr>
                  <p:cNvPr id="297" name="Ink 296">
                    <a:extLst>
                      <a:ext uri="{FF2B5EF4-FFF2-40B4-BE49-F238E27FC236}">
                        <a16:creationId xmlns:a16="http://schemas.microsoft.com/office/drawing/2014/main" id="{6384B0DF-E90B-88D3-16CB-A2E8AEB88FE3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1281008" y="5073876"/>
                    <a:ext cx="74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3">
                <p14:nvContentPartPr>
                  <p14:cNvPr id="310" name="Ink 309">
                    <a:extLst>
                      <a:ext uri="{FF2B5EF4-FFF2-40B4-BE49-F238E27FC236}">
                        <a16:creationId xmlns:a16="http://schemas.microsoft.com/office/drawing/2014/main" id="{40A4EF70-2735-D433-9947-03ABC98CD582}"/>
                      </a:ext>
                    </a:extLst>
                  </p14:cNvPr>
                  <p14:cNvContentPartPr/>
                  <p14:nvPr/>
                </p14:nvContentPartPr>
                <p14:xfrm>
                  <a:off x="1369208" y="5133996"/>
                  <a:ext cx="153000" cy="154080"/>
                </p14:xfrm>
              </p:contentPart>
            </mc:Choice>
            <mc:Fallback xmlns="">
              <p:pic>
                <p:nvPicPr>
                  <p:cNvPr id="310" name="Ink 309">
                    <a:extLst>
                      <a:ext uri="{FF2B5EF4-FFF2-40B4-BE49-F238E27FC236}">
                        <a16:creationId xmlns:a16="http://schemas.microsoft.com/office/drawing/2014/main" id="{40A4EF70-2735-D433-9947-03ABC98CD582}"/>
                      </a:ext>
                    </a:extLst>
                  </p:cNvPr>
                  <p:cNvPicPr/>
                  <p:nvPr/>
                </p:nvPicPr>
                <p:blipFill>
                  <a:blip r:embed="rId174"/>
                  <a:stretch>
                    <a:fillRect/>
                  </a:stretch>
                </p:blipFill>
                <p:spPr>
                  <a:xfrm>
                    <a:off x="1360568" y="5124996"/>
                    <a:ext cx="17064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5">
                <p14:nvContentPartPr>
                  <p14:cNvPr id="311" name="Ink 310">
                    <a:extLst>
                      <a:ext uri="{FF2B5EF4-FFF2-40B4-BE49-F238E27FC236}">
                        <a16:creationId xmlns:a16="http://schemas.microsoft.com/office/drawing/2014/main" id="{D240E26A-7C07-29F0-6C47-A6D1D431FF02}"/>
                      </a:ext>
                    </a:extLst>
                  </p14:cNvPr>
                  <p14:cNvContentPartPr/>
                  <p14:nvPr/>
                </p14:nvContentPartPr>
                <p14:xfrm>
                  <a:off x="1585568" y="5142636"/>
                  <a:ext cx="70560" cy="360"/>
                </p14:xfrm>
              </p:contentPart>
            </mc:Choice>
            <mc:Fallback xmlns="">
              <p:pic>
                <p:nvPicPr>
                  <p:cNvPr id="311" name="Ink 310">
                    <a:extLst>
                      <a:ext uri="{FF2B5EF4-FFF2-40B4-BE49-F238E27FC236}">
                        <a16:creationId xmlns:a16="http://schemas.microsoft.com/office/drawing/2014/main" id="{D240E26A-7C07-29F0-6C47-A6D1D431FF02}"/>
                      </a:ext>
                    </a:extLst>
                  </p:cNvPr>
                  <p:cNvPicPr/>
                  <p:nvPr/>
                </p:nvPicPr>
                <p:blipFill>
                  <a:blip r:embed="rId176"/>
                  <a:stretch>
                    <a:fillRect/>
                  </a:stretch>
                </p:blipFill>
                <p:spPr>
                  <a:xfrm>
                    <a:off x="1576928" y="5133996"/>
                    <a:ext cx="882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7">
                <p14:nvContentPartPr>
                  <p14:cNvPr id="312" name="Ink 311">
                    <a:extLst>
                      <a:ext uri="{FF2B5EF4-FFF2-40B4-BE49-F238E27FC236}">
                        <a16:creationId xmlns:a16="http://schemas.microsoft.com/office/drawing/2014/main" id="{AF9F4B22-FC38-11E9-9B95-2C1448DCB5C3}"/>
                      </a:ext>
                    </a:extLst>
                  </p14:cNvPr>
                  <p14:cNvContentPartPr/>
                  <p14:nvPr/>
                </p14:nvContentPartPr>
                <p14:xfrm>
                  <a:off x="1695728" y="5072796"/>
                  <a:ext cx="135000" cy="240840"/>
                </p14:xfrm>
              </p:contentPart>
            </mc:Choice>
            <mc:Fallback xmlns="">
              <p:pic>
                <p:nvPicPr>
                  <p:cNvPr id="312" name="Ink 311">
                    <a:extLst>
                      <a:ext uri="{FF2B5EF4-FFF2-40B4-BE49-F238E27FC236}">
                        <a16:creationId xmlns:a16="http://schemas.microsoft.com/office/drawing/2014/main" id="{AF9F4B22-FC38-11E9-9B95-2C1448DCB5C3}"/>
                      </a:ext>
                    </a:extLst>
                  </p:cNvPr>
                  <p:cNvPicPr/>
                  <p:nvPr/>
                </p:nvPicPr>
                <p:blipFill>
                  <a:blip r:embed="rId178"/>
                  <a:stretch>
                    <a:fillRect/>
                  </a:stretch>
                </p:blipFill>
                <p:spPr>
                  <a:xfrm>
                    <a:off x="1686728" y="5064156"/>
                    <a:ext cx="152640" cy="25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9">
                <p14:nvContentPartPr>
                  <p14:cNvPr id="313" name="Ink 312">
                    <a:extLst>
                      <a:ext uri="{FF2B5EF4-FFF2-40B4-BE49-F238E27FC236}">
                        <a16:creationId xmlns:a16="http://schemas.microsoft.com/office/drawing/2014/main" id="{126971BD-E239-D063-CA89-6AE00EFF9119}"/>
                      </a:ext>
                    </a:extLst>
                  </p14:cNvPr>
                  <p14:cNvContentPartPr/>
                  <p14:nvPr/>
                </p14:nvContentPartPr>
                <p14:xfrm>
                  <a:off x="1881848" y="5011956"/>
                  <a:ext cx="109440" cy="231840"/>
                </p14:xfrm>
              </p:contentPart>
            </mc:Choice>
            <mc:Fallback xmlns="">
              <p:pic>
                <p:nvPicPr>
                  <p:cNvPr id="313" name="Ink 312">
                    <a:extLst>
                      <a:ext uri="{FF2B5EF4-FFF2-40B4-BE49-F238E27FC236}">
                        <a16:creationId xmlns:a16="http://schemas.microsoft.com/office/drawing/2014/main" id="{126971BD-E239-D063-CA89-6AE00EFF9119}"/>
                      </a:ext>
                    </a:extLst>
                  </p:cNvPr>
                  <p:cNvPicPr/>
                  <p:nvPr/>
                </p:nvPicPr>
                <p:blipFill>
                  <a:blip r:embed="rId180"/>
                  <a:stretch>
                    <a:fillRect/>
                  </a:stretch>
                </p:blipFill>
                <p:spPr>
                  <a:xfrm>
                    <a:off x="1873208" y="5002956"/>
                    <a:ext cx="127080" cy="24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1">
                <p14:nvContentPartPr>
                  <p14:cNvPr id="314" name="Ink 313">
                    <a:extLst>
                      <a:ext uri="{FF2B5EF4-FFF2-40B4-BE49-F238E27FC236}">
                        <a16:creationId xmlns:a16="http://schemas.microsoft.com/office/drawing/2014/main" id="{9B1BB197-3A8F-2E3B-CF2F-94DEB8AEBD51}"/>
                      </a:ext>
                    </a:extLst>
                  </p14:cNvPr>
                  <p14:cNvContentPartPr/>
                  <p14:nvPr/>
                </p14:nvContentPartPr>
                <p14:xfrm>
                  <a:off x="2020088" y="5081436"/>
                  <a:ext cx="87840" cy="169200"/>
                </p14:xfrm>
              </p:contentPart>
            </mc:Choice>
            <mc:Fallback xmlns="">
              <p:pic>
                <p:nvPicPr>
                  <p:cNvPr id="314" name="Ink 313">
                    <a:extLst>
                      <a:ext uri="{FF2B5EF4-FFF2-40B4-BE49-F238E27FC236}">
                        <a16:creationId xmlns:a16="http://schemas.microsoft.com/office/drawing/2014/main" id="{9B1BB197-3A8F-2E3B-CF2F-94DEB8AEBD51}"/>
                      </a:ext>
                    </a:extLst>
                  </p:cNvPr>
                  <p:cNvPicPr/>
                  <p:nvPr/>
                </p:nvPicPr>
                <p:blipFill>
                  <a:blip r:embed="rId182"/>
                  <a:stretch>
                    <a:fillRect/>
                  </a:stretch>
                </p:blipFill>
                <p:spPr>
                  <a:xfrm>
                    <a:off x="2011088" y="5072436"/>
                    <a:ext cx="105480" cy="18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3">
                <p14:nvContentPartPr>
                  <p14:cNvPr id="315" name="Ink 314">
                    <a:extLst>
                      <a:ext uri="{FF2B5EF4-FFF2-40B4-BE49-F238E27FC236}">
                        <a16:creationId xmlns:a16="http://schemas.microsoft.com/office/drawing/2014/main" id="{16C34FDB-127D-92E7-A1EA-A9E2343EAE5F}"/>
                      </a:ext>
                    </a:extLst>
                  </p14:cNvPr>
                  <p14:cNvContentPartPr/>
                  <p14:nvPr/>
                </p14:nvContentPartPr>
                <p14:xfrm>
                  <a:off x="2074448" y="4956516"/>
                  <a:ext cx="89280" cy="312480"/>
                </p14:xfrm>
              </p:contentPart>
            </mc:Choice>
            <mc:Fallback xmlns="">
              <p:pic>
                <p:nvPicPr>
                  <p:cNvPr id="315" name="Ink 314">
                    <a:extLst>
                      <a:ext uri="{FF2B5EF4-FFF2-40B4-BE49-F238E27FC236}">
                        <a16:creationId xmlns:a16="http://schemas.microsoft.com/office/drawing/2014/main" id="{16C34FDB-127D-92E7-A1EA-A9E2343EAE5F}"/>
                      </a:ext>
                    </a:extLst>
                  </p:cNvPr>
                  <p:cNvPicPr/>
                  <p:nvPr/>
                </p:nvPicPr>
                <p:blipFill>
                  <a:blip r:embed="rId184"/>
                  <a:stretch>
                    <a:fillRect/>
                  </a:stretch>
                </p:blipFill>
                <p:spPr>
                  <a:xfrm>
                    <a:off x="2065448" y="4947516"/>
                    <a:ext cx="106920" cy="33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5">
                <p14:nvContentPartPr>
                  <p14:cNvPr id="317" name="Ink 316">
                    <a:extLst>
                      <a:ext uri="{FF2B5EF4-FFF2-40B4-BE49-F238E27FC236}">
                        <a16:creationId xmlns:a16="http://schemas.microsoft.com/office/drawing/2014/main" id="{099982EA-2458-0E2A-B007-63625CE36FE5}"/>
                      </a:ext>
                    </a:extLst>
                  </p14:cNvPr>
                  <p14:cNvContentPartPr/>
                  <p14:nvPr/>
                </p14:nvContentPartPr>
                <p14:xfrm>
                  <a:off x="2008928" y="5027076"/>
                  <a:ext cx="267120" cy="405360"/>
                </p14:xfrm>
              </p:contentPart>
            </mc:Choice>
            <mc:Fallback xmlns="">
              <p:pic>
                <p:nvPicPr>
                  <p:cNvPr id="317" name="Ink 316">
                    <a:extLst>
                      <a:ext uri="{FF2B5EF4-FFF2-40B4-BE49-F238E27FC236}">
                        <a16:creationId xmlns:a16="http://schemas.microsoft.com/office/drawing/2014/main" id="{099982EA-2458-0E2A-B007-63625CE36FE5}"/>
                      </a:ext>
                    </a:extLst>
                  </p:cNvPr>
                  <p:cNvPicPr/>
                  <p:nvPr/>
                </p:nvPicPr>
                <p:blipFill>
                  <a:blip r:embed="rId186"/>
                  <a:stretch>
                    <a:fillRect/>
                  </a:stretch>
                </p:blipFill>
                <p:spPr>
                  <a:xfrm>
                    <a:off x="1999928" y="5018436"/>
                    <a:ext cx="284760" cy="423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7">
                <p14:nvContentPartPr>
                  <p14:cNvPr id="318" name="Ink 317">
                    <a:extLst>
                      <a:ext uri="{FF2B5EF4-FFF2-40B4-BE49-F238E27FC236}">
                        <a16:creationId xmlns:a16="http://schemas.microsoft.com/office/drawing/2014/main" id="{71F4C2C5-5F30-AD14-E1C9-F6C03BDC3B45}"/>
                      </a:ext>
                    </a:extLst>
                  </p14:cNvPr>
                  <p14:cNvContentPartPr/>
                  <p14:nvPr/>
                </p14:nvContentPartPr>
                <p14:xfrm>
                  <a:off x="2177768" y="5256396"/>
                  <a:ext cx="94680" cy="131040"/>
                </p14:xfrm>
              </p:contentPart>
            </mc:Choice>
            <mc:Fallback xmlns="">
              <p:pic>
                <p:nvPicPr>
                  <p:cNvPr id="318" name="Ink 317">
                    <a:extLst>
                      <a:ext uri="{FF2B5EF4-FFF2-40B4-BE49-F238E27FC236}">
                        <a16:creationId xmlns:a16="http://schemas.microsoft.com/office/drawing/2014/main" id="{71F4C2C5-5F30-AD14-E1C9-F6C03BDC3B45}"/>
                      </a:ext>
                    </a:extLst>
                  </p:cNvPr>
                  <p:cNvPicPr/>
                  <p:nvPr/>
                </p:nvPicPr>
                <p:blipFill>
                  <a:blip r:embed="rId188"/>
                  <a:stretch>
                    <a:fillRect/>
                  </a:stretch>
                </p:blipFill>
                <p:spPr>
                  <a:xfrm>
                    <a:off x="2169128" y="5247396"/>
                    <a:ext cx="112320" cy="148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9">
                <p14:nvContentPartPr>
                  <p14:cNvPr id="319" name="Ink 318">
                    <a:extLst>
                      <a:ext uri="{FF2B5EF4-FFF2-40B4-BE49-F238E27FC236}">
                        <a16:creationId xmlns:a16="http://schemas.microsoft.com/office/drawing/2014/main" id="{7A76C7BE-AFAE-0866-B5D0-EDA754C6A3E7}"/>
                      </a:ext>
                    </a:extLst>
                  </p14:cNvPr>
                  <p14:cNvContentPartPr/>
                  <p14:nvPr/>
                </p14:nvContentPartPr>
                <p14:xfrm>
                  <a:off x="2277848" y="5234076"/>
                  <a:ext cx="138600" cy="360"/>
                </p14:xfrm>
              </p:contentPart>
            </mc:Choice>
            <mc:Fallback xmlns="">
              <p:pic>
                <p:nvPicPr>
                  <p:cNvPr id="319" name="Ink 318">
                    <a:extLst>
                      <a:ext uri="{FF2B5EF4-FFF2-40B4-BE49-F238E27FC236}">
                        <a16:creationId xmlns:a16="http://schemas.microsoft.com/office/drawing/2014/main" id="{7A76C7BE-AFAE-0866-B5D0-EDA754C6A3E7}"/>
                      </a:ext>
                    </a:extLst>
                  </p:cNvPr>
                  <p:cNvPicPr/>
                  <p:nvPr/>
                </p:nvPicPr>
                <p:blipFill>
                  <a:blip r:embed="rId190"/>
                  <a:stretch>
                    <a:fillRect/>
                  </a:stretch>
                </p:blipFill>
                <p:spPr>
                  <a:xfrm>
                    <a:off x="2269208" y="5225076"/>
                    <a:ext cx="1562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1">
                <p14:nvContentPartPr>
                  <p14:cNvPr id="320" name="Ink 319">
                    <a:extLst>
                      <a:ext uri="{FF2B5EF4-FFF2-40B4-BE49-F238E27FC236}">
                        <a16:creationId xmlns:a16="http://schemas.microsoft.com/office/drawing/2014/main" id="{BE0F3EC4-DC8D-0F34-3592-5CF13F194E2F}"/>
                      </a:ext>
                    </a:extLst>
                  </p14:cNvPr>
                  <p14:cNvContentPartPr/>
                  <p14:nvPr/>
                </p14:nvContentPartPr>
                <p14:xfrm>
                  <a:off x="2354168" y="5254956"/>
                  <a:ext cx="6120" cy="178200"/>
                </p14:xfrm>
              </p:contentPart>
            </mc:Choice>
            <mc:Fallback xmlns="">
              <p:pic>
                <p:nvPicPr>
                  <p:cNvPr id="320" name="Ink 319">
                    <a:extLst>
                      <a:ext uri="{FF2B5EF4-FFF2-40B4-BE49-F238E27FC236}">
                        <a16:creationId xmlns:a16="http://schemas.microsoft.com/office/drawing/2014/main" id="{BE0F3EC4-DC8D-0F34-3592-5CF13F194E2F}"/>
                      </a:ext>
                    </a:extLst>
                  </p:cNvPr>
                  <p:cNvPicPr/>
                  <p:nvPr/>
                </p:nvPicPr>
                <p:blipFill>
                  <a:blip r:embed="rId192"/>
                  <a:stretch>
                    <a:fillRect/>
                  </a:stretch>
                </p:blipFill>
                <p:spPr>
                  <a:xfrm>
                    <a:off x="2345168" y="5245956"/>
                    <a:ext cx="23760" cy="19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3">
                <p14:nvContentPartPr>
                  <p14:cNvPr id="321" name="Ink 320">
                    <a:extLst>
                      <a:ext uri="{FF2B5EF4-FFF2-40B4-BE49-F238E27FC236}">
                        <a16:creationId xmlns:a16="http://schemas.microsoft.com/office/drawing/2014/main" id="{2ED7FEEE-8DDB-1251-2857-5B426370980D}"/>
                      </a:ext>
                    </a:extLst>
                  </p14:cNvPr>
                  <p14:cNvContentPartPr/>
                  <p14:nvPr/>
                </p14:nvContentPartPr>
                <p14:xfrm>
                  <a:off x="967448" y="5595516"/>
                  <a:ext cx="1270800" cy="46800"/>
                </p14:xfrm>
              </p:contentPart>
            </mc:Choice>
            <mc:Fallback xmlns="">
              <p:pic>
                <p:nvPicPr>
                  <p:cNvPr id="321" name="Ink 320">
                    <a:extLst>
                      <a:ext uri="{FF2B5EF4-FFF2-40B4-BE49-F238E27FC236}">
                        <a16:creationId xmlns:a16="http://schemas.microsoft.com/office/drawing/2014/main" id="{2ED7FEEE-8DDB-1251-2857-5B426370980D}"/>
                      </a:ext>
                    </a:extLst>
                  </p:cNvPr>
                  <p:cNvPicPr/>
                  <p:nvPr/>
                </p:nvPicPr>
                <p:blipFill>
                  <a:blip r:embed="rId194"/>
                  <a:stretch>
                    <a:fillRect/>
                  </a:stretch>
                </p:blipFill>
                <p:spPr>
                  <a:xfrm>
                    <a:off x="958808" y="5586516"/>
                    <a:ext cx="1288440" cy="6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5">
                <p14:nvContentPartPr>
                  <p14:cNvPr id="322" name="Ink 321">
                    <a:extLst>
                      <a:ext uri="{FF2B5EF4-FFF2-40B4-BE49-F238E27FC236}">
                        <a16:creationId xmlns:a16="http://schemas.microsoft.com/office/drawing/2014/main" id="{3AAAA475-9210-1485-83B1-C6D34416DA08}"/>
                      </a:ext>
                    </a:extLst>
                  </p14:cNvPr>
                  <p14:cNvContentPartPr/>
                  <p14:nvPr/>
                </p14:nvContentPartPr>
                <p14:xfrm>
                  <a:off x="1402328" y="5704956"/>
                  <a:ext cx="290880" cy="343440"/>
                </p14:xfrm>
              </p:contentPart>
            </mc:Choice>
            <mc:Fallback xmlns="">
              <p:pic>
                <p:nvPicPr>
                  <p:cNvPr id="322" name="Ink 321">
                    <a:extLst>
                      <a:ext uri="{FF2B5EF4-FFF2-40B4-BE49-F238E27FC236}">
                        <a16:creationId xmlns:a16="http://schemas.microsoft.com/office/drawing/2014/main" id="{3AAAA475-9210-1485-83B1-C6D34416DA08}"/>
                      </a:ext>
                    </a:extLst>
                  </p:cNvPr>
                  <p:cNvPicPr/>
                  <p:nvPr/>
                </p:nvPicPr>
                <p:blipFill>
                  <a:blip r:embed="rId196"/>
                  <a:stretch>
                    <a:fillRect/>
                  </a:stretch>
                </p:blipFill>
                <p:spPr>
                  <a:xfrm>
                    <a:off x="1393688" y="5695956"/>
                    <a:ext cx="308520" cy="361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7">
                <p14:nvContentPartPr>
                  <p14:cNvPr id="323" name="Ink 322">
                    <a:extLst>
                      <a:ext uri="{FF2B5EF4-FFF2-40B4-BE49-F238E27FC236}">
                        <a16:creationId xmlns:a16="http://schemas.microsoft.com/office/drawing/2014/main" id="{77302722-EC56-914F-D788-00F858993316}"/>
                      </a:ext>
                    </a:extLst>
                  </p14:cNvPr>
                  <p14:cNvContentPartPr/>
                  <p14:nvPr/>
                </p14:nvContentPartPr>
                <p14:xfrm>
                  <a:off x="1502768" y="5849676"/>
                  <a:ext cx="239400" cy="11520"/>
                </p14:xfrm>
              </p:contentPart>
            </mc:Choice>
            <mc:Fallback xmlns="">
              <p:pic>
                <p:nvPicPr>
                  <p:cNvPr id="323" name="Ink 322">
                    <a:extLst>
                      <a:ext uri="{FF2B5EF4-FFF2-40B4-BE49-F238E27FC236}">
                        <a16:creationId xmlns:a16="http://schemas.microsoft.com/office/drawing/2014/main" id="{77302722-EC56-914F-D788-00F858993316}"/>
                      </a:ext>
                    </a:extLst>
                  </p:cNvPr>
                  <p:cNvPicPr/>
                  <p:nvPr/>
                </p:nvPicPr>
                <p:blipFill>
                  <a:blip r:embed="rId198"/>
                  <a:stretch>
                    <a:fillRect/>
                  </a:stretch>
                </p:blipFill>
                <p:spPr>
                  <a:xfrm>
                    <a:off x="1493768" y="5841036"/>
                    <a:ext cx="257040" cy="291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22" name="Picture 21" descr="A screenshot of a computer&#10;&#10;Description automatically generated">
            <a:extLst>
              <a:ext uri="{FF2B5EF4-FFF2-40B4-BE49-F238E27FC236}">
                <a16:creationId xmlns:a16="http://schemas.microsoft.com/office/drawing/2014/main" id="{BD8F288E-CB34-1BD0-79D6-AA6DD8807EDA}"/>
              </a:ext>
            </a:extLst>
          </p:cNvPr>
          <p:cNvPicPr>
            <a:picLocks noChangeAspect="1"/>
          </p:cNvPicPr>
          <p:nvPr/>
        </p:nvPicPr>
        <p:blipFill>
          <a:blip r:embed="rId19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971" y="408138"/>
            <a:ext cx="3447029" cy="5941589"/>
          </a:xfrm>
          <a:prstGeom prst="rect">
            <a:avLst/>
          </a:prstGeom>
        </p:spPr>
      </p:pic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3B495BF-E4A5-DE93-C809-8A1D265613D0}"/>
              </a:ext>
            </a:extLst>
          </p:cNvPr>
          <p:cNvGrpSpPr/>
          <p:nvPr/>
        </p:nvGrpSpPr>
        <p:grpSpPr>
          <a:xfrm>
            <a:off x="3069764" y="4741862"/>
            <a:ext cx="2675049" cy="2078924"/>
            <a:chOff x="2969704" y="2436613"/>
            <a:chExt cx="2675049" cy="2078924"/>
          </a:xfrm>
        </p:grpSpPr>
        <p:pic>
          <p:nvPicPr>
            <p:cNvPr id="8" name="Picture 7" descr="A graph with red and blue lines&#10;&#10;Description automatically generated">
              <a:extLst>
                <a:ext uri="{FF2B5EF4-FFF2-40B4-BE49-F238E27FC236}">
                  <a16:creationId xmlns:a16="http://schemas.microsoft.com/office/drawing/2014/main" id="{2747E9E7-C802-507A-8F7D-BF1E64B19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704" y="2436613"/>
              <a:ext cx="2675049" cy="2078924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9499DF9-0F79-8BA2-1EC0-C993A9826A76}"/>
                </a:ext>
              </a:extLst>
            </p:cNvPr>
            <p:cNvSpPr txBox="1"/>
            <p:nvPr/>
          </p:nvSpPr>
          <p:spPr>
            <a:xfrm>
              <a:off x="4607610" y="2657211"/>
              <a:ext cx="51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>
                  <a:solidFill>
                    <a:srgbClr val="FF0000"/>
                  </a:solidFill>
                </a:rPr>
                <a:t>U=5</a:t>
              </a: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4A09DF1-9781-7F1C-E1BC-C0A65AF223A8}"/>
                </a:ext>
              </a:extLst>
            </p:cNvPr>
            <p:cNvGrpSpPr/>
            <p:nvPr/>
          </p:nvGrpSpPr>
          <p:grpSpPr>
            <a:xfrm>
              <a:off x="3781014" y="3754895"/>
              <a:ext cx="342000" cy="450720"/>
              <a:chOff x="3781014" y="3754895"/>
              <a:chExt cx="342000" cy="45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1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2AB0903F-3624-C2DE-8E9C-EA32719E510E}"/>
                      </a:ext>
                    </a:extLst>
                  </p14:cNvPr>
                  <p14:cNvContentPartPr/>
                  <p14:nvPr/>
                </p14:nvContentPartPr>
                <p14:xfrm>
                  <a:off x="3786054" y="3754895"/>
                  <a:ext cx="336960" cy="450720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2AB0903F-3624-C2DE-8E9C-EA32719E510E}"/>
                      </a:ext>
                    </a:extLst>
                  </p:cNvPr>
                  <p:cNvPicPr/>
                  <p:nvPr/>
                </p:nvPicPr>
                <p:blipFill>
                  <a:blip r:embed="rId202"/>
                  <a:stretch>
                    <a:fillRect/>
                  </a:stretch>
                </p:blipFill>
                <p:spPr>
                  <a:xfrm>
                    <a:off x="3777414" y="3746255"/>
                    <a:ext cx="354600" cy="468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3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9354D679-9837-53D3-0ACF-EC27380D3D8E}"/>
                      </a:ext>
                    </a:extLst>
                  </p14:cNvPr>
                  <p14:cNvContentPartPr/>
                  <p14:nvPr/>
                </p14:nvContentPartPr>
                <p14:xfrm>
                  <a:off x="3781014" y="4051535"/>
                  <a:ext cx="100800" cy="8928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9354D679-9837-53D3-0ACF-EC27380D3D8E}"/>
                      </a:ext>
                    </a:extLst>
                  </p:cNvPr>
                  <p:cNvPicPr/>
                  <p:nvPr/>
                </p:nvPicPr>
                <p:blipFill>
                  <a:blip r:embed="rId204"/>
                  <a:stretch>
                    <a:fillRect/>
                  </a:stretch>
                </p:blipFill>
                <p:spPr>
                  <a:xfrm>
                    <a:off x="3772014" y="4042895"/>
                    <a:ext cx="118440" cy="106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6CF5B88-76B9-9A26-E7DA-0440798EFA19}"/>
                    </a:ext>
                  </a:extLst>
                </p14:cNvPr>
                <p14:cNvContentPartPr/>
                <p14:nvPr/>
              </p14:nvContentPartPr>
              <p14:xfrm>
                <a:off x="4161174" y="3677135"/>
                <a:ext cx="83160" cy="198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6CF5B88-76B9-9A26-E7DA-0440798EFA1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152174" y="3668135"/>
                  <a:ext cx="1008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D5C946F-9127-1FFD-1AAA-D456FED7AD60}"/>
                    </a:ext>
                  </a:extLst>
                </p14:cNvPr>
                <p14:cNvContentPartPr/>
                <p14:nvPr/>
              </p14:nvContentPartPr>
              <p14:xfrm>
                <a:off x="3396174" y="3414695"/>
                <a:ext cx="194040" cy="32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D5C946F-9127-1FFD-1AAA-D456FED7AD6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387174" y="3406055"/>
                  <a:ext cx="21168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E64D2EE-20CC-D63A-528E-4CB44E54422F}"/>
                    </a:ext>
                  </a:extLst>
                </p14:cNvPr>
                <p14:cNvContentPartPr/>
                <p14:nvPr/>
              </p14:nvContentPartPr>
              <p14:xfrm>
                <a:off x="3555654" y="3179615"/>
                <a:ext cx="360" cy="1324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E64D2EE-20CC-D63A-528E-4CB44E54422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546654" y="3170975"/>
                  <a:ext cx="18000" cy="15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05FFD2CC-CAD4-F4A2-B651-39F628744915}"/>
              </a:ext>
            </a:extLst>
          </p:cNvPr>
          <p:cNvGrpSpPr/>
          <p:nvPr/>
        </p:nvGrpSpPr>
        <p:grpSpPr>
          <a:xfrm>
            <a:off x="3097223" y="2764924"/>
            <a:ext cx="2584383" cy="2008435"/>
            <a:chOff x="2971800" y="381000"/>
            <a:chExt cx="2584383" cy="2008435"/>
          </a:xfrm>
        </p:grpSpPr>
        <p:pic>
          <p:nvPicPr>
            <p:cNvPr id="10" name="Picture 9" descr="A graph with red and blue bars&#10;&#10;Description automatically generated">
              <a:extLst>
                <a:ext uri="{FF2B5EF4-FFF2-40B4-BE49-F238E27FC236}">
                  <a16:creationId xmlns:a16="http://schemas.microsoft.com/office/drawing/2014/main" id="{FBB82538-2DBF-1FC3-DE80-D2A4D24AE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1800" y="381000"/>
              <a:ext cx="2584383" cy="200843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A6EEDC-E53D-7E5E-9B16-BC80FEC40689}"/>
                </a:ext>
              </a:extLst>
            </p:cNvPr>
            <p:cNvSpPr txBox="1"/>
            <p:nvPr/>
          </p:nvSpPr>
          <p:spPr>
            <a:xfrm>
              <a:off x="4614422" y="586022"/>
              <a:ext cx="5180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>
                  <a:solidFill>
                    <a:srgbClr val="FF0000"/>
                  </a:solidFill>
                </a:rPr>
                <a:t>U=2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E526785-8E71-7182-720B-9DBF6056C5A0}"/>
                </a:ext>
              </a:extLst>
            </p:cNvPr>
            <p:cNvGrpSpPr/>
            <p:nvPr/>
          </p:nvGrpSpPr>
          <p:grpSpPr>
            <a:xfrm>
              <a:off x="4434054" y="1232980"/>
              <a:ext cx="734040" cy="235440"/>
              <a:chOff x="4434054" y="1379412"/>
              <a:chExt cx="734040" cy="235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1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6C3C876D-05AB-5653-9A5A-DDBEBEA79489}"/>
                      </a:ext>
                    </a:extLst>
                  </p14:cNvPr>
                  <p14:cNvContentPartPr/>
                  <p14:nvPr/>
                </p14:nvContentPartPr>
                <p14:xfrm>
                  <a:off x="4434054" y="1488132"/>
                  <a:ext cx="181440" cy="3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6C3C876D-05AB-5653-9A5A-DDBEBEA79489}"/>
                      </a:ext>
                    </a:extLst>
                  </p:cNvPr>
                  <p:cNvPicPr/>
                  <p:nvPr/>
                </p:nvPicPr>
                <p:blipFill>
                  <a:blip r:embed="rId213"/>
                  <a:stretch>
                    <a:fillRect/>
                  </a:stretch>
                </p:blipFill>
                <p:spPr>
                  <a:xfrm>
                    <a:off x="4425054" y="1479492"/>
                    <a:ext cx="199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DEBFE075-8150-DA35-F1E9-82162B03DEBC}"/>
                      </a:ext>
                    </a:extLst>
                  </p14:cNvPr>
                  <p14:cNvContentPartPr/>
                  <p14:nvPr/>
                </p14:nvContentPartPr>
                <p14:xfrm>
                  <a:off x="4723494" y="1379412"/>
                  <a:ext cx="81360" cy="12708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DEBFE075-8150-DA35-F1E9-82162B03DEBC}"/>
                      </a:ext>
                    </a:extLst>
                  </p:cNvPr>
                  <p:cNvPicPr/>
                  <p:nvPr/>
                </p:nvPicPr>
                <p:blipFill>
                  <a:blip r:embed="rId215"/>
                  <a:stretch>
                    <a:fillRect/>
                  </a:stretch>
                </p:blipFill>
                <p:spPr>
                  <a:xfrm>
                    <a:off x="4714494" y="1370772"/>
                    <a:ext cx="9900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6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7B3BC9E4-9106-6007-8251-52159586926C}"/>
                      </a:ext>
                    </a:extLst>
                  </p14:cNvPr>
                  <p14:cNvContentPartPr/>
                  <p14:nvPr/>
                </p14:nvContentPartPr>
                <p14:xfrm>
                  <a:off x="4884774" y="1435572"/>
                  <a:ext cx="360" cy="12924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7B3BC9E4-9106-6007-8251-52159586926C}"/>
                      </a:ext>
                    </a:extLst>
                  </p:cNvPr>
                  <p:cNvPicPr/>
                  <p:nvPr/>
                </p:nvPicPr>
                <p:blipFill>
                  <a:blip r:embed="rId217"/>
                  <a:stretch>
                    <a:fillRect/>
                  </a:stretch>
                </p:blipFill>
                <p:spPr>
                  <a:xfrm>
                    <a:off x="4875774" y="1426572"/>
                    <a:ext cx="18000" cy="146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8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9AE01175-A751-9FEE-3653-FB92439DBD1D}"/>
                      </a:ext>
                    </a:extLst>
                  </p14:cNvPr>
                  <p14:cNvContentPartPr/>
                  <p14:nvPr/>
                </p14:nvContentPartPr>
                <p14:xfrm>
                  <a:off x="4830414" y="1427292"/>
                  <a:ext cx="82440" cy="219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9AE01175-A751-9FEE-3653-FB92439DBD1D}"/>
                      </a:ext>
                    </a:extLst>
                  </p:cNvPr>
                  <p:cNvPicPr/>
                  <p:nvPr/>
                </p:nvPicPr>
                <p:blipFill>
                  <a:blip r:embed="rId219"/>
                  <a:stretch>
                    <a:fillRect/>
                  </a:stretch>
                </p:blipFill>
                <p:spPr>
                  <a:xfrm>
                    <a:off x="4821774" y="1418292"/>
                    <a:ext cx="10008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0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A530ACF2-4EF3-742A-19EB-8939F53383A6}"/>
                      </a:ext>
                    </a:extLst>
                  </p14:cNvPr>
                  <p14:cNvContentPartPr/>
                  <p14:nvPr/>
                </p14:nvContentPartPr>
                <p14:xfrm>
                  <a:off x="4993134" y="1497132"/>
                  <a:ext cx="50400" cy="3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A530ACF2-4EF3-742A-19EB-8939F53383A6}"/>
                      </a:ext>
                    </a:extLst>
                  </p:cNvPr>
                  <p:cNvPicPr/>
                  <p:nvPr/>
                </p:nvPicPr>
                <p:blipFill>
                  <a:blip r:embed="rId221"/>
                  <a:stretch>
                    <a:fillRect/>
                  </a:stretch>
                </p:blipFill>
                <p:spPr>
                  <a:xfrm>
                    <a:off x="4984494" y="1488492"/>
                    <a:ext cx="680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2">
                <p14:nvContentPartPr>
                  <p14:cNvPr id="31" name="Ink 30">
                    <a:extLst>
                      <a:ext uri="{FF2B5EF4-FFF2-40B4-BE49-F238E27FC236}">
                        <a16:creationId xmlns:a16="http://schemas.microsoft.com/office/drawing/2014/main" id="{9BD8C5FB-73EC-63E7-AF31-F3EE52D83842}"/>
                      </a:ext>
                    </a:extLst>
                  </p14:cNvPr>
                  <p14:cNvContentPartPr/>
                  <p14:nvPr/>
                </p14:nvContentPartPr>
                <p14:xfrm>
                  <a:off x="5028414" y="1577052"/>
                  <a:ext cx="34200" cy="360"/>
                </p14:xfrm>
              </p:contentPart>
            </mc:Choice>
            <mc:Fallback xmlns="">
              <p:pic>
                <p:nvPicPr>
                  <p:cNvPr id="31" name="Ink 30">
                    <a:extLst>
                      <a:ext uri="{FF2B5EF4-FFF2-40B4-BE49-F238E27FC236}">
                        <a16:creationId xmlns:a16="http://schemas.microsoft.com/office/drawing/2014/main" id="{9BD8C5FB-73EC-63E7-AF31-F3EE52D83842}"/>
                      </a:ext>
                    </a:extLst>
                  </p:cNvPr>
                  <p:cNvPicPr/>
                  <p:nvPr/>
                </p:nvPicPr>
                <p:blipFill>
                  <a:blip r:embed="rId223"/>
                  <a:stretch>
                    <a:fillRect/>
                  </a:stretch>
                </p:blipFill>
                <p:spPr>
                  <a:xfrm>
                    <a:off x="5019774" y="1568052"/>
                    <a:ext cx="518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4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05A8159F-7580-5387-3B67-54D82B6E40BE}"/>
                      </a:ext>
                    </a:extLst>
                  </p14:cNvPr>
                  <p14:cNvContentPartPr/>
                  <p14:nvPr/>
                </p14:nvContentPartPr>
                <p14:xfrm>
                  <a:off x="5167734" y="1416492"/>
                  <a:ext cx="360" cy="1983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05A8159F-7580-5387-3B67-54D82B6E40BE}"/>
                      </a:ext>
                    </a:extLst>
                  </p:cNvPr>
                  <p:cNvPicPr/>
                  <p:nvPr/>
                </p:nvPicPr>
                <p:blipFill>
                  <a:blip r:embed="rId225"/>
                  <a:stretch>
                    <a:fillRect/>
                  </a:stretch>
                </p:blipFill>
                <p:spPr>
                  <a:xfrm>
                    <a:off x="5159094" y="1407852"/>
                    <a:ext cx="18000" cy="21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5DFA20D-9F0E-A328-B361-A348757E9A56}"/>
                    </a:ext>
                  </a:extLst>
                </p14:cNvPr>
                <p14:cNvContentPartPr/>
                <p14:nvPr/>
              </p14:nvContentPartPr>
              <p14:xfrm>
                <a:off x="4411734" y="1597660"/>
                <a:ext cx="17424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5DFA20D-9F0E-A328-B361-A348757E9A5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402734" y="1588660"/>
                  <a:ext cx="191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D3BD71-1A3E-23E9-F087-26F614EDDEB6}"/>
                    </a:ext>
                  </a:extLst>
                </p14:cNvPr>
                <p14:cNvContentPartPr/>
                <p14:nvPr/>
              </p14:nvContentPartPr>
              <p14:xfrm>
                <a:off x="4647894" y="1522420"/>
                <a:ext cx="98640" cy="187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D3BD71-1A3E-23E9-F087-26F614EDDEB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638861" y="1513403"/>
                  <a:ext cx="116345" cy="20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B70520-7120-D7B9-BC53-87BC4628A647}"/>
                    </a:ext>
                  </a:extLst>
                </p14:cNvPr>
                <p14:cNvContentPartPr/>
                <p14:nvPr/>
              </p14:nvContentPartPr>
              <p14:xfrm>
                <a:off x="4746174" y="1534300"/>
                <a:ext cx="10440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B70520-7120-D7B9-BC53-87BC4628A64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737174" y="1525300"/>
                  <a:ext cx="122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4BCCFC5-271B-8DFB-1CDD-004119EE10B9}"/>
                    </a:ext>
                  </a:extLst>
                </p14:cNvPr>
                <p14:cNvContentPartPr/>
                <p14:nvPr/>
              </p14:nvContentPartPr>
              <p14:xfrm>
                <a:off x="4817814" y="1558060"/>
                <a:ext cx="360" cy="1476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4BCCFC5-271B-8DFB-1CDD-004119EE10B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08814" y="1549060"/>
                  <a:ext cx="18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A77FFCB-38D0-EAA7-D248-34DA6F0F3C4F}"/>
                    </a:ext>
                  </a:extLst>
                </p14:cNvPr>
                <p14:cNvContentPartPr/>
                <p14:nvPr/>
              </p14:nvContentPartPr>
              <p14:xfrm>
                <a:off x="4889094" y="1633300"/>
                <a:ext cx="2484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A77FFCB-38D0-EAA7-D248-34DA6F0F3C4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880094" y="1624300"/>
                  <a:ext cx="42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300166D-379B-9125-15D6-15160A6BAAB9}"/>
                    </a:ext>
                  </a:extLst>
                </p14:cNvPr>
                <p14:cNvContentPartPr/>
                <p14:nvPr/>
              </p14:nvContentPartPr>
              <p14:xfrm>
                <a:off x="4897734" y="1677220"/>
                <a:ext cx="1368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300166D-379B-9125-15D6-15160A6BAAB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88734" y="1668220"/>
                  <a:ext cx="313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298FA99-312A-9A57-B6F9-06AAB0129A7A}"/>
                </a:ext>
              </a:extLst>
            </p:cNvPr>
            <p:cNvGrpSpPr/>
            <p:nvPr/>
          </p:nvGrpSpPr>
          <p:grpSpPr>
            <a:xfrm>
              <a:off x="5026254" y="1501180"/>
              <a:ext cx="365760" cy="198000"/>
              <a:chOff x="5026254" y="1647612"/>
              <a:chExt cx="365760" cy="198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D0F9EE8C-509B-B86A-A307-79F342C93A52}"/>
                      </a:ext>
                    </a:extLst>
                  </p14:cNvPr>
                  <p14:cNvContentPartPr/>
                  <p14:nvPr/>
                </p14:nvContentPartPr>
                <p14:xfrm>
                  <a:off x="5026254" y="1713132"/>
                  <a:ext cx="82080" cy="132480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D0F9EE8C-509B-B86A-A307-79F342C93A52}"/>
                      </a:ext>
                    </a:extLst>
                  </p:cNvPr>
                  <p:cNvPicPr/>
                  <p:nvPr/>
                </p:nvPicPr>
                <p:blipFill>
                  <a:blip r:embed="rId239"/>
                  <a:stretch>
                    <a:fillRect/>
                  </a:stretch>
                </p:blipFill>
                <p:spPr>
                  <a:xfrm>
                    <a:off x="5017614" y="1704492"/>
                    <a:ext cx="99720" cy="150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0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FB30A5DE-6180-6A37-1AA1-7120835021C9}"/>
                      </a:ext>
                    </a:extLst>
                  </p14:cNvPr>
                  <p14:cNvContentPartPr/>
                  <p14:nvPr/>
                </p14:nvContentPartPr>
                <p14:xfrm>
                  <a:off x="5185374" y="1743732"/>
                  <a:ext cx="360" cy="36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FB30A5DE-6180-6A37-1AA1-7120835021C9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5176734" y="173473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2">
                <p14:nvContentPartPr>
                  <p14:cNvPr id="43" name="Ink 42">
                    <a:extLst>
                      <a:ext uri="{FF2B5EF4-FFF2-40B4-BE49-F238E27FC236}">
                        <a16:creationId xmlns:a16="http://schemas.microsoft.com/office/drawing/2014/main" id="{D17A35CA-1E86-A0DA-4E2D-B76EE18FC018}"/>
                      </a:ext>
                    </a:extLst>
                  </p14:cNvPr>
                  <p14:cNvContentPartPr/>
                  <p14:nvPr/>
                </p14:nvContentPartPr>
                <p14:xfrm>
                  <a:off x="5243694" y="1687572"/>
                  <a:ext cx="61920" cy="140760"/>
                </p14:xfrm>
              </p:contentPart>
            </mc:Choice>
            <mc:Fallback xmlns="">
              <p:pic>
                <p:nvPicPr>
                  <p:cNvPr id="43" name="Ink 42">
                    <a:extLst>
                      <a:ext uri="{FF2B5EF4-FFF2-40B4-BE49-F238E27FC236}">
                        <a16:creationId xmlns:a16="http://schemas.microsoft.com/office/drawing/2014/main" id="{D17A35CA-1E86-A0DA-4E2D-B76EE18FC018}"/>
                      </a:ext>
                    </a:extLst>
                  </p:cNvPr>
                  <p:cNvPicPr/>
                  <p:nvPr/>
                </p:nvPicPr>
                <p:blipFill>
                  <a:blip r:embed="rId243"/>
                  <a:stretch>
                    <a:fillRect/>
                  </a:stretch>
                </p:blipFill>
                <p:spPr>
                  <a:xfrm>
                    <a:off x="5234694" y="1678932"/>
                    <a:ext cx="79560" cy="158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4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D37D86A-B6D5-240E-538A-C7F938347ABD}"/>
                      </a:ext>
                    </a:extLst>
                  </p14:cNvPr>
                  <p14:cNvContentPartPr/>
                  <p14:nvPr/>
                </p14:nvContentPartPr>
                <p14:xfrm>
                  <a:off x="5388774" y="1647612"/>
                  <a:ext cx="3240" cy="15948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D37D86A-B6D5-240E-538A-C7F938347ABD}"/>
                      </a:ext>
                    </a:extLst>
                  </p:cNvPr>
                  <p:cNvPicPr/>
                  <p:nvPr/>
                </p:nvPicPr>
                <p:blipFill>
                  <a:blip r:embed="rId245"/>
                  <a:stretch>
                    <a:fillRect/>
                  </a:stretch>
                </p:blipFill>
                <p:spPr>
                  <a:xfrm>
                    <a:off x="5379774" y="1638612"/>
                    <a:ext cx="20880" cy="177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51076005-3665-2520-BA77-7BB5003DB41E}"/>
                      </a:ext>
                    </a:extLst>
                  </p14:cNvPr>
                  <p14:cNvContentPartPr/>
                  <p14:nvPr/>
                </p14:nvContentPartPr>
                <p14:xfrm>
                  <a:off x="5188254" y="1722492"/>
                  <a:ext cx="360" cy="36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51076005-3665-2520-BA77-7BB5003DB41E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5179254" y="171385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7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78423550-2717-C8E8-4336-6E127D749549}"/>
                      </a:ext>
                    </a:extLst>
                  </p14:cNvPr>
                  <p14:cNvContentPartPr/>
                  <p14:nvPr/>
                </p14:nvContentPartPr>
                <p14:xfrm>
                  <a:off x="5207334" y="1776492"/>
                  <a:ext cx="360" cy="36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78423550-2717-C8E8-4336-6E127D749549}"/>
                      </a:ext>
                    </a:extLst>
                  </p:cNvPr>
                  <p:cNvPicPr/>
                  <p:nvPr/>
                </p:nvPicPr>
                <p:blipFill>
                  <a:blip r:embed="rId241"/>
                  <a:stretch>
                    <a:fillRect/>
                  </a:stretch>
                </p:blipFill>
                <p:spPr>
                  <a:xfrm>
                    <a:off x="5198694" y="1767492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8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283317A3-5D82-C609-E65B-1B98BA65257E}"/>
                      </a:ext>
                    </a:extLst>
                  </p14:cNvPr>
                  <p14:cNvContentPartPr/>
                  <p14:nvPr/>
                </p14:nvContentPartPr>
                <p14:xfrm>
                  <a:off x="5170254" y="1723212"/>
                  <a:ext cx="19080" cy="270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283317A3-5D82-C609-E65B-1B98BA65257E}"/>
                      </a:ext>
                    </a:extLst>
                  </p:cNvPr>
                  <p:cNvPicPr/>
                  <p:nvPr/>
                </p:nvPicPr>
                <p:blipFill>
                  <a:blip r:embed="rId249"/>
                  <a:stretch>
                    <a:fillRect/>
                  </a:stretch>
                </p:blipFill>
                <p:spPr>
                  <a:xfrm>
                    <a:off x="5161254" y="1714572"/>
                    <a:ext cx="36720" cy="44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0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CBC72E34-35CB-7CDD-1168-C8D4DD144E16}"/>
                      </a:ext>
                    </a:extLst>
                  </p14:cNvPr>
                  <p14:cNvContentPartPr/>
                  <p14:nvPr/>
                </p14:nvContentPartPr>
                <p14:xfrm>
                  <a:off x="5258454" y="1706652"/>
                  <a:ext cx="360" cy="3636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CBC72E34-35CB-7CDD-1168-C8D4DD144E16}"/>
                      </a:ext>
                    </a:extLst>
                  </p:cNvPr>
                  <p:cNvPicPr/>
                  <p:nvPr/>
                </p:nvPicPr>
                <p:blipFill>
                  <a:blip r:embed="rId251"/>
                  <a:stretch>
                    <a:fillRect/>
                  </a:stretch>
                </p:blipFill>
                <p:spPr>
                  <a:xfrm>
                    <a:off x="5249454" y="1697652"/>
                    <a:ext cx="18000" cy="54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6E23B80-27D5-537C-8365-FAD2858A16DF}"/>
                    </a:ext>
                  </a:extLst>
                </p14:cNvPr>
                <p14:cNvContentPartPr/>
                <p14:nvPr/>
              </p14:nvContentPartPr>
              <p14:xfrm>
                <a:off x="3526494" y="991535"/>
                <a:ext cx="201240" cy="244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E23B80-27D5-537C-8365-FAD2858A16D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517494" y="982895"/>
                  <a:ext cx="2188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4F751F2-A48F-1647-CF07-F8BF28EF1D2A}"/>
                    </a:ext>
                  </a:extLst>
                </p14:cNvPr>
                <p14:cNvContentPartPr/>
                <p14:nvPr/>
              </p14:nvContentPartPr>
              <p14:xfrm>
                <a:off x="3613974" y="815135"/>
                <a:ext cx="92880" cy="18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4F751F2-A48F-1647-CF07-F8BF28EF1D2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604974" y="806135"/>
                  <a:ext cx="1105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F33C1DE-264D-40F7-B43F-28870673E3DE}"/>
                    </a:ext>
                  </a:extLst>
                </p14:cNvPr>
                <p14:cNvContentPartPr/>
                <p14:nvPr/>
              </p14:nvContentPartPr>
              <p14:xfrm>
                <a:off x="4005294" y="1013855"/>
                <a:ext cx="187200" cy="225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F33C1DE-264D-40F7-B43F-28870673E3D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996654" y="1005215"/>
                  <a:ext cx="204840" cy="243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5238791-45CD-CA0C-E2E3-99466857BC5D}"/>
                </a:ext>
              </a:extLst>
            </p:cNvPr>
            <p:cNvGrpSpPr/>
            <p:nvPr/>
          </p:nvGrpSpPr>
          <p:grpSpPr>
            <a:xfrm>
              <a:off x="4070814" y="409415"/>
              <a:ext cx="580680" cy="488520"/>
              <a:chOff x="4070814" y="409415"/>
              <a:chExt cx="580680" cy="4885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8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6FB1551F-C313-F1D4-CDEA-079AB68CCECB}"/>
                      </a:ext>
                    </a:extLst>
                  </p14:cNvPr>
                  <p14:cNvContentPartPr/>
                  <p14:nvPr/>
                </p14:nvContentPartPr>
                <p14:xfrm>
                  <a:off x="4070814" y="733415"/>
                  <a:ext cx="2880" cy="10836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6FB1551F-C313-F1D4-CDEA-079AB68CCECB}"/>
                      </a:ext>
                    </a:extLst>
                  </p:cNvPr>
                  <p:cNvPicPr/>
                  <p:nvPr/>
                </p:nvPicPr>
                <p:blipFill>
                  <a:blip r:embed="rId259"/>
                  <a:stretch>
                    <a:fillRect/>
                  </a:stretch>
                </p:blipFill>
                <p:spPr>
                  <a:xfrm>
                    <a:off x="4062174" y="724415"/>
                    <a:ext cx="2052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0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F8B8FF43-0E53-B73E-8DF6-6540522E49AE}"/>
                      </a:ext>
                    </a:extLst>
                  </p14:cNvPr>
                  <p14:cNvContentPartPr/>
                  <p14:nvPr/>
                </p14:nvContentPartPr>
                <p14:xfrm>
                  <a:off x="4102494" y="841415"/>
                  <a:ext cx="15120" cy="56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F8B8FF43-0E53-B73E-8DF6-6540522E49AE}"/>
                      </a:ext>
                    </a:extLst>
                  </p:cNvPr>
                  <p:cNvPicPr/>
                  <p:nvPr/>
                </p:nvPicPr>
                <p:blipFill>
                  <a:blip r:embed="rId261"/>
                  <a:stretch>
                    <a:fillRect/>
                  </a:stretch>
                </p:blipFill>
                <p:spPr>
                  <a:xfrm>
                    <a:off x="4093494" y="832415"/>
                    <a:ext cx="32760" cy="74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2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23E0C6B8-ADCB-B19F-71B5-A3DBF846CC24}"/>
                      </a:ext>
                    </a:extLst>
                  </p14:cNvPr>
                  <p14:cNvContentPartPr/>
                  <p14:nvPr/>
                </p14:nvContentPartPr>
                <p14:xfrm>
                  <a:off x="4220934" y="729095"/>
                  <a:ext cx="81720" cy="14976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23E0C6B8-ADCB-B19F-71B5-A3DBF846CC24}"/>
                      </a:ext>
                    </a:extLst>
                  </p:cNvPr>
                  <p:cNvPicPr/>
                  <p:nvPr/>
                </p:nvPicPr>
                <p:blipFill>
                  <a:blip r:embed="rId263"/>
                  <a:stretch>
                    <a:fillRect/>
                  </a:stretch>
                </p:blipFill>
                <p:spPr>
                  <a:xfrm>
                    <a:off x="4211934" y="720455"/>
                    <a:ext cx="99360" cy="167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4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EBE490C5-A00E-8621-7B82-62FA94938CFD}"/>
                      </a:ext>
                    </a:extLst>
                  </p14:cNvPr>
                  <p14:cNvContentPartPr/>
                  <p14:nvPr/>
                </p14:nvContentPartPr>
                <p14:xfrm>
                  <a:off x="4165854" y="409415"/>
                  <a:ext cx="112320" cy="2408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EBE490C5-A00E-8621-7B82-62FA94938CFD}"/>
                      </a:ext>
                    </a:extLst>
                  </p:cNvPr>
                  <p:cNvPicPr/>
                  <p:nvPr/>
                </p:nvPicPr>
                <p:blipFill>
                  <a:blip r:embed="rId265"/>
                  <a:stretch>
                    <a:fillRect/>
                  </a:stretch>
                </p:blipFill>
                <p:spPr>
                  <a:xfrm>
                    <a:off x="4156854" y="400775"/>
                    <a:ext cx="129960" cy="25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6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2C684FFE-56BD-3B16-A2E6-588E3DC25C13}"/>
                      </a:ext>
                    </a:extLst>
                  </p14:cNvPr>
                  <p14:cNvContentPartPr/>
                  <p14:nvPr/>
                </p14:nvContentPartPr>
                <p14:xfrm>
                  <a:off x="4272414" y="479615"/>
                  <a:ext cx="73440" cy="12888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2C684FFE-56BD-3B16-A2E6-588E3DC25C13}"/>
                      </a:ext>
                    </a:extLst>
                  </p:cNvPr>
                  <p:cNvPicPr/>
                  <p:nvPr/>
                </p:nvPicPr>
                <p:blipFill>
                  <a:blip r:embed="rId267"/>
                  <a:stretch>
                    <a:fillRect/>
                  </a:stretch>
                </p:blipFill>
                <p:spPr>
                  <a:xfrm>
                    <a:off x="4263414" y="470975"/>
                    <a:ext cx="91080" cy="146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8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CEC7E1F9-12ED-23DC-6120-25326134CF1A}"/>
                      </a:ext>
                    </a:extLst>
                  </p14:cNvPr>
                  <p14:cNvContentPartPr/>
                  <p14:nvPr/>
                </p14:nvContentPartPr>
                <p14:xfrm>
                  <a:off x="4392654" y="506255"/>
                  <a:ext cx="43200" cy="288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CEC7E1F9-12ED-23DC-6120-25326134CF1A}"/>
                      </a:ext>
                    </a:extLst>
                  </p:cNvPr>
                  <p:cNvPicPr/>
                  <p:nvPr/>
                </p:nvPicPr>
                <p:blipFill>
                  <a:blip r:embed="rId269"/>
                  <a:stretch>
                    <a:fillRect/>
                  </a:stretch>
                </p:blipFill>
                <p:spPr>
                  <a:xfrm>
                    <a:off x="4383654" y="497255"/>
                    <a:ext cx="60840" cy="20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0">
                <p14:nvContentPartPr>
                  <p14:cNvPr id="133" name="Ink 132">
                    <a:extLst>
                      <a:ext uri="{FF2B5EF4-FFF2-40B4-BE49-F238E27FC236}">
                        <a16:creationId xmlns:a16="http://schemas.microsoft.com/office/drawing/2014/main" id="{1386F3E7-C9BD-3C94-06CE-80B26C12EF74}"/>
                      </a:ext>
                    </a:extLst>
                  </p14:cNvPr>
                  <p14:cNvContentPartPr/>
                  <p14:nvPr/>
                </p14:nvContentPartPr>
                <p14:xfrm>
                  <a:off x="4418574" y="573215"/>
                  <a:ext cx="40680" cy="360"/>
                </p14:xfrm>
              </p:contentPart>
            </mc:Choice>
            <mc:Fallback xmlns="">
              <p:pic>
                <p:nvPicPr>
                  <p:cNvPr id="133" name="Ink 132">
                    <a:extLst>
                      <a:ext uri="{FF2B5EF4-FFF2-40B4-BE49-F238E27FC236}">
                        <a16:creationId xmlns:a16="http://schemas.microsoft.com/office/drawing/2014/main" id="{1386F3E7-C9BD-3C94-06CE-80B26C12EF74}"/>
                      </a:ext>
                    </a:extLst>
                  </p:cNvPr>
                  <p:cNvPicPr/>
                  <p:nvPr/>
                </p:nvPicPr>
                <p:blipFill>
                  <a:blip r:embed="rId271"/>
                  <a:stretch>
                    <a:fillRect/>
                  </a:stretch>
                </p:blipFill>
                <p:spPr>
                  <a:xfrm>
                    <a:off x="4409934" y="564215"/>
                    <a:ext cx="583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2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971606A2-04B5-8DF7-7C02-5525B2467BA4}"/>
                      </a:ext>
                    </a:extLst>
                  </p14:cNvPr>
                  <p14:cNvContentPartPr/>
                  <p14:nvPr/>
                </p14:nvContentPartPr>
                <p14:xfrm>
                  <a:off x="4511814" y="486815"/>
                  <a:ext cx="81360" cy="13860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971606A2-04B5-8DF7-7C02-5525B2467BA4}"/>
                      </a:ext>
                    </a:extLst>
                  </p:cNvPr>
                  <p:cNvPicPr/>
                  <p:nvPr/>
                </p:nvPicPr>
                <p:blipFill>
                  <a:blip r:embed="rId273"/>
                  <a:stretch>
                    <a:fillRect/>
                  </a:stretch>
                </p:blipFill>
                <p:spPr>
                  <a:xfrm>
                    <a:off x="4503174" y="478175"/>
                    <a:ext cx="99000" cy="156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4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AFDFB9A3-AC45-E100-169E-DCEFB4EA90F3}"/>
                      </a:ext>
                    </a:extLst>
                  </p14:cNvPr>
                  <p14:cNvContentPartPr/>
                  <p14:nvPr/>
                </p14:nvContentPartPr>
                <p14:xfrm>
                  <a:off x="4611894" y="450455"/>
                  <a:ext cx="39600" cy="18576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AFDFB9A3-AC45-E100-169E-DCEFB4EA90F3}"/>
                      </a:ext>
                    </a:extLst>
                  </p:cNvPr>
                  <p:cNvPicPr/>
                  <p:nvPr/>
                </p:nvPicPr>
                <p:blipFill>
                  <a:blip r:embed="rId275"/>
                  <a:stretch>
                    <a:fillRect/>
                  </a:stretch>
                </p:blipFill>
                <p:spPr>
                  <a:xfrm>
                    <a:off x="4602894" y="441815"/>
                    <a:ext cx="57240" cy="203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6543127-EAE1-1E98-D94C-ABDD9FAA9797}"/>
              </a:ext>
            </a:extLst>
          </p:cNvPr>
          <p:cNvSpPr txBox="1"/>
          <p:nvPr/>
        </p:nvSpPr>
        <p:spPr>
          <a:xfrm>
            <a:off x="1577900" y="44238"/>
            <a:ext cx="734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Let’s do the exact problem first</a:t>
            </a:r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D04A3CB-B995-E53B-A8A7-5D128D6C7CBE}"/>
              </a:ext>
            </a:extLst>
          </p:cNvPr>
          <p:cNvGrpSpPr/>
          <p:nvPr/>
        </p:nvGrpSpPr>
        <p:grpSpPr>
          <a:xfrm>
            <a:off x="3048000" y="567604"/>
            <a:ext cx="2617503" cy="2327996"/>
            <a:chOff x="2871028" y="92917"/>
            <a:chExt cx="2617503" cy="2327996"/>
          </a:xfrm>
        </p:grpSpPr>
        <p:pic>
          <p:nvPicPr>
            <p:cNvPr id="144" name="Picture 143" descr="A graph with red and blue bars&#10;&#10;Description automatically generated">
              <a:extLst>
                <a:ext uri="{FF2B5EF4-FFF2-40B4-BE49-F238E27FC236}">
                  <a16:creationId xmlns:a16="http://schemas.microsoft.com/office/drawing/2014/main" id="{131454B8-B415-50D1-447B-7D3C82360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1028" y="92917"/>
              <a:ext cx="2562454" cy="2040012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29ACC1E9-490B-A64A-C801-0EFEA02169BD}"/>
                </a:ext>
              </a:extLst>
            </p:cNvPr>
            <p:cNvSpPr txBox="1"/>
            <p:nvPr/>
          </p:nvSpPr>
          <p:spPr>
            <a:xfrm>
              <a:off x="3434753" y="525069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400" dirty="0">
                  <a:solidFill>
                    <a:srgbClr val="FF0000"/>
                  </a:solidFill>
                </a:rPr>
                <a:t>U=0.01</a:t>
              </a:r>
            </a:p>
          </p:txBody>
        </p:sp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B314FC5-020E-6E70-9171-88AC8F6C8D2D}"/>
                </a:ext>
              </a:extLst>
            </p:cNvPr>
            <p:cNvGrpSpPr/>
            <p:nvPr/>
          </p:nvGrpSpPr>
          <p:grpSpPr>
            <a:xfrm>
              <a:off x="4603291" y="2128593"/>
              <a:ext cx="612360" cy="255960"/>
              <a:chOff x="4728894" y="6669612"/>
              <a:chExt cx="612360" cy="255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77">
                <p14:nvContentPartPr>
                  <p14:cNvPr id="157" name="Ink 156">
                    <a:extLst>
                      <a:ext uri="{FF2B5EF4-FFF2-40B4-BE49-F238E27FC236}">
                        <a16:creationId xmlns:a16="http://schemas.microsoft.com/office/drawing/2014/main" id="{7F861CF5-97C5-151A-3374-E1700BCAA332}"/>
                      </a:ext>
                    </a:extLst>
                  </p14:cNvPr>
                  <p14:cNvContentPartPr/>
                  <p14:nvPr/>
                </p14:nvContentPartPr>
                <p14:xfrm>
                  <a:off x="4728894" y="6669612"/>
                  <a:ext cx="329400" cy="118080"/>
                </p14:xfrm>
              </p:contentPart>
            </mc:Choice>
            <mc:Fallback xmlns="">
              <p:pic>
                <p:nvPicPr>
                  <p:cNvPr id="157" name="Ink 156">
                    <a:extLst>
                      <a:ext uri="{FF2B5EF4-FFF2-40B4-BE49-F238E27FC236}">
                        <a16:creationId xmlns:a16="http://schemas.microsoft.com/office/drawing/2014/main" id="{7F861CF5-97C5-151A-3374-E1700BCAA332}"/>
                      </a:ext>
                    </a:extLst>
                  </p:cNvPr>
                  <p:cNvPicPr/>
                  <p:nvPr/>
                </p:nvPicPr>
                <p:blipFill>
                  <a:blip r:embed="rId278"/>
                  <a:stretch>
                    <a:fillRect/>
                  </a:stretch>
                </p:blipFill>
                <p:spPr>
                  <a:xfrm>
                    <a:off x="4719894" y="6660612"/>
                    <a:ext cx="347040" cy="135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9">
                <p14:nvContentPartPr>
                  <p14:cNvPr id="158" name="Ink 157">
                    <a:extLst>
                      <a:ext uri="{FF2B5EF4-FFF2-40B4-BE49-F238E27FC236}">
                        <a16:creationId xmlns:a16="http://schemas.microsoft.com/office/drawing/2014/main" id="{3C51E340-6BBD-304A-6845-D1CE077A8C35}"/>
                      </a:ext>
                    </a:extLst>
                  </p14:cNvPr>
                  <p14:cNvContentPartPr/>
                  <p14:nvPr/>
                </p14:nvContentPartPr>
                <p14:xfrm>
                  <a:off x="4734294" y="6678252"/>
                  <a:ext cx="111960" cy="360"/>
                </p14:xfrm>
              </p:contentPart>
            </mc:Choice>
            <mc:Fallback xmlns="">
              <p:pic>
                <p:nvPicPr>
                  <p:cNvPr id="158" name="Ink 157">
                    <a:extLst>
                      <a:ext uri="{FF2B5EF4-FFF2-40B4-BE49-F238E27FC236}">
                        <a16:creationId xmlns:a16="http://schemas.microsoft.com/office/drawing/2014/main" id="{3C51E340-6BBD-304A-6845-D1CE077A8C35}"/>
                      </a:ext>
                    </a:extLst>
                  </p:cNvPr>
                  <p:cNvPicPr/>
                  <p:nvPr/>
                </p:nvPicPr>
                <p:blipFill>
                  <a:blip r:embed="rId280"/>
                  <a:stretch>
                    <a:fillRect/>
                  </a:stretch>
                </p:blipFill>
                <p:spPr>
                  <a:xfrm>
                    <a:off x="4725654" y="6669252"/>
                    <a:ext cx="1296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1">
                <p14:nvContentPartPr>
                  <p14:cNvPr id="159" name="Ink 158">
                    <a:extLst>
                      <a:ext uri="{FF2B5EF4-FFF2-40B4-BE49-F238E27FC236}">
                        <a16:creationId xmlns:a16="http://schemas.microsoft.com/office/drawing/2014/main" id="{F6BCA37E-E245-CF5E-5321-61A37F069C04}"/>
                      </a:ext>
                    </a:extLst>
                  </p14:cNvPr>
                  <p14:cNvContentPartPr/>
                  <p14:nvPr/>
                </p14:nvContentPartPr>
                <p14:xfrm>
                  <a:off x="5155494" y="6707412"/>
                  <a:ext cx="360" cy="136080"/>
                </p14:xfrm>
              </p:contentPart>
            </mc:Choice>
            <mc:Fallback xmlns="">
              <p:pic>
                <p:nvPicPr>
                  <p:cNvPr id="159" name="Ink 158">
                    <a:extLst>
                      <a:ext uri="{FF2B5EF4-FFF2-40B4-BE49-F238E27FC236}">
                        <a16:creationId xmlns:a16="http://schemas.microsoft.com/office/drawing/2014/main" id="{F6BCA37E-E245-CF5E-5321-61A37F069C04}"/>
                      </a:ext>
                    </a:extLst>
                  </p:cNvPr>
                  <p:cNvPicPr/>
                  <p:nvPr/>
                </p:nvPicPr>
                <p:blipFill>
                  <a:blip r:embed="rId282"/>
                  <a:stretch>
                    <a:fillRect/>
                  </a:stretch>
                </p:blipFill>
                <p:spPr>
                  <a:xfrm>
                    <a:off x="5146854" y="6698772"/>
                    <a:ext cx="18000" cy="15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160" name="Ink 159">
                    <a:extLst>
                      <a:ext uri="{FF2B5EF4-FFF2-40B4-BE49-F238E27FC236}">
                        <a16:creationId xmlns:a16="http://schemas.microsoft.com/office/drawing/2014/main" id="{04CFE6D1-AC8F-946A-05A5-60789EF559E9}"/>
                      </a:ext>
                    </a:extLst>
                  </p14:cNvPr>
                  <p14:cNvContentPartPr/>
                  <p14:nvPr/>
                </p14:nvContentPartPr>
                <p14:xfrm>
                  <a:off x="5197974" y="6843492"/>
                  <a:ext cx="360" cy="82080"/>
                </p14:xfrm>
              </p:contentPart>
            </mc:Choice>
            <mc:Fallback xmlns="">
              <p:pic>
                <p:nvPicPr>
                  <p:cNvPr id="160" name="Ink 159">
                    <a:extLst>
                      <a:ext uri="{FF2B5EF4-FFF2-40B4-BE49-F238E27FC236}">
                        <a16:creationId xmlns:a16="http://schemas.microsoft.com/office/drawing/2014/main" id="{04CFE6D1-AC8F-946A-05A5-60789EF559E9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5188974" y="6834492"/>
                    <a:ext cx="18000" cy="99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161" name="Ink 160">
                    <a:extLst>
                      <a:ext uri="{FF2B5EF4-FFF2-40B4-BE49-F238E27FC236}">
                        <a16:creationId xmlns:a16="http://schemas.microsoft.com/office/drawing/2014/main" id="{0C3938A9-A9FE-E7BA-9FBF-3D39414ECD27}"/>
                      </a:ext>
                    </a:extLst>
                  </p14:cNvPr>
                  <p14:cNvContentPartPr/>
                  <p14:nvPr/>
                </p14:nvContentPartPr>
                <p14:xfrm>
                  <a:off x="5256654" y="6725772"/>
                  <a:ext cx="84600" cy="163080"/>
                </p14:xfrm>
              </p:contentPart>
            </mc:Choice>
            <mc:Fallback xmlns="">
              <p:pic>
                <p:nvPicPr>
                  <p:cNvPr id="161" name="Ink 160">
                    <a:extLst>
                      <a:ext uri="{FF2B5EF4-FFF2-40B4-BE49-F238E27FC236}">
                        <a16:creationId xmlns:a16="http://schemas.microsoft.com/office/drawing/2014/main" id="{0C3938A9-A9FE-E7BA-9FBF-3D39414ECD27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5248014" y="6716772"/>
                    <a:ext cx="102240" cy="1807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87F7C98-EEEC-5991-81D8-E4CA630160FF}"/>
                    </a:ext>
                  </a:extLst>
                </p14:cNvPr>
                <p14:cNvContentPartPr/>
                <p14:nvPr/>
              </p14:nvContentPartPr>
              <p14:xfrm>
                <a:off x="5260651" y="2334873"/>
                <a:ext cx="360" cy="86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87F7C98-EEEC-5991-81D8-E4CA630160F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251651" y="2325873"/>
                  <a:ext cx="180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F5E96C84-F0EC-DB67-BD60-92358DC59F9A}"/>
                    </a:ext>
                  </a:extLst>
                </p14:cNvPr>
                <p14:cNvContentPartPr/>
                <p14:nvPr/>
              </p14:nvContentPartPr>
              <p14:xfrm>
                <a:off x="5340571" y="2160993"/>
                <a:ext cx="99000" cy="2138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5E96C84-F0EC-DB67-BD60-92358DC59F9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331571" y="2151993"/>
                  <a:ext cx="116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AEAC67D8-38C6-2D89-BC7B-2A643CBA1AA9}"/>
                    </a:ext>
                  </a:extLst>
                </p14:cNvPr>
                <p14:cNvContentPartPr/>
                <p14:nvPr/>
              </p14:nvContentPartPr>
              <p14:xfrm>
                <a:off x="5363611" y="2207073"/>
                <a:ext cx="105120" cy="158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AEAC67D8-38C6-2D89-BC7B-2A643CBA1AA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354611" y="2198073"/>
                  <a:ext cx="122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9658788-1CEC-2667-F09B-C401883950F8}"/>
                    </a:ext>
                  </a:extLst>
                </p14:cNvPr>
                <p14:cNvContentPartPr/>
                <p14:nvPr/>
              </p14:nvContentPartPr>
              <p14:xfrm>
                <a:off x="5413291" y="2196273"/>
                <a:ext cx="75240" cy="3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9658788-1CEC-2667-F09B-C401883950F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04291" y="2187273"/>
                  <a:ext cx="92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EF1728D-7F2D-512E-0C85-2559A75B8DF6}"/>
                    </a:ext>
                  </a:extLst>
                </p14:cNvPr>
                <p14:cNvContentPartPr/>
                <p14:nvPr/>
              </p14:nvContentPartPr>
              <p14:xfrm>
                <a:off x="4624633" y="729078"/>
                <a:ext cx="94680" cy="3376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F1728D-7F2D-512E-0C85-2559A75B8DF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615633" y="720438"/>
                  <a:ext cx="1123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13126197-BFED-3A50-E43D-DED47F0FFCE8}"/>
                    </a:ext>
                  </a:extLst>
                </p14:cNvPr>
                <p14:cNvContentPartPr/>
                <p14:nvPr/>
              </p14:nvContentPartPr>
              <p14:xfrm>
                <a:off x="4721473" y="751758"/>
                <a:ext cx="113040" cy="2224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13126197-BFED-3A50-E43D-DED47F0FFCE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712473" y="743118"/>
                  <a:ext cx="1306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7D718AB8-59B4-E58A-7B9F-C6F8666BE8FB}"/>
                    </a:ext>
                  </a:extLst>
                </p14:cNvPr>
                <p14:cNvContentPartPr/>
                <p14:nvPr/>
              </p14:nvContentPartPr>
              <p14:xfrm>
                <a:off x="4876633" y="871998"/>
                <a:ext cx="7560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7D718AB8-59B4-E58A-7B9F-C6F8666BE8F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867993" y="862998"/>
                  <a:ext cx="93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588EDB9-5722-5D47-EFB3-3FCFD355DD16}"/>
                    </a:ext>
                  </a:extLst>
                </p14:cNvPr>
                <p14:cNvContentPartPr/>
                <p14:nvPr/>
              </p14:nvContentPartPr>
              <p14:xfrm>
                <a:off x="4890313" y="904758"/>
                <a:ext cx="69480" cy="3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588EDB9-5722-5D47-EFB3-3FCFD355DD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881673" y="896118"/>
                  <a:ext cx="87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0A99BE4-5540-5ED4-5AE4-4ACE5DEA5A48}"/>
                    </a:ext>
                  </a:extLst>
                </p14:cNvPr>
                <p14:cNvContentPartPr/>
                <p14:nvPr/>
              </p14:nvContentPartPr>
              <p14:xfrm>
                <a:off x="5009473" y="813318"/>
                <a:ext cx="93960" cy="2026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0A99BE4-5540-5ED4-5AE4-4ACE5DEA5A4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000473" y="804678"/>
                  <a:ext cx="111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32F5867-CD65-8499-42BF-B169F959821B}"/>
                    </a:ext>
                  </a:extLst>
                </p14:cNvPr>
                <p14:cNvContentPartPr/>
                <p14:nvPr/>
              </p14:nvContentPartPr>
              <p14:xfrm>
                <a:off x="5040231" y="735018"/>
                <a:ext cx="140821" cy="339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32F5867-CD65-8499-42BF-B169F959821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031227" y="726378"/>
                  <a:ext cx="158469" cy="3571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605991A-9E36-5006-7383-7E29DC232808}"/>
              </a:ext>
            </a:extLst>
          </p:cNvPr>
          <p:cNvSpPr/>
          <p:nvPr/>
        </p:nvSpPr>
        <p:spPr>
          <a:xfrm>
            <a:off x="81610" y="251629"/>
            <a:ext cx="2719538" cy="1966226"/>
          </a:xfrm>
          <a:prstGeom prst="rect">
            <a:avLst/>
          </a:prstGeom>
          <a:ln w="381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A91D8CDA-2F86-878F-E07C-CE487D52A333}"/>
              </a:ext>
            </a:extLst>
          </p:cNvPr>
          <p:cNvGrpSpPr/>
          <p:nvPr/>
        </p:nvGrpSpPr>
        <p:grpSpPr>
          <a:xfrm>
            <a:off x="624894" y="520812"/>
            <a:ext cx="1724040" cy="1454400"/>
            <a:chOff x="624894" y="520812"/>
            <a:chExt cx="1724040" cy="145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526AB37-D861-396B-F357-2F8DF870E82E}"/>
                    </a:ext>
                  </a:extLst>
                </p14:cNvPr>
                <p14:cNvContentPartPr/>
                <p14:nvPr/>
              </p14:nvContentPartPr>
              <p14:xfrm>
                <a:off x="1700574" y="1098252"/>
                <a:ext cx="493920" cy="57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526AB37-D861-396B-F357-2F8DF870E82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691574" y="1089252"/>
                  <a:ext cx="51156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B78A680-2FD0-89D3-E691-5E44C417480F}"/>
                    </a:ext>
                  </a:extLst>
                </p14:cNvPr>
                <p14:cNvContentPartPr/>
                <p14:nvPr/>
              </p14:nvContentPartPr>
              <p14:xfrm>
                <a:off x="624894" y="520812"/>
                <a:ext cx="1148400" cy="10882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B78A680-2FD0-89D3-E691-5E44C417480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6254" y="512172"/>
                  <a:ext cx="1166040" cy="11059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F233700-C95C-6BA1-C887-F5DBB3EE5853}"/>
                </a:ext>
              </a:extLst>
            </p:cNvPr>
            <p:cNvGrpSpPr/>
            <p:nvPr/>
          </p:nvGrpSpPr>
          <p:grpSpPr>
            <a:xfrm>
              <a:off x="658374" y="807372"/>
              <a:ext cx="1690560" cy="1167840"/>
              <a:chOff x="658374" y="807372"/>
              <a:chExt cx="1690560" cy="1167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11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43841B4A-D58D-695B-ECC2-7978181DED2E}"/>
                      </a:ext>
                    </a:extLst>
                  </p14:cNvPr>
                  <p14:cNvContentPartPr/>
                  <p14:nvPr/>
                </p14:nvContentPartPr>
                <p14:xfrm>
                  <a:off x="761334" y="1631052"/>
                  <a:ext cx="83160" cy="6084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43841B4A-D58D-695B-ECC2-7978181DED2E}"/>
                      </a:ext>
                    </a:extLst>
                  </p:cNvPr>
                  <p:cNvPicPr/>
                  <p:nvPr/>
                </p:nvPicPr>
                <p:blipFill>
                  <a:blip r:embed="rId312"/>
                  <a:stretch>
                    <a:fillRect/>
                  </a:stretch>
                </p:blipFill>
                <p:spPr>
                  <a:xfrm>
                    <a:off x="752334" y="1622412"/>
                    <a:ext cx="100800" cy="7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3">
                <p14:nvContentPartPr>
                  <p14:cNvPr id="139" name="Ink 138">
                    <a:extLst>
                      <a:ext uri="{FF2B5EF4-FFF2-40B4-BE49-F238E27FC236}">
                        <a16:creationId xmlns:a16="http://schemas.microsoft.com/office/drawing/2014/main" id="{E00884E9-5C40-2542-77BF-8DA96B9C0852}"/>
                      </a:ext>
                    </a:extLst>
                  </p14:cNvPr>
                  <p14:cNvContentPartPr/>
                  <p14:nvPr/>
                </p14:nvContentPartPr>
                <p14:xfrm>
                  <a:off x="788694" y="1552932"/>
                  <a:ext cx="129600" cy="130320"/>
                </p14:xfrm>
              </p:contentPart>
            </mc:Choice>
            <mc:Fallback xmlns="">
              <p:pic>
                <p:nvPicPr>
                  <p:cNvPr id="139" name="Ink 138">
                    <a:extLst>
                      <a:ext uri="{FF2B5EF4-FFF2-40B4-BE49-F238E27FC236}">
                        <a16:creationId xmlns:a16="http://schemas.microsoft.com/office/drawing/2014/main" id="{E00884E9-5C40-2542-77BF-8DA96B9C0852}"/>
                      </a:ext>
                    </a:extLst>
                  </p:cNvPr>
                  <p:cNvPicPr/>
                  <p:nvPr/>
                </p:nvPicPr>
                <p:blipFill>
                  <a:blip r:embed="rId314"/>
                  <a:stretch>
                    <a:fillRect/>
                  </a:stretch>
                </p:blipFill>
                <p:spPr>
                  <a:xfrm>
                    <a:off x="779694" y="1544292"/>
                    <a:ext cx="147240" cy="147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5">
                <p14:nvContentPartPr>
                  <p14:cNvPr id="141" name="Ink 140">
                    <a:extLst>
                      <a:ext uri="{FF2B5EF4-FFF2-40B4-BE49-F238E27FC236}">
                        <a16:creationId xmlns:a16="http://schemas.microsoft.com/office/drawing/2014/main" id="{3C91D006-D248-F014-0BC1-C246C948C4B0}"/>
                      </a:ext>
                    </a:extLst>
                  </p14:cNvPr>
                  <p14:cNvContentPartPr/>
                  <p14:nvPr/>
                </p14:nvContentPartPr>
                <p14:xfrm>
                  <a:off x="944574" y="1604772"/>
                  <a:ext cx="92520" cy="87840"/>
                </p14:xfrm>
              </p:contentPart>
            </mc:Choice>
            <mc:Fallback xmlns="">
              <p:pic>
                <p:nvPicPr>
                  <p:cNvPr id="141" name="Ink 140">
                    <a:extLst>
                      <a:ext uri="{FF2B5EF4-FFF2-40B4-BE49-F238E27FC236}">
                        <a16:creationId xmlns:a16="http://schemas.microsoft.com/office/drawing/2014/main" id="{3C91D006-D248-F014-0BC1-C246C948C4B0}"/>
                      </a:ext>
                    </a:extLst>
                  </p:cNvPr>
                  <p:cNvPicPr/>
                  <p:nvPr/>
                </p:nvPicPr>
                <p:blipFill>
                  <a:blip r:embed="rId316"/>
                  <a:stretch>
                    <a:fillRect/>
                  </a:stretch>
                </p:blipFill>
                <p:spPr>
                  <a:xfrm>
                    <a:off x="935934" y="1595772"/>
                    <a:ext cx="110160" cy="10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7">
                <p14:nvContentPartPr>
                  <p14:cNvPr id="165" name="Ink 164">
                    <a:extLst>
                      <a:ext uri="{FF2B5EF4-FFF2-40B4-BE49-F238E27FC236}">
                        <a16:creationId xmlns:a16="http://schemas.microsoft.com/office/drawing/2014/main" id="{B4A61A38-D9E5-7E75-A53C-5385D322E8B3}"/>
                      </a:ext>
                    </a:extLst>
                  </p14:cNvPr>
                  <p14:cNvContentPartPr/>
                  <p14:nvPr/>
                </p14:nvContentPartPr>
                <p14:xfrm>
                  <a:off x="696534" y="1756692"/>
                  <a:ext cx="51840" cy="54360"/>
                </p14:xfrm>
              </p:contentPart>
            </mc:Choice>
            <mc:Fallback xmlns="">
              <p:pic>
                <p:nvPicPr>
                  <p:cNvPr id="165" name="Ink 164">
                    <a:extLst>
                      <a:ext uri="{FF2B5EF4-FFF2-40B4-BE49-F238E27FC236}">
                        <a16:creationId xmlns:a16="http://schemas.microsoft.com/office/drawing/2014/main" id="{B4A61A38-D9E5-7E75-A53C-5385D322E8B3}"/>
                      </a:ext>
                    </a:extLst>
                  </p:cNvPr>
                  <p:cNvPicPr/>
                  <p:nvPr/>
                </p:nvPicPr>
                <p:blipFill>
                  <a:blip r:embed="rId318"/>
                  <a:stretch>
                    <a:fillRect/>
                  </a:stretch>
                </p:blipFill>
                <p:spPr>
                  <a:xfrm>
                    <a:off x="687534" y="1747692"/>
                    <a:ext cx="69480" cy="7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19">
                <p14:nvContentPartPr>
                  <p14:cNvPr id="166" name="Ink 165">
                    <a:extLst>
                      <a:ext uri="{FF2B5EF4-FFF2-40B4-BE49-F238E27FC236}">
                        <a16:creationId xmlns:a16="http://schemas.microsoft.com/office/drawing/2014/main" id="{13B1F6DB-48E5-CA2A-A069-A5037A4967BC}"/>
                      </a:ext>
                    </a:extLst>
                  </p14:cNvPr>
                  <p14:cNvContentPartPr/>
                  <p14:nvPr/>
                </p14:nvContentPartPr>
                <p14:xfrm>
                  <a:off x="737574" y="1761732"/>
                  <a:ext cx="1323000" cy="213480"/>
                </p14:xfrm>
              </p:contentPart>
            </mc:Choice>
            <mc:Fallback xmlns="">
              <p:pic>
                <p:nvPicPr>
                  <p:cNvPr id="166" name="Ink 165">
                    <a:extLst>
                      <a:ext uri="{FF2B5EF4-FFF2-40B4-BE49-F238E27FC236}">
                        <a16:creationId xmlns:a16="http://schemas.microsoft.com/office/drawing/2014/main" id="{13B1F6DB-48E5-CA2A-A069-A5037A4967BC}"/>
                      </a:ext>
                    </a:extLst>
                  </p:cNvPr>
                  <p:cNvPicPr/>
                  <p:nvPr/>
                </p:nvPicPr>
                <p:blipFill>
                  <a:blip r:embed="rId320"/>
                  <a:stretch>
                    <a:fillRect/>
                  </a:stretch>
                </p:blipFill>
                <p:spPr>
                  <a:xfrm>
                    <a:off x="728574" y="1752732"/>
                    <a:ext cx="1340640" cy="23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1">
                <p14:nvContentPartPr>
                  <p14:cNvPr id="167" name="Ink 166">
                    <a:extLst>
                      <a:ext uri="{FF2B5EF4-FFF2-40B4-BE49-F238E27FC236}">
                        <a16:creationId xmlns:a16="http://schemas.microsoft.com/office/drawing/2014/main" id="{11D0B3BE-2B9B-E014-F07B-04256834C8E1}"/>
                      </a:ext>
                    </a:extLst>
                  </p14:cNvPr>
                  <p14:cNvContentPartPr/>
                  <p14:nvPr/>
                </p14:nvContentPartPr>
                <p14:xfrm>
                  <a:off x="658374" y="1009692"/>
                  <a:ext cx="510480" cy="624960"/>
                </p14:xfrm>
              </p:contentPart>
            </mc:Choice>
            <mc:Fallback xmlns="">
              <p:pic>
                <p:nvPicPr>
                  <p:cNvPr id="167" name="Ink 166">
                    <a:extLst>
                      <a:ext uri="{FF2B5EF4-FFF2-40B4-BE49-F238E27FC236}">
                        <a16:creationId xmlns:a16="http://schemas.microsoft.com/office/drawing/2014/main" id="{11D0B3BE-2B9B-E014-F07B-04256834C8E1}"/>
                      </a:ext>
                    </a:extLst>
                  </p:cNvPr>
                  <p:cNvPicPr/>
                  <p:nvPr/>
                </p:nvPicPr>
                <p:blipFill>
                  <a:blip r:embed="rId322"/>
                  <a:stretch>
                    <a:fillRect/>
                  </a:stretch>
                </p:blipFill>
                <p:spPr>
                  <a:xfrm>
                    <a:off x="649374" y="1001052"/>
                    <a:ext cx="528120" cy="642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3">
                <p14:nvContentPartPr>
                  <p14:cNvPr id="170" name="Ink 169">
                    <a:extLst>
                      <a:ext uri="{FF2B5EF4-FFF2-40B4-BE49-F238E27FC236}">
                        <a16:creationId xmlns:a16="http://schemas.microsoft.com/office/drawing/2014/main" id="{B8BA4FC5-18E4-48D8-2F77-3FD036721672}"/>
                      </a:ext>
                    </a:extLst>
                  </p14:cNvPr>
                  <p14:cNvContentPartPr/>
                  <p14:nvPr/>
                </p14:nvContentPartPr>
                <p14:xfrm>
                  <a:off x="1229334" y="1056132"/>
                  <a:ext cx="97920" cy="330840"/>
                </p14:xfrm>
              </p:contentPart>
            </mc:Choice>
            <mc:Fallback xmlns="">
              <p:pic>
                <p:nvPicPr>
                  <p:cNvPr id="170" name="Ink 169">
                    <a:extLst>
                      <a:ext uri="{FF2B5EF4-FFF2-40B4-BE49-F238E27FC236}">
                        <a16:creationId xmlns:a16="http://schemas.microsoft.com/office/drawing/2014/main" id="{B8BA4FC5-18E4-48D8-2F77-3FD036721672}"/>
                      </a:ext>
                    </a:extLst>
                  </p:cNvPr>
                  <p:cNvPicPr/>
                  <p:nvPr/>
                </p:nvPicPr>
                <p:blipFill>
                  <a:blip r:embed="rId324"/>
                  <a:stretch>
                    <a:fillRect/>
                  </a:stretch>
                </p:blipFill>
                <p:spPr>
                  <a:xfrm>
                    <a:off x="1220334" y="1047492"/>
                    <a:ext cx="115560" cy="34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5">
                <p14:nvContentPartPr>
                  <p14:cNvPr id="192" name="Ink 191">
                    <a:extLst>
                      <a:ext uri="{FF2B5EF4-FFF2-40B4-BE49-F238E27FC236}">
                        <a16:creationId xmlns:a16="http://schemas.microsoft.com/office/drawing/2014/main" id="{06AFD67F-C4F0-2FAB-1B0F-7F5B58661304}"/>
                      </a:ext>
                    </a:extLst>
                  </p14:cNvPr>
                  <p14:cNvContentPartPr/>
                  <p14:nvPr/>
                </p14:nvContentPartPr>
                <p14:xfrm>
                  <a:off x="1275774" y="1405332"/>
                  <a:ext cx="963360" cy="439200"/>
                </p14:xfrm>
              </p:contentPart>
            </mc:Choice>
            <mc:Fallback xmlns="">
              <p:pic>
                <p:nvPicPr>
                  <p:cNvPr id="192" name="Ink 191">
                    <a:extLst>
                      <a:ext uri="{FF2B5EF4-FFF2-40B4-BE49-F238E27FC236}">
                        <a16:creationId xmlns:a16="http://schemas.microsoft.com/office/drawing/2014/main" id="{06AFD67F-C4F0-2FAB-1B0F-7F5B58661304}"/>
                      </a:ext>
                    </a:extLst>
                  </p:cNvPr>
                  <p:cNvPicPr/>
                  <p:nvPr/>
                </p:nvPicPr>
                <p:blipFill>
                  <a:blip r:embed="rId326"/>
                  <a:stretch>
                    <a:fillRect/>
                  </a:stretch>
                </p:blipFill>
                <p:spPr>
                  <a:xfrm>
                    <a:off x="1266774" y="1396332"/>
                    <a:ext cx="981000" cy="456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7">
                <p14:nvContentPartPr>
                  <p14:cNvPr id="198" name="Ink 197">
                    <a:extLst>
                      <a:ext uri="{FF2B5EF4-FFF2-40B4-BE49-F238E27FC236}">
                        <a16:creationId xmlns:a16="http://schemas.microsoft.com/office/drawing/2014/main" id="{D32D5D68-638E-46E2-FF7E-30C0BBF14340}"/>
                      </a:ext>
                    </a:extLst>
                  </p14:cNvPr>
                  <p14:cNvContentPartPr/>
                  <p14:nvPr/>
                </p14:nvContentPartPr>
                <p14:xfrm>
                  <a:off x="1258854" y="807372"/>
                  <a:ext cx="682560" cy="560520"/>
                </p14:xfrm>
              </p:contentPart>
            </mc:Choice>
            <mc:Fallback xmlns="">
              <p:pic>
                <p:nvPicPr>
                  <p:cNvPr id="198" name="Ink 197">
                    <a:extLst>
                      <a:ext uri="{FF2B5EF4-FFF2-40B4-BE49-F238E27FC236}">
                        <a16:creationId xmlns:a16="http://schemas.microsoft.com/office/drawing/2014/main" id="{D32D5D68-638E-46E2-FF7E-30C0BBF14340}"/>
                      </a:ext>
                    </a:extLst>
                  </p:cNvPr>
                  <p:cNvPicPr/>
                  <p:nvPr/>
                </p:nvPicPr>
                <p:blipFill>
                  <a:blip r:embed="rId328"/>
                  <a:stretch>
                    <a:fillRect/>
                  </a:stretch>
                </p:blipFill>
                <p:spPr>
                  <a:xfrm>
                    <a:off x="1249854" y="798732"/>
                    <a:ext cx="700200" cy="578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9">
                <p14:nvContentPartPr>
                  <p14:cNvPr id="209" name="Ink 208">
                    <a:extLst>
                      <a:ext uri="{FF2B5EF4-FFF2-40B4-BE49-F238E27FC236}">
                        <a16:creationId xmlns:a16="http://schemas.microsoft.com/office/drawing/2014/main" id="{AF77D796-D809-4B59-809F-EAF4AF0D81B1}"/>
                      </a:ext>
                    </a:extLst>
                  </p14:cNvPr>
                  <p14:cNvContentPartPr/>
                  <p14:nvPr/>
                </p14:nvContentPartPr>
                <p14:xfrm>
                  <a:off x="1691574" y="824292"/>
                  <a:ext cx="50760" cy="136800"/>
                </p14:xfrm>
              </p:contentPart>
            </mc:Choice>
            <mc:Fallback xmlns="">
              <p:pic>
                <p:nvPicPr>
                  <p:cNvPr id="209" name="Ink 208">
                    <a:extLst>
                      <a:ext uri="{FF2B5EF4-FFF2-40B4-BE49-F238E27FC236}">
                        <a16:creationId xmlns:a16="http://schemas.microsoft.com/office/drawing/2014/main" id="{AF77D796-D809-4B59-809F-EAF4AF0D81B1}"/>
                      </a:ext>
                    </a:extLst>
                  </p:cNvPr>
                  <p:cNvPicPr/>
                  <p:nvPr/>
                </p:nvPicPr>
                <p:blipFill>
                  <a:blip r:embed="rId330"/>
                  <a:stretch>
                    <a:fillRect/>
                  </a:stretch>
                </p:blipFill>
                <p:spPr>
                  <a:xfrm>
                    <a:off x="1682934" y="815652"/>
                    <a:ext cx="68400" cy="15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31">
                <p14:nvContentPartPr>
                  <p14:cNvPr id="211" name="Ink 210">
                    <a:extLst>
                      <a:ext uri="{FF2B5EF4-FFF2-40B4-BE49-F238E27FC236}">
                        <a16:creationId xmlns:a16="http://schemas.microsoft.com/office/drawing/2014/main" id="{F833B7BB-9E57-9BCE-7619-5A4576686A05}"/>
                      </a:ext>
                    </a:extLst>
                  </p14:cNvPr>
                  <p14:cNvContentPartPr/>
                  <p14:nvPr/>
                </p14:nvContentPartPr>
                <p14:xfrm>
                  <a:off x="2013054" y="891612"/>
                  <a:ext cx="335880" cy="606960"/>
                </p14:xfrm>
              </p:contentPart>
            </mc:Choice>
            <mc:Fallback xmlns="">
              <p:pic>
                <p:nvPicPr>
                  <p:cNvPr id="211" name="Ink 210">
                    <a:extLst>
                      <a:ext uri="{FF2B5EF4-FFF2-40B4-BE49-F238E27FC236}">
                        <a16:creationId xmlns:a16="http://schemas.microsoft.com/office/drawing/2014/main" id="{F833B7BB-9E57-9BCE-7619-5A4576686A05}"/>
                      </a:ext>
                    </a:extLst>
                  </p:cNvPr>
                  <p:cNvPicPr/>
                  <p:nvPr/>
                </p:nvPicPr>
                <p:blipFill>
                  <a:blip r:embed="rId332"/>
                  <a:stretch>
                    <a:fillRect/>
                  </a:stretch>
                </p:blipFill>
                <p:spPr>
                  <a:xfrm>
                    <a:off x="2004054" y="882612"/>
                    <a:ext cx="353520" cy="6246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BF5C2BA-0C38-11F9-A26E-A323577E055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33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22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2880"/>
    </mc:Choice>
    <mc:Fallback xmlns="">
      <p:transition advClick="0" advTm="302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B545-6ABE-D9FA-207B-6B4CC1C0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31770"/>
            <a:ext cx="2590800" cy="476250"/>
          </a:xfrm>
        </p:spPr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1069AD1-9A95-9E5C-92D2-28ABA9D6E1C6}"/>
              </a:ext>
            </a:extLst>
          </p:cNvPr>
          <p:cNvSpPr txBox="1"/>
          <p:nvPr/>
        </p:nvSpPr>
        <p:spPr>
          <a:xfrm>
            <a:off x="1600200" y="-81568"/>
            <a:ext cx="734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Can automate this a bit…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F6CCF74-6FF7-AD10-3441-414E42809CEB}"/>
                  </a:ext>
                </a:extLst>
              </p14:cNvPr>
              <p14:cNvContentPartPr/>
              <p14:nvPr/>
            </p14:nvContentPartPr>
            <p14:xfrm>
              <a:off x="533814" y="2802852"/>
              <a:ext cx="101880" cy="297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F6CCF74-6FF7-AD10-3441-414E42809C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814" y="2794212"/>
                <a:ext cx="1195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94430A2-35B9-1675-B47C-8F4867D56E8E}"/>
                  </a:ext>
                </a:extLst>
              </p14:cNvPr>
              <p14:cNvContentPartPr/>
              <p14:nvPr/>
            </p14:nvContentPartPr>
            <p14:xfrm>
              <a:off x="2456934" y="592812"/>
              <a:ext cx="249840" cy="26632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94430A2-35B9-1675-B47C-8F4867D56E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7934" y="584172"/>
                <a:ext cx="267480" cy="26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43764C33-064E-A324-7DE9-9E1DC0F8C9EF}"/>
                  </a:ext>
                </a:extLst>
              </p14:cNvPr>
              <p14:cNvContentPartPr/>
              <p14:nvPr/>
            </p14:nvContentPartPr>
            <p14:xfrm>
              <a:off x="3890094" y="562932"/>
              <a:ext cx="278280" cy="27230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43764C33-064E-A324-7DE9-9E1DC0F8C9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1454" y="554292"/>
                <a:ext cx="295920" cy="27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ED31F7A-9910-C230-FB6C-22EF2EF2D2EB}"/>
                  </a:ext>
                </a:extLst>
              </p14:cNvPr>
              <p14:cNvContentPartPr/>
              <p14:nvPr/>
            </p14:nvContentPartPr>
            <p14:xfrm>
              <a:off x="3100974" y="3791772"/>
              <a:ext cx="163080" cy="3272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ED31F7A-9910-C230-FB6C-22EF2EF2D2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2334" y="3783132"/>
                <a:ext cx="1807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8" name="Ink 197">
                <a:extLst>
                  <a:ext uri="{FF2B5EF4-FFF2-40B4-BE49-F238E27FC236}">
                    <a16:creationId xmlns:a16="http://schemas.microsoft.com/office/drawing/2014/main" id="{77C319A9-E672-6249-77C0-276FAC5BF2E5}"/>
                  </a:ext>
                </a:extLst>
              </p14:cNvPr>
              <p14:cNvContentPartPr/>
              <p14:nvPr/>
            </p14:nvContentPartPr>
            <p14:xfrm>
              <a:off x="727494" y="4693212"/>
              <a:ext cx="222840" cy="171000"/>
            </p14:xfrm>
          </p:contentPart>
        </mc:Choice>
        <mc:Fallback xmlns="">
          <p:pic>
            <p:nvPicPr>
              <p:cNvPr id="198" name="Ink 197">
                <a:extLst>
                  <a:ext uri="{FF2B5EF4-FFF2-40B4-BE49-F238E27FC236}">
                    <a16:creationId xmlns:a16="http://schemas.microsoft.com/office/drawing/2014/main" id="{77C319A9-E672-6249-77C0-276FAC5BF2E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8494" y="4684572"/>
                <a:ext cx="240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A922CBF4-0865-5550-0FA2-7BA51E965E74}"/>
                  </a:ext>
                </a:extLst>
              </p14:cNvPr>
              <p14:cNvContentPartPr/>
              <p14:nvPr/>
            </p14:nvContentPartPr>
            <p14:xfrm>
              <a:off x="952854" y="4544892"/>
              <a:ext cx="239760" cy="280800"/>
            </p14:xfrm>
          </p:contentPart>
        </mc:Choice>
        <mc:Fallback xmlns=""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A922CBF4-0865-5550-0FA2-7BA51E965E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44214" y="4535892"/>
                <a:ext cx="2574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21D5F6F4-4FF4-DDB4-E545-A946287F5C2C}"/>
                  </a:ext>
                </a:extLst>
              </p14:cNvPr>
              <p14:cNvContentPartPr/>
              <p14:nvPr/>
            </p14:nvContentPartPr>
            <p14:xfrm>
              <a:off x="1061574" y="4643892"/>
              <a:ext cx="100800" cy="36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21D5F6F4-4FF4-DDB4-E545-A946287F5C2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052934" y="4634892"/>
                <a:ext cx="11844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35E47DE9-F9A9-D7D7-C3C3-31616EF4DA8C}"/>
              </a:ext>
            </a:extLst>
          </p:cNvPr>
          <p:cNvGrpSpPr/>
          <p:nvPr/>
        </p:nvGrpSpPr>
        <p:grpSpPr>
          <a:xfrm>
            <a:off x="292614" y="4650732"/>
            <a:ext cx="373680" cy="347400"/>
            <a:chOff x="292614" y="4650732"/>
            <a:chExt cx="37368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01385F4-FFCA-CED7-C61A-5EA85650C8BF}"/>
                    </a:ext>
                  </a:extLst>
                </p14:cNvPr>
                <p14:cNvContentPartPr/>
                <p14:nvPr/>
              </p14:nvContentPartPr>
              <p14:xfrm>
                <a:off x="315654" y="4669092"/>
                <a:ext cx="45000" cy="2066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01385F4-FFCA-CED7-C61A-5EA85650C8B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07014" y="4660452"/>
                  <a:ext cx="62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14EC02F-59A6-759D-0C66-E0204BD1742E}"/>
                    </a:ext>
                  </a:extLst>
                </p14:cNvPr>
                <p14:cNvContentPartPr/>
                <p14:nvPr/>
              </p14:nvContentPartPr>
              <p14:xfrm>
                <a:off x="417894" y="4695012"/>
                <a:ext cx="187200" cy="3031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14EC02F-59A6-759D-0C66-E0204BD1742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894" y="4686372"/>
                  <a:ext cx="20484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FA72D24-A0C0-873D-4E7E-2E9953E7B2ED}"/>
                    </a:ext>
                  </a:extLst>
                </p14:cNvPr>
                <p14:cNvContentPartPr/>
                <p14:nvPr/>
              </p14:nvContentPartPr>
              <p14:xfrm>
                <a:off x="584934" y="4697532"/>
                <a:ext cx="81360" cy="131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FA72D24-A0C0-873D-4E7E-2E9953E7B2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5934" y="4688892"/>
                  <a:ext cx="99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E347C46-D077-9F00-1F02-E868B2E30900}"/>
                    </a:ext>
                  </a:extLst>
                </p14:cNvPr>
                <p14:cNvContentPartPr/>
                <p14:nvPr/>
              </p14:nvContentPartPr>
              <p14:xfrm>
                <a:off x="336534" y="4708692"/>
                <a:ext cx="3240" cy="61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E347C46-D077-9F00-1F02-E868B2E309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7894" y="4699692"/>
                  <a:ext cx="20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AC187139-B155-18FF-FA6B-7F306C940EF7}"/>
                    </a:ext>
                  </a:extLst>
                </p14:cNvPr>
                <p14:cNvContentPartPr/>
                <p14:nvPr/>
              </p14:nvContentPartPr>
              <p14:xfrm>
                <a:off x="292614" y="4650732"/>
                <a:ext cx="12240" cy="143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AC187139-B155-18FF-FA6B-7F306C940EF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3614" y="4641732"/>
                  <a:ext cx="2988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84946E03-826D-13AF-611E-9EA1453ECD94}"/>
                  </a:ext>
                </a:extLst>
              </p14:cNvPr>
              <p14:cNvContentPartPr/>
              <p14:nvPr/>
            </p14:nvContentPartPr>
            <p14:xfrm>
              <a:off x="280014" y="5038452"/>
              <a:ext cx="930960" cy="2484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84946E03-826D-13AF-611E-9EA1453ECD94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71374" y="5029812"/>
                <a:ext cx="9486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7" name="Ink 216">
                <a:extLst>
                  <a:ext uri="{FF2B5EF4-FFF2-40B4-BE49-F238E27FC236}">
                    <a16:creationId xmlns:a16="http://schemas.microsoft.com/office/drawing/2014/main" id="{80AA0297-2D23-7014-44D7-BF271F7941F9}"/>
                  </a:ext>
                </a:extLst>
              </p14:cNvPr>
              <p14:cNvContentPartPr/>
              <p14:nvPr/>
            </p14:nvContentPartPr>
            <p14:xfrm>
              <a:off x="3478254" y="4461372"/>
              <a:ext cx="138600" cy="250560"/>
            </p14:xfrm>
          </p:contentPart>
        </mc:Choice>
        <mc:Fallback xmlns="">
          <p:pic>
            <p:nvPicPr>
              <p:cNvPr id="217" name="Ink 216">
                <a:extLst>
                  <a:ext uri="{FF2B5EF4-FFF2-40B4-BE49-F238E27FC236}">
                    <a16:creationId xmlns:a16="http://schemas.microsoft.com/office/drawing/2014/main" id="{80AA0297-2D23-7014-44D7-BF271F7941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469254" y="4452372"/>
                <a:ext cx="156240" cy="26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9" name="Ink 218">
                <a:extLst>
                  <a:ext uri="{FF2B5EF4-FFF2-40B4-BE49-F238E27FC236}">
                    <a16:creationId xmlns:a16="http://schemas.microsoft.com/office/drawing/2014/main" id="{627353A0-C8F7-E0C0-7B4A-5744CD58A2F4}"/>
                  </a:ext>
                </a:extLst>
              </p14:cNvPr>
              <p14:cNvContentPartPr/>
              <p14:nvPr/>
            </p14:nvContentPartPr>
            <p14:xfrm>
              <a:off x="3696414" y="4422852"/>
              <a:ext cx="260280" cy="236880"/>
            </p14:xfrm>
          </p:contentPart>
        </mc:Choice>
        <mc:Fallback xmlns="">
          <p:pic>
            <p:nvPicPr>
              <p:cNvPr id="219" name="Ink 218">
                <a:extLst>
                  <a:ext uri="{FF2B5EF4-FFF2-40B4-BE49-F238E27FC236}">
                    <a16:creationId xmlns:a16="http://schemas.microsoft.com/office/drawing/2014/main" id="{627353A0-C8F7-E0C0-7B4A-5744CD58A2F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87774" y="4414212"/>
                <a:ext cx="27792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0" name="Ink 219">
                <a:extLst>
                  <a:ext uri="{FF2B5EF4-FFF2-40B4-BE49-F238E27FC236}">
                    <a16:creationId xmlns:a16="http://schemas.microsoft.com/office/drawing/2014/main" id="{64D54DB4-C945-7DAF-7EF8-7CF43BB43E76}"/>
                  </a:ext>
                </a:extLst>
              </p14:cNvPr>
              <p14:cNvContentPartPr/>
              <p14:nvPr/>
            </p14:nvContentPartPr>
            <p14:xfrm>
              <a:off x="3873174" y="4416732"/>
              <a:ext cx="30960" cy="44640"/>
            </p14:xfrm>
          </p:contentPart>
        </mc:Choice>
        <mc:Fallback xmlns="">
          <p:pic>
            <p:nvPicPr>
              <p:cNvPr id="220" name="Ink 219">
                <a:extLst>
                  <a:ext uri="{FF2B5EF4-FFF2-40B4-BE49-F238E27FC236}">
                    <a16:creationId xmlns:a16="http://schemas.microsoft.com/office/drawing/2014/main" id="{64D54DB4-C945-7DAF-7EF8-7CF43BB43E7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864174" y="4408092"/>
                <a:ext cx="4860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A8B71E8-D496-31F9-223A-8C2A960B2E23}"/>
              </a:ext>
            </a:extLst>
          </p:cNvPr>
          <p:cNvGrpSpPr/>
          <p:nvPr/>
        </p:nvGrpSpPr>
        <p:grpSpPr>
          <a:xfrm>
            <a:off x="2918454" y="4477212"/>
            <a:ext cx="477000" cy="251640"/>
            <a:chOff x="2918454" y="4477212"/>
            <a:chExt cx="47700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5C34D41-92D1-1AF2-D5CD-5162621AC2C7}"/>
                    </a:ext>
                  </a:extLst>
                </p14:cNvPr>
                <p14:cNvContentPartPr/>
                <p14:nvPr/>
              </p14:nvContentPartPr>
              <p14:xfrm>
                <a:off x="2918454" y="4477212"/>
                <a:ext cx="331920" cy="251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5C34D41-92D1-1AF2-D5CD-5162621AC2C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09454" y="4468572"/>
                  <a:ext cx="34956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93BF77F-90B6-DE73-8A2A-2E552D5A5AE1}"/>
                    </a:ext>
                  </a:extLst>
                </p14:cNvPr>
                <p14:cNvContentPartPr/>
                <p14:nvPr/>
              </p14:nvContentPartPr>
              <p14:xfrm>
                <a:off x="3299694" y="4567932"/>
                <a:ext cx="95760" cy="903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93BF77F-90B6-DE73-8A2A-2E552D5A5A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91054" y="4559292"/>
                  <a:ext cx="113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8A2317C6-CC26-D719-47ED-35FD67DA8118}"/>
                    </a:ext>
                  </a:extLst>
                </p14:cNvPr>
                <p14:cNvContentPartPr/>
                <p14:nvPr/>
              </p14:nvContentPartPr>
              <p14:xfrm>
                <a:off x="3277734" y="4522572"/>
                <a:ext cx="97200" cy="167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8A2317C6-CC26-D719-47ED-35FD67DA811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68734" y="4513572"/>
                  <a:ext cx="11484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59A93017-87CA-3B65-3FBB-B1DC2AC562F2}"/>
                    </a:ext>
                  </a:extLst>
                </p14:cNvPr>
                <p14:cNvContentPartPr/>
                <p14:nvPr/>
              </p14:nvContentPartPr>
              <p14:xfrm>
                <a:off x="3341094" y="4539132"/>
                <a:ext cx="16200" cy="5580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59A93017-87CA-3B65-3FBB-B1DC2AC562F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332454" y="4530132"/>
                  <a:ext cx="3384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CE8D7121-EEC2-D437-D014-B7D0F3EBB9B5}"/>
                  </a:ext>
                </a:extLst>
              </p14:cNvPr>
              <p14:cNvContentPartPr/>
              <p14:nvPr/>
            </p14:nvContentPartPr>
            <p14:xfrm>
              <a:off x="2922054" y="4821732"/>
              <a:ext cx="1067400" cy="10872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CE8D7121-EEC2-D437-D014-B7D0F3EBB9B5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13054" y="4813092"/>
                <a:ext cx="10850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0805FA5-B33E-33B1-5AA3-109D4610A28A}"/>
                  </a:ext>
                </a:extLst>
              </p14:cNvPr>
              <p14:cNvContentPartPr/>
              <p14:nvPr/>
            </p14:nvContentPartPr>
            <p14:xfrm>
              <a:off x="2678334" y="758052"/>
              <a:ext cx="117720" cy="173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0805FA5-B33E-33B1-5AA3-109D4610A28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669334" y="749412"/>
                <a:ext cx="1353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6B74A11-E740-0252-FC1A-0B3B787D9CC6}"/>
                  </a:ext>
                </a:extLst>
              </p14:cNvPr>
              <p14:cNvContentPartPr/>
              <p14:nvPr/>
            </p14:nvContentPartPr>
            <p14:xfrm>
              <a:off x="2955894" y="742932"/>
              <a:ext cx="109080" cy="124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6B74A11-E740-0252-FC1A-0B3B787D9CC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947254" y="734292"/>
                <a:ext cx="1267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528D1E6-099F-55E3-D016-F24E332BC6E3}"/>
              </a:ext>
            </a:extLst>
          </p:cNvPr>
          <p:cNvGrpSpPr/>
          <p:nvPr/>
        </p:nvGrpSpPr>
        <p:grpSpPr>
          <a:xfrm>
            <a:off x="3230934" y="720972"/>
            <a:ext cx="447120" cy="162360"/>
            <a:chOff x="3230934" y="720972"/>
            <a:chExt cx="44712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2C02DBE-BC35-F1C8-F156-768E9D840B04}"/>
                    </a:ext>
                  </a:extLst>
                </p14:cNvPr>
                <p14:cNvContentPartPr/>
                <p14:nvPr/>
              </p14:nvContentPartPr>
              <p14:xfrm>
                <a:off x="3230934" y="720972"/>
                <a:ext cx="119160" cy="162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2C02DBE-BC35-F1C8-F156-768E9D840B0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21934" y="712332"/>
                  <a:ext cx="13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25DB794-6FCF-7434-3497-D6A3FC995326}"/>
                    </a:ext>
                  </a:extLst>
                </p14:cNvPr>
                <p14:cNvContentPartPr/>
                <p14:nvPr/>
              </p14:nvContentPartPr>
              <p14:xfrm>
                <a:off x="3485094" y="805212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25DB794-6FCF-7434-3497-D6A3FC995326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476454" y="796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F93760E-3A56-6EF2-F75C-FAEB3AB0048D}"/>
                    </a:ext>
                  </a:extLst>
                </p14:cNvPr>
                <p14:cNvContentPartPr/>
                <p14:nvPr/>
              </p14:nvContentPartPr>
              <p14:xfrm>
                <a:off x="3601734" y="805212"/>
                <a:ext cx="288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F93760E-3A56-6EF2-F75C-FAEB3AB0048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593094" y="79657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893372E-DF15-4116-F80F-8D3F45CE4CA1}"/>
                    </a:ext>
                  </a:extLst>
                </p14:cNvPr>
                <p14:cNvContentPartPr/>
                <p14:nvPr/>
              </p14:nvContentPartPr>
              <p14:xfrm>
                <a:off x="3677694" y="805212"/>
                <a:ext cx="360" cy="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893372E-DF15-4116-F80F-8D3F45CE4C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69054" y="796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C69AC54-73D1-599D-B575-DAB89AF1B002}"/>
                    </a:ext>
                  </a:extLst>
                </p14:cNvPr>
                <p14:cNvContentPartPr/>
                <p14:nvPr/>
              </p14:nvContentPartPr>
              <p14:xfrm>
                <a:off x="3677694" y="805212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C69AC54-73D1-599D-B575-DAB89AF1B00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669054" y="796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75DCEF6-9A0D-58ED-3447-8FA2EAF2A42E}"/>
                  </a:ext>
                </a:extLst>
              </p14:cNvPr>
              <p14:cNvContentPartPr/>
              <p14:nvPr/>
            </p14:nvContentPartPr>
            <p14:xfrm>
              <a:off x="3841854" y="674892"/>
              <a:ext cx="140760" cy="191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75DCEF6-9A0D-58ED-3447-8FA2EAF2A42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832854" y="665892"/>
                <a:ext cx="15840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4CF650A-5792-AA7E-A0E7-65E5C92E1AD7}"/>
              </a:ext>
            </a:extLst>
          </p:cNvPr>
          <p:cNvGrpSpPr/>
          <p:nvPr/>
        </p:nvGrpSpPr>
        <p:grpSpPr>
          <a:xfrm>
            <a:off x="2628654" y="1082052"/>
            <a:ext cx="1416960" cy="912240"/>
            <a:chOff x="2628654" y="1082052"/>
            <a:chExt cx="1416960" cy="91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B6C5C33-C908-6A5C-4D1F-702474FA84BA}"/>
                    </a:ext>
                  </a:extLst>
                </p14:cNvPr>
                <p14:cNvContentPartPr/>
                <p14:nvPr/>
              </p14:nvContentPartPr>
              <p14:xfrm>
                <a:off x="2705694" y="1127052"/>
                <a:ext cx="92160" cy="138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B6C5C33-C908-6A5C-4D1F-702474FA84B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697054" y="1118052"/>
                  <a:ext cx="109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785303D-E5AC-421A-0DC6-BBC4F8A6C58D}"/>
                    </a:ext>
                  </a:extLst>
                </p14:cNvPr>
                <p14:cNvContentPartPr/>
                <p14:nvPr/>
              </p14:nvContentPartPr>
              <p14:xfrm>
                <a:off x="3013854" y="1100772"/>
                <a:ext cx="77040" cy="149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785303D-E5AC-421A-0DC6-BBC4F8A6C58D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004854" y="1091772"/>
                  <a:ext cx="94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F42727F-A6B1-E3FF-2854-79AC13955AFB}"/>
                    </a:ext>
                  </a:extLst>
                </p14:cNvPr>
                <p14:cNvContentPartPr/>
                <p14:nvPr/>
              </p14:nvContentPartPr>
              <p14:xfrm>
                <a:off x="3277734" y="1221012"/>
                <a:ext cx="5760" cy="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F42727F-A6B1-E3FF-2854-79AC13955AF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268734" y="1212372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2A69A42-8550-2979-5343-F5F0BB572E86}"/>
                    </a:ext>
                  </a:extLst>
                </p14:cNvPr>
                <p14:cNvContentPartPr/>
                <p14:nvPr/>
              </p14:nvContentPartPr>
              <p14:xfrm>
                <a:off x="3435414" y="1221012"/>
                <a:ext cx="165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2A69A42-8550-2979-5343-F5F0BB572E8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426774" y="1212372"/>
                  <a:ext cx="3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CFFA53F-8F70-F33B-B131-130447D055BC}"/>
                    </a:ext>
                  </a:extLst>
                </p14:cNvPr>
                <p14:cNvContentPartPr/>
                <p14:nvPr/>
              </p14:nvContentPartPr>
              <p14:xfrm>
                <a:off x="3652494" y="1217052"/>
                <a:ext cx="288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CFFA53F-8F70-F33B-B131-130447D055B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643854" y="120841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0CC8BA2-4E9E-01D9-2BC5-E68CB536EED2}"/>
                    </a:ext>
                  </a:extLst>
                </p14:cNvPr>
                <p14:cNvContentPartPr/>
                <p14:nvPr/>
              </p14:nvContentPartPr>
              <p14:xfrm>
                <a:off x="3796494" y="1088172"/>
                <a:ext cx="55440" cy="149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0CC8BA2-4E9E-01D9-2BC5-E68CB536EED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787854" y="1079532"/>
                  <a:ext cx="73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5F4377A-14AC-6B90-A9EF-36B88F384246}"/>
                    </a:ext>
                  </a:extLst>
                </p14:cNvPr>
                <p14:cNvContentPartPr/>
                <p14:nvPr/>
              </p14:nvContentPartPr>
              <p14:xfrm>
                <a:off x="3783894" y="1206972"/>
                <a:ext cx="176760" cy="61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5F4377A-14AC-6B90-A9EF-36B88F3842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774894" y="1197972"/>
                  <a:ext cx="194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67E5207-D3BF-3A31-7959-5B0358D6B437}"/>
                    </a:ext>
                  </a:extLst>
                </p14:cNvPr>
                <p14:cNvContentPartPr/>
                <p14:nvPr/>
              </p14:nvContentPartPr>
              <p14:xfrm>
                <a:off x="2685534" y="1469412"/>
                <a:ext cx="84960" cy="140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67E5207-D3BF-3A31-7959-5B0358D6B43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676894" y="1460412"/>
                  <a:ext cx="102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54BDEB0-238B-E6F3-30C8-B1C2AC61695D}"/>
                    </a:ext>
                  </a:extLst>
                </p14:cNvPr>
                <p14:cNvContentPartPr/>
                <p14:nvPr/>
              </p14:nvContentPartPr>
              <p14:xfrm>
                <a:off x="2940414" y="1681092"/>
                <a:ext cx="288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54BDEB0-238B-E6F3-30C8-B1C2AC61695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31414" y="167245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2829CBE-A1BF-9E83-6B10-9A2B440BF473}"/>
                    </a:ext>
                  </a:extLst>
                </p14:cNvPr>
                <p14:cNvContentPartPr/>
                <p14:nvPr/>
              </p14:nvContentPartPr>
              <p14:xfrm>
                <a:off x="2918094" y="1440612"/>
                <a:ext cx="124560" cy="169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2829CBE-A1BF-9E83-6B10-9A2B440BF47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909094" y="1431972"/>
                  <a:ext cx="142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061F593-1249-D83E-ACEE-6B55CF976EF2}"/>
                    </a:ext>
                  </a:extLst>
                </p14:cNvPr>
                <p14:cNvContentPartPr/>
                <p14:nvPr/>
              </p14:nvContentPartPr>
              <p14:xfrm>
                <a:off x="3189534" y="1569132"/>
                <a:ext cx="36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061F593-1249-D83E-ACEE-6B55CF976EF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180534" y="15604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D06215B-16A7-C30C-B5C4-E7BC6247EB8E}"/>
                    </a:ext>
                  </a:extLst>
                </p14:cNvPr>
                <p14:cNvContentPartPr/>
                <p14:nvPr/>
              </p14:nvContentPartPr>
              <p14:xfrm>
                <a:off x="3314094" y="1547532"/>
                <a:ext cx="11880" cy="3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D06215B-16A7-C30C-B5C4-E7BC6247EB8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305454" y="1538892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0D167DA-21C0-6C93-E4A6-28357719553C}"/>
                    </a:ext>
                  </a:extLst>
                </p14:cNvPr>
                <p14:cNvContentPartPr/>
                <p14:nvPr/>
              </p14:nvContentPartPr>
              <p14:xfrm>
                <a:off x="3521454" y="1542132"/>
                <a:ext cx="2880" cy="2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0D167DA-21C0-6C93-E4A6-28357719553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512454" y="153313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5849183-9E26-64AB-9325-28423C0A8A16}"/>
                    </a:ext>
                  </a:extLst>
                </p14:cNvPr>
                <p14:cNvContentPartPr/>
                <p14:nvPr/>
              </p14:nvContentPartPr>
              <p14:xfrm>
                <a:off x="3686694" y="1422972"/>
                <a:ext cx="40680" cy="172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5849183-9E26-64AB-9325-28423C0A8A1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678054" y="1413972"/>
                  <a:ext cx="58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994D1E3-6877-CD2A-6DB6-9EEF973FE199}"/>
                    </a:ext>
                  </a:extLst>
                </p14:cNvPr>
                <p14:cNvContentPartPr/>
                <p14:nvPr/>
              </p14:nvContentPartPr>
              <p14:xfrm>
                <a:off x="3693174" y="1598652"/>
                <a:ext cx="95040" cy="2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994D1E3-6877-CD2A-6DB6-9EEF973FE19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684174" y="1590012"/>
                  <a:ext cx="112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BBB0854-E463-E54E-34FB-25697A26B233}"/>
                    </a:ext>
                  </a:extLst>
                </p14:cNvPr>
                <p14:cNvContentPartPr/>
                <p14:nvPr/>
              </p14:nvContentPartPr>
              <p14:xfrm>
                <a:off x="3925014" y="1375092"/>
                <a:ext cx="120600" cy="178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BBB0854-E463-E54E-34FB-25697A26B23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16374" y="1366092"/>
                  <a:ext cx="13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89941B1-B91C-3413-2325-F848F716167A}"/>
                    </a:ext>
                  </a:extLst>
                </p14:cNvPr>
                <p14:cNvContentPartPr/>
                <p14:nvPr/>
              </p14:nvContentPartPr>
              <p14:xfrm>
                <a:off x="3538734" y="1082052"/>
                <a:ext cx="137520" cy="112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89941B1-B91C-3413-2325-F848F716167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530094" y="1073052"/>
                  <a:ext cx="155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66B18DB-CDC9-C41B-306D-EF7968E5D84A}"/>
                    </a:ext>
                  </a:extLst>
                </p14:cNvPr>
                <p14:cNvContentPartPr/>
                <p14:nvPr/>
              </p14:nvContentPartPr>
              <p14:xfrm>
                <a:off x="2628654" y="1809972"/>
                <a:ext cx="93960" cy="184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66B18DB-CDC9-C41B-306D-EF7968E5D84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20014" y="1800972"/>
                  <a:ext cx="111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4C326D6-A593-E9BC-4ACE-903B3CFAF29A}"/>
                    </a:ext>
                  </a:extLst>
                </p14:cNvPr>
                <p14:cNvContentPartPr/>
                <p14:nvPr/>
              </p14:nvContentPartPr>
              <p14:xfrm>
                <a:off x="2910174" y="1947132"/>
                <a:ext cx="540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4C326D6-A593-E9BC-4ACE-903B3CFAF29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01174" y="1938132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A5E8B71-0911-42EC-E12E-5A2DE7BCBEC0}"/>
                    </a:ext>
                  </a:extLst>
                </p14:cNvPr>
                <p14:cNvContentPartPr/>
                <p14:nvPr/>
              </p14:nvContentPartPr>
              <p14:xfrm>
                <a:off x="3033294" y="1921212"/>
                <a:ext cx="346320" cy="26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A5E8B71-0911-42EC-E12E-5A2DE7BCBEC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024654" y="1912572"/>
                  <a:ext cx="3639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537D1CB-E7DB-0A0F-CF08-22D7D9B5A611}"/>
                  </a:ext>
                </a:extLst>
              </p14:cNvPr>
              <p14:cNvContentPartPr/>
              <p14:nvPr/>
            </p14:nvContentPartPr>
            <p14:xfrm>
              <a:off x="3756174" y="1825452"/>
              <a:ext cx="360" cy="1393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537D1CB-E7DB-0A0F-CF08-22D7D9B5A611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747534" y="1816812"/>
                <a:ext cx="180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33093825-E421-4D7A-E706-1D7C47801894}"/>
                  </a:ext>
                </a:extLst>
              </p14:cNvPr>
              <p14:cNvContentPartPr/>
              <p14:nvPr/>
            </p14:nvContentPartPr>
            <p14:xfrm>
              <a:off x="3982614" y="1718892"/>
              <a:ext cx="2880" cy="2797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33093825-E421-4D7A-E706-1D7C47801894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973614" y="1709892"/>
                <a:ext cx="205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60E51C1-29C2-3E35-F0F6-30E49AF8304A}"/>
                  </a:ext>
                </a:extLst>
              </p14:cNvPr>
              <p14:cNvContentPartPr/>
              <p14:nvPr/>
            </p14:nvContentPartPr>
            <p14:xfrm>
              <a:off x="2878854" y="2483172"/>
              <a:ext cx="360" cy="28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60E51C1-29C2-3E35-F0F6-30E49AF8304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869854" y="247453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4CFC13C8-64D3-A817-49DD-81E97BD95506}"/>
                  </a:ext>
                </a:extLst>
              </p14:cNvPr>
              <p14:cNvContentPartPr/>
              <p14:nvPr/>
            </p14:nvContentPartPr>
            <p14:xfrm>
              <a:off x="2833854" y="2723292"/>
              <a:ext cx="360" cy="9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4CFC13C8-64D3-A817-49DD-81E97BD9550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24854" y="2714652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0FD2890-2870-7E83-A022-5D33AEA1AA3F}"/>
                  </a:ext>
                </a:extLst>
              </p14:cNvPr>
              <p14:cNvContentPartPr/>
              <p14:nvPr/>
            </p14:nvContentPartPr>
            <p14:xfrm>
              <a:off x="2677974" y="2990772"/>
              <a:ext cx="360" cy="2260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0FD2890-2870-7E83-A022-5D33AEA1AA3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69334" y="2982132"/>
                <a:ext cx="1800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DFF2170-C59F-8BBA-EDA0-FA07779A68CD}"/>
              </a:ext>
            </a:extLst>
          </p:cNvPr>
          <p:cNvGrpSpPr/>
          <p:nvPr/>
        </p:nvGrpSpPr>
        <p:grpSpPr>
          <a:xfrm>
            <a:off x="2832774" y="2963772"/>
            <a:ext cx="1440" cy="216000"/>
            <a:chOff x="2832774" y="2963772"/>
            <a:chExt cx="144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4FEE974-948C-965B-5FD0-CA307F3D88BF}"/>
                    </a:ext>
                  </a:extLst>
                </p14:cNvPr>
                <p14:cNvContentPartPr/>
                <p14:nvPr/>
              </p14:nvContentPartPr>
              <p14:xfrm>
                <a:off x="2833854" y="2963772"/>
                <a:ext cx="360" cy="2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4FEE974-948C-965B-5FD0-CA307F3D88B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824854" y="295513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D9640A-37EE-5921-8447-DB6C0A01B8DF}"/>
                    </a:ext>
                  </a:extLst>
                </p14:cNvPr>
                <p14:cNvContentPartPr/>
                <p14:nvPr/>
              </p14:nvContentPartPr>
              <p14:xfrm>
                <a:off x="2832774" y="2993292"/>
                <a:ext cx="360" cy="186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D9640A-37EE-5921-8447-DB6C0A01B8D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824134" y="2984292"/>
                  <a:ext cx="180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43B4BF46-5840-B170-2528-FF10F01D179E}"/>
                  </a:ext>
                </a:extLst>
              </p14:cNvPr>
              <p14:cNvContentPartPr/>
              <p14:nvPr/>
            </p14:nvContentPartPr>
            <p14:xfrm>
              <a:off x="3036534" y="3093012"/>
              <a:ext cx="360" cy="28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43B4BF46-5840-B170-2528-FF10F01D179E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027534" y="308437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F585747B-34A0-D22C-F85D-EEE331066963}"/>
                  </a:ext>
                </a:extLst>
              </p14:cNvPr>
              <p14:cNvContentPartPr/>
              <p14:nvPr/>
            </p14:nvContentPartPr>
            <p14:xfrm>
              <a:off x="3289614" y="3072132"/>
              <a:ext cx="828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F585747B-34A0-D22C-F85D-EEE33106696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280974" y="3063492"/>
                <a:ext cx="25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8469254B-C5E5-1FFA-5C14-8974F0DC255B}"/>
                  </a:ext>
                </a:extLst>
              </p14:cNvPr>
              <p14:cNvContentPartPr/>
              <p14:nvPr/>
            </p14:nvContentPartPr>
            <p14:xfrm>
              <a:off x="3534414" y="3072132"/>
              <a:ext cx="612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8469254B-C5E5-1FFA-5C14-8974F0DC255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525774" y="3063492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7FB2E21B-50D5-3227-9E29-3C9E6FCAA1C4}"/>
                  </a:ext>
                </a:extLst>
              </p14:cNvPr>
              <p14:cNvContentPartPr/>
              <p14:nvPr/>
            </p14:nvContentPartPr>
            <p14:xfrm>
              <a:off x="3826014" y="2937852"/>
              <a:ext cx="360" cy="2098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7FB2E21B-50D5-3227-9E29-3C9E6FCAA1C4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17374" y="2928852"/>
                <a:ext cx="180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8BC4812C-5CB9-4C38-7CF6-9B58A73EB196}"/>
                  </a:ext>
                </a:extLst>
              </p14:cNvPr>
              <p14:cNvContentPartPr/>
              <p14:nvPr/>
            </p14:nvContentPartPr>
            <p14:xfrm>
              <a:off x="4047774" y="2859372"/>
              <a:ext cx="4680" cy="22680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8BC4812C-5CB9-4C38-7CF6-9B58A73EB19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038774" y="2850732"/>
                <a:ext cx="223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3CA631-1F08-792F-18CD-2E62033A8D76}"/>
                  </a:ext>
                </a:extLst>
              </p14:cNvPr>
              <p14:cNvContentPartPr/>
              <p14:nvPr/>
            </p14:nvContentPartPr>
            <p14:xfrm>
              <a:off x="540654" y="507132"/>
              <a:ext cx="82440" cy="117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3CA631-1F08-792F-18CD-2E62033A8D76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31654" y="498132"/>
                <a:ext cx="100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A69B18-63D4-6636-9242-0502D47464BE}"/>
                  </a:ext>
                </a:extLst>
              </p14:cNvPr>
              <p14:cNvContentPartPr/>
              <p14:nvPr/>
            </p14:nvContentPartPr>
            <p14:xfrm>
              <a:off x="580614" y="531612"/>
              <a:ext cx="11628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A69B18-63D4-6636-9242-0502D47464B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71614" y="522972"/>
                <a:ext cx="1180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6C5B13-C45B-BD18-9355-2185D37828C2}"/>
                  </a:ext>
                </a:extLst>
              </p14:cNvPr>
              <p14:cNvContentPartPr/>
              <p14:nvPr/>
            </p14:nvContentPartPr>
            <p14:xfrm>
              <a:off x="1603734" y="503532"/>
              <a:ext cx="152640" cy="78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6C5B13-C45B-BD18-9355-2185D37828C2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594734" y="494892"/>
                <a:ext cx="170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88AA46-D987-9E00-78AE-9843EFC3E5B7}"/>
                  </a:ext>
                </a:extLst>
              </p14:cNvPr>
              <p14:cNvContentPartPr/>
              <p14:nvPr/>
            </p14:nvContentPartPr>
            <p14:xfrm>
              <a:off x="566574" y="805572"/>
              <a:ext cx="101880" cy="16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88AA46-D987-9E00-78AE-9843EFC3E5B7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57574" y="796572"/>
                <a:ext cx="1195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4D4CCF-24A5-1B92-31FA-E7AC9168A1BC}"/>
                  </a:ext>
                </a:extLst>
              </p14:cNvPr>
              <p14:cNvContentPartPr/>
              <p14:nvPr/>
            </p14:nvContentPartPr>
            <p14:xfrm>
              <a:off x="687534" y="960732"/>
              <a:ext cx="360" cy="10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4D4CCF-24A5-1B92-31FA-E7AC9168A1B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678534" y="951732"/>
                <a:ext cx="18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BAD3BF-EEE9-F1BD-95AD-73A421A2D0FB}"/>
                  </a:ext>
                </a:extLst>
              </p14:cNvPr>
              <p14:cNvContentPartPr/>
              <p14:nvPr/>
            </p14:nvContentPartPr>
            <p14:xfrm>
              <a:off x="847374" y="94345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BAD3BF-EEE9-F1BD-95AD-73A421A2D0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8734" y="9348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9623C91-A743-54BE-F160-3CC4B072F782}"/>
                  </a:ext>
                </a:extLst>
              </p14:cNvPr>
              <p14:cNvContentPartPr/>
              <p14:nvPr/>
            </p14:nvContentPartPr>
            <p14:xfrm>
              <a:off x="1014054" y="94345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9623C91-A743-54BE-F160-3CC4B072F78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5414" y="9348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868691-014A-1683-D9F3-A86AB7EBD3E8}"/>
                  </a:ext>
                </a:extLst>
              </p14:cNvPr>
              <p14:cNvContentPartPr/>
              <p14:nvPr/>
            </p14:nvContentPartPr>
            <p14:xfrm>
              <a:off x="1194054" y="935172"/>
              <a:ext cx="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868691-014A-1683-D9F3-A86AB7EBD3E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85054" y="926172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12AE6A-CA82-ABB1-9116-FE8AEFB908AA}"/>
                  </a:ext>
                </a:extLst>
              </p14:cNvPr>
              <p14:cNvContentPartPr/>
              <p14:nvPr/>
            </p14:nvContentPartPr>
            <p14:xfrm>
              <a:off x="476574" y="740772"/>
              <a:ext cx="662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12AE6A-CA82-ABB1-9116-FE8AEFB908A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467934" y="731772"/>
                <a:ext cx="83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BADEA17-8CED-AA34-ACFF-2204B0BE0593}"/>
                  </a:ext>
                </a:extLst>
              </p14:cNvPr>
              <p14:cNvContentPartPr/>
              <p14:nvPr/>
            </p14:nvContentPartPr>
            <p14:xfrm>
              <a:off x="1814334" y="759852"/>
              <a:ext cx="82440" cy="316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BADEA17-8CED-AA34-ACFF-2204B0BE0593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805334" y="750852"/>
                <a:ext cx="1000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C411CB-2999-7E8E-EBCA-19C2B3B12A75}"/>
                  </a:ext>
                </a:extLst>
              </p14:cNvPr>
              <p14:cNvContentPartPr/>
              <p14:nvPr/>
            </p14:nvContentPartPr>
            <p14:xfrm>
              <a:off x="327894" y="689292"/>
              <a:ext cx="265320" cy="2500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C411CB-2999-7E8E-EBCA-19C2B3B12A75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318894" y="680652"/>
                <a:ext cx="282960" cy="25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A7BE488-EE77-A4BB-47E8-8CC17B2A33C0}"/>
                  </a:ext>
                </a:extLst>
              </p14:cNvPr>
              <p14:cNvContentPartPr/>
              <p14:nvPr/>
            </p14:nvContentPartPr>
            <p14:xfrm>
              <a:off x="1773654" y="652932"/>
              <a:ext cx="218520" cy="2628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A7BE488-EE77-A4BB-47E8-8CC17B2A33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764654" y="643932"/>
                <a:ext cx="236160" cy="26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6C2507-5702-65B7-6069-9568988A57E6}"/>
                  </a:ext>
                </a:extLst>
              </p14:cNvPr>
              <p14:cNvContentPartPr/>
              <p14:nvPr/>
            </p14:nvContentPartPr>
            <p14:xfrm>
              <a:off x="523374" y="1273932"/>
              <a:ext cx="77040" cy="267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6C2507-5702-65B7-6069-9568988A57E6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514374" y="1264932"/>
                <a:ext cx="946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D0A0173-300B-15DB-F4B1-2A19BE71B726}"/>
                  </a:ext>
                </a:extLst>
              </p14:cNvPr>
              <p14:cNvContentPartPr/>
              <p14:nvPr/>
            </p14:nvContentPartPr>
            <p14:xfrm>
              <a:off x="611934" y="1307052"/>
              <a:ext cx="100440" cy="149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0A0173-300B-15DB-F4B1-2A19BE71B726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03294" y="1298052"/>
                <a:ext cx="11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F087B7-8652-0766-7E9B-B171BB551102}"/>
                  </a:ext>
                </a:extLst>
              </p14:cNvPr>
              <p14:cNvContentPartPr/>
              <p14:nvPr/>
            </p14:nvContentPartPr>
            <p14:xfrm>
              <a:off x="742614" y="1442412"/>
              <a:ext cx="360" cy="94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F087B7-8652-0766-7E9B-B171BB551102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33974" y="1433412"/>
                <a:ext cx="180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252FB79-5358-3B4D-6523-25399A4D7795}"/>
                  </a:ext>
                </a:extLst>
              </p14:cNvPr>
              <p14:cNvContentPartPr/>
              <p14:nvPr/>
            </p14:nvContentPartPr>
            <p14:xfrm>
              <a:off x="840894" y="145717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252FB79-5358-3B4D-6523-25399A4D7795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32254" y="1448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3D54B73-513F-5B63-7985-02841C585A1B}"/>
                  </a:ext>
                </a:extLst>
              </p14:cNvPr>
              <p14:cNvContentPartPr/>
              <p14:nvPr/>
            </p14:nvContentPartPr>
            <p14:xfrm>
              <a:off x="944214" y="145717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3D54B73-513F-5B63-7985-02841C585A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35574" y="1448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5A51FBA-C2ED-32F1-4875-72EB98451027}"/>
                  </a:ext>
                </a:extLst>
              </p14:cNvPr>
              <p14:cNvContentPartPr/>
              <p14:nvPr/>
            </p14:nvContentPartPr>
            <p14:xfrm>
              <a:off x="1123134" y="1457172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5A51FBA-C2ED-32F1-4875-72EB98451027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14134" y="1448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4251E7-54D1-BB00-7F91-B27664D09C31}"/>
                  </a:ext>
                </a:extLst>
              </p14:cNvPr>
              <p14:cNvContentPartPr/>
              <p14:nvPr/>
            </p14:nvContentPartPr>
            <p14:xfrm>
              <a:off x="965454" y="1853532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4251E7-54D1-BB00-7F91-B27664D09C3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56454" y="1844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2D6B1AE-95B1-9B5E-51A2-CD19EA216659}"/>
                  </a:ext>
                </a:extLst>
              </p14:cNvPr>
              <p14:cNvContentPartPr/>
              <p14:nvPr/>
            </p14:nvContentPartPr>
            <p14:xfrm>
              <a:off x="933054" y="206773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2D6B1AE-95B1-9B5E-51A2-CD19EA21665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924414" y="20587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C83684-DD93-34C9-5B12-C51D95ACDF6F}"/>
                  </a:ext>
                </a:extLst>
              </p14:cNvPr>
              <p14:cNvContentPartPr/>
              <p14:nvPr/>
            </p14:nvContentPartPr>
            <p14:xfrm>
              <a:off x="933054" y="2289852"/>
              <a:ext cx="360" cy="2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C83684-DD93-34C9-5B12-C51D95ACDF6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24414" y="228085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5572810-DB40-51AD-60FD-EF3B02FF2D5A}"/>
                  </a:ext>
                </a:extLst>
              </p14:cNvPr>
              <p14:cNvContentPartPr/>
              <p14:nvPr/>
            </p14:nvContentPartPr>
            <p14:xfrm>
              <a:off x="933054" y="2523492"/>
              <a:ext cx="360" cy="2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5572810-DB40-51AD-60FD-EF3B02FF2D5A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924414" y="251485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8611649-2015-F047-8E66-10AA4B0595A5}"/>
                  </a:ext>
                </a:extLst>
              </p14:cNvPr>
              <p14:cNvContentPartPr/>
              <p14:nvPr/>
            </p14:nvContentPartPr>
            <p14:xfrm>
              <a:off x="630294" y="2860452"/>
              <a:ext cx="85320" cy="185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8611649-2015-F047-8E66-10AA4B0595A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1294" y="2851812"/>
                <a:ext cx="1029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1629846-5CDF-DD80-A2A2-57166AA07B0A}"/>
                  </a:ext>
                </a:extLst>
              </p14:cNvPr>
              <p14:cNvContentPartPr/>
              <p14:nvPr/>
            </p14:nvContentPartPr>
            <p14:xfrm>
              <a:off x="755214" y="3042612"/>
              <a:ext cx="360" cy="662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1629846-5CDF-DD80-A2A2-57166AA07B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746214" y="3033612"/>
                <a:ext cx="18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5F4896E-8DCB-4795-976F-D7E2D1850316}"/>
                  </a:ext>
                </a:extLst>
              </p14:cNvPr>
              <p14:cNvContentPartPr/>
              <p14:nvPr/>
            </p14:nvContentPartPr>
            <p14:xfrm>
              <a:off x="903174" y="3030372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5F4896E-8DCB-4795-976F-D7E2D185031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94534" y="30213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1DC8F03-86EA-6C21-4A1E-10AB3B1AA6A0}"/>
                  </a:ext>
                </a:extLst>
              </p14:cNvPr>
              <p14:cNvContentPartPr/>
              <p14:nvPr/>
            </p14:nvContentPartPr>
            <p14:xfrm>
              <a:off x="1115934" y="300805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1DC8F03-86EA-6C21-4A1E-10AB3B1AA6A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07294" y="29994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B6F5619-520C-3BEC-1470-C7489B180E91}"/>
                  </a:ext>
                </a:extLst>
              </p14:cNvPr>
              <p14:cNvContentPartPr/>
              <p14:nvPr/>
            </p14:nvContentPartPr>
            <p14:xfrm>
              <a:off x="1317534" y="3004092"/>
              <a:ext cx="288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B6F5619-520C-3BEC-1470-C7489B180E9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308534" y="2995452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9CD1561-2C01-3F4A-64D1-DA6C5D2E61AA}"/>
                  </a:ext>
                </a:extLst>
              </p14:cNvPr>
              <p14:cNvContentPartPr/>
              <p14:nvPr/>
            </p14:nvContentPartPr>
            <p14:xfrm>
              <a:off x="172374" y="1491012"/>
              <a:ext cx="26280" cy="1710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9CD1561-2C01-3F4A-64D1-DA6C5D2E61A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63374" y="1482012"/>
                <a:ext cx="43920" cy="17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D28D47A-2492-27F1-C09A-EBB1CDF9AB66}"/>
                  </a:ext>
                </a:extLst>
              </p14:cNvPr>
              <p14:cNvContentPartPr/>
              <p14:nvPr/>
            </p14:nvContentPartPr>
            <p14:xfrm>
              <a:off x="120174" y="2987172"/>
              <a:ext cx="171360" cy="1580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D28D47A-2492-27F1-C09A-EBB1CDF9AB66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11534" y="2978172"/>
                <a:ext cx="189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291DA4F-6507-0CF9-29CB-069E5EBF3ACB}"/>
                  </a:ext>
                </a:extLst>
              </p14:cNvPr>
              <p14:cNvContentPartPr/>
              <p14:nvPr/>
            </p14:nvContentPartPr>
            <p14:xfrm>
              <a:off x="603654" y="3469572"/>
              <a:ext cx="1091880" cy="1526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291DA4F-6507-0CF9-29CB-069E5EBF3ACB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94654" y="3460572"/>
                <a:ext cx="1109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E7CEF80-CD2A-82C0-F9F9-B5FD99B20ABA}"/>
                  </a:ext>
                </a:extLst>
              </p14:cNvPr>
              <p14:cNvContentPartPr/>
              <p14:nvPr/>
            </p14:nvContentPartPr>
            <p14:xfrm>
              <a:off x="921534" y="3935772"/>
              <a:ext cx="360" cy="3427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E7CEF80-CD2A-82C0-F9F9-B5FD99B20ABA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912894" y="3926772"/>
                <a:ext cx="180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A13B098-7FCD-2029-AFC5-3EF26779E819}"/>
                  </a:ext>
                </a:extLst>
              </p14:cNvPr>
              <p14:cNvContentPartPr/>
              <p14:nvPr/>
            </p14:nvContentPartPr>
            <p14:xfrm>
              <a:off x="921534" y="4159332"/>
              <a:ext cx="161640" cy="75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A13B098-7FCD-2029-AFC5-3EF26779E81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912894" y="4150692"/>
                <a:ext cx="179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5CAC4EA-8725-E1AD-4ABB-E3065442C739}"/>
                  </a:ext>
                </a:extLst>
              </p14:cNvPr>
              <p14:cNvContentPartPr/>
              <p14:nvPr/>
            </p14:nvContentPartPr>
            <p14:xfrm>
              <a:off x="1082814" y="3979692"/>
              <a:ext cx="360" cy="2743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5CAC4EA-8725-E1AD-4ABB-E3065442C73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74174" y="3971052"/>
                <a:ext cx="18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CBF9B13-8D17-0EB7-3DD2-285A57567677}"/>
                  </a:ext>
                </a:extLst>
              </p14:cNvPr>
              <p14:cNvContentPartPr/>
              <p14:nvPr/>
            </p14:nvContentPartPr>
            <p14:xfrm>
              <a:off x="1093974" y="4192812"/>
              <a:ext cx="122400" cy="1018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CBF9B13-8D17-0EB7-3DD2-285A57567677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4974" y="4183812"/>
                <a:ext cx="140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C46C8C8-0628-7DDA-9196-12096B3849A9}"/>
                  </a:ext>
                </a:extLst>
              </p14:cNvPr>
              <p14:cNvContentPartPr/>
              <p14:nvPr/>
            </p14:nvContentPartPr>
            <p14:xfrm>
              <a:off x="107214" y="3507372"/>
              <a:ext cx="110880" cy="3006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C46C8C8-0628-7DDA-9196-12096B3849A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98214" y="3498372"/>
                <a:ext cx="128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69A3EF-57DE-F1E9-A4CC-0B2FDEE72357}"/>
                  </a:ext>
                </a:extLst>
              </p14:cNvPr>
              <p14:cNvContentPartPr/>
              <p14:nvPr/>
            </p14:nvContentPartPr>
            <p14:xfrm>
              <a:off x="1457934" y="1342332"/>
              <a:ext cx="117720" cy="180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69A3EF-57DE-F1E9-A4CC-0B2FDEE72357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449294" y="1333692"/>
                <a:ext cx="1353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C2A69B-651A-885F-1452-259BA85B1F97}"/>
                  </a:ext>
                </a:extLst>
              </p14:cNvPr>
              <p14:cNvContentPartPr/>
              <p14:nvPr/>
            </p14:nvContentPartPr>
            <p14:xfrm>
              <a:off x="1751694" y="1185012"/>
              <a:ext cx="96480" cy="343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C2A69B-651A-885F-1452-259BA85B1F9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743054" y="1176372"/>
                <a:ext cx="114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6F4865-63DE-345C-EACE-6496EECA3EC5}"/>
                  </a:ext>
                </a:extLst>
              </p14:cNvPr>
              <p14:cNvContentPartPr/>
              <p14:nvPr/>
            </p14:nvContentPartPr>
            <p14:xfrm>
              <a:off x="1480974" y="834732"/>
              <a:ext cx="102960" cy="171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6F4865-63DE-345C-EACE-6496EECA3EC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472334" y="825732"/>
                <a:ext cx="120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E5E3E3AC-C434-8211-2512-DC2AD01D586D}"/>
                  </a:ext>
                </a:extLst>
              </p14:cNvPr>
              <p14:cNvContentPartPr/>
              <p14:nvPr/>
            </p14:nvContentPartPr>
            <p14:xfrm>
              <a:off x="938814" y="156852"/>
              <a:ext cx="221400" cy="2098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E5E3E3AC-C434-8211-2512-DC2AD01D586D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930174" y="147852"/>
                <a:ext cx="23904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BCD11F91-DA5D-8F3D-1E6A-015197A1C1F5}"/>
              </a:ext>
            </a:extLst>
          </p:cNvPr>
          <p:cNvGrpSpPr/>
          <p:nvPr/>
        </p:nvGrpSpPr>
        <p:grpSpPr>
          <a:xfrm>
            <a:off x="250134" y="3391092"/>
            <a:ext cx="138960" cy="105840"/>
            <a:chOff x="250134" y="3391092"/>
            <a:chExt cx="13896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E29FD75-4F36-0DB5-BF0B-2C45B2BCB2DB}"/>
                    </a:ext>
                  </a:extLst>
                </p14:cNvPr>
                <p14:cNvContentPartPr/>
                <p14:nvPr/>
              </p14:nvContentPartPr>
              <p14:xfrm>
                <a:off x="250134" y="3391092"/>
                <a:ext cx="138960" cy="105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E29FD75-4F36-0DB5-BF0B-2C45B2BCB2D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1134" y="3382092"/>
                  <a:ext cx="156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F88710C-2CB4-4AB7-E63E-93FA452BF08D}"/>
                    </a:ext>
                  </a:extLst>
                </p14:cNvPr>
                <p14:cNvContentPartPr/>
                <p14:nvPr/>
              </p14:nvContentPartPr>
              <p14:xfrm>
                <a:off x="388734" y="3494052"/>
                <a:ext cx="36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F88710C-2CB4-4AB7-E63E-93FA452BF08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80094" y="34854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7C3C07F-1110-BED1-25D9-44BCAD5FDED4}"/>
              </a:ext>
            </a:extLst>
          </p:cNvPr>
          <p:cNvGrpSpPr/>
          <p:nvPr/>
        </p:nvGrpSpPr>
        <p:grpSpPr>
          <a:xfrm>
            <a:off x="1470894" y="2760732"/>
            <a:ext cx="375120" cy="395280"/>
            <a:chOff x="1470894" y="2760732"/>
            <a:chExt cx="3751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608D561-6332-D167-8316-519A60F8DB71}"/>
                    </a:ext>
                  </a:extLst>
                </p14:cNvPr>
                <p14:cNvContentPartPr/>
                <p14:nvPr/>
              </p14:nvContentPartPr>
              <p14:xfrm>
                <a:off x="1470894" y="2849292"/>
                <a:ext cx="122760" cy="205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608D561-6332-D167-8316-519A60F8DB7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462254" y="2840292"/>
                  <a:ext cx="140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2B20EE-7271-6153-6138-5D778A1FC804}"/>
                    </a:ext>
                  </a:extLst>
                </p14:cNvPr>
                <p14:cNvContentPartPr/>
                <p14:nvPr/>
              </p14:nvContentPartPr>
              <p14:xfrm>
                <a:off x="1729374" y="2760732"/>
                <a:ext cx="116640" cy="395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2B20EE-7271-6153-6138-5D778A1FC80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720734" y="2751732"/>
                  <a:ext cx="1342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C484C98-472E-6C48-3435-F845F8F6AB09}"/>
                    </a:ext>
                  </a:extLst>
                </p14:cNvPr>
                <p14:cNvContentPartPr/>
                <p14:nvPr/>
              </p14:nvContentPartPr>
              <p14:xfrm>
                <a:off x="1743054" y="3155292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C484C98-472E-6C48-3435-F845F8F6AB0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734054" y="31466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CF293F6-BC9B-271A-4BD6-853A71249FB7}"/>
                    </a:ext>
                  </a:extLst>
                </p14:cNvPr>
                <p14:cNvContentPartPr/>
                <p14:nvPr/>
              </p14:nvContentPartPr>
              <p14:xfrm>
                <a:off x="1583934" y="3008052"/>
                <a:ext cx="153720" cy="115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CF293F6-BC9B-271A-4BD6-853A71249FB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574934" y="2999052"/>
                  <a:ext cx="17136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F5AB5C8A-64F8-A557-B3DF-75D742287604}"/>
                  </a:ext>
                </a:extLst>
              </p14:cNvPr>
              <p14:cNvContentPartPr/>
              <p14:nvPr/>
            </p14:nvContentPartPr>
            <p14:xfrm>
              <a:off x="1584654" y="1449252"/>
              <a:ext cx="133920" cy="1144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F5AB5C8A-64F8-A557-B3DF-75D742287604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1576014" y="1440252"/>
                <a:ext cx="151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C2D9F8D-7709-84A0-5AC2-1142857DB1E3}"/>
                  </a:ext>
                </a:extLst>
              </p14:cNvPr>
              <p14:cNvContentPartPr/>
              <p14:nvPr/>
            </p14:nvContentPartPr>
            <p14:xfrm>
              <a:off x="1630014" y="916092"/>
              <a:ext cx="182520" cy="10512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C2D9F8D-7709-84A0-5AC2-1142857DB1E3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1621374" y="907092"/>
                <a:ext cx="200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A4B18BE2-7158-60DC-835E-66007C988503}"/>
                  </a:ext>
                </a:extLst>
              </p14:cNvPr>
              <p14:cNvContentPartPr/>
              <p14:nvPr/>
            </p14:nvContentPartPr>
            <p14:xfrm>
              <a:off x="2525694" y="3438612"/>
              <a:ext cx="1518840" cy="16452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A4B18BE2-7158-60DC-835E-66007C988503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2516694" y="3429612"/>
                <a:ext cx="15364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D050D3E2-7B87-B403-821E-F2AEF5D5B082}"/>
                  </a:ext>
                </a:extLst>
              </p14:cNvPr>
              <p14:cNvContentPartPr/>
              <p14:nvPr/>
            </p14:nvContentPartPr>
            <p14:xfrm>
              <a:off x="4872174" y="3455172"/>
              <a:ext cx="1329120" cy="1454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D050D3E2-7B87-B403-821E-F2AEF5D5B08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863174" y="3446172"/>
                <a:ext cx="13467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587ABBFA-8A01-E908-642B-608BD9D250FC}"/>
                  </a:ext>
                </a:extLst>
              </p14:cNvPr>
              <p14:cNvContentPartPr/>
              <p14:nvPr/>
            </p14:nvContentPartPr>
            <p14:xfrm>
              <a:off x="5348094" y="3766572"/>
              <a:ext cx="226440" cy="40716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587ABBFA-8A01-E908-642B-608BD9D250FC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5339454" y="3757572"/>
                <a:ext cx="24408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EBAB29DE-D9C1-95C9-FB9A-88A77025147A}"/>
                  </a:ext>
                </a:extLst>
              </p14:cNvPr>
              <p14:cNvContentPartPr/>
              <p14:nvPr/>
            </p14:nvContentPartPr>
            <p14:xfrm>
              <a:off x="5041014" y="4401972"/>
              <a:ext cx="54720" cy="20412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EBAB29DE-D9C1-95C9-FB9A-88A77025147A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5032014" y="4393332"/>
                <a:ext cx="723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23" name="Ink 322">
                <a:extLst>
                  <a:ext uri="{FF2B5EF4-FFF2-40B4-BE49-F238E27FC236}">
                    <a16:creationId xmlns:a16="http://schemas.microsoft.com/office/drawing/2014/main" id="{10AB3F24-98AF-CD78-DCBA-198D3C063EC8}"/>
                  </a:ext>
                </a:extLst>
              </p14:cNvPr>
              <p14:cNvContentPartPr/>
              <p14:nvPr/>
            </p14:nvContentPartPr>
            <p14:xfrm>
              <a:off x="5110494" y="4440132"/>
              <a:ext cx="290880" cy="163800"/>
            </p14:xfrm>
          </p:contentPart>
        </mc:Choice>
        <mc:Fallback xmlns="">
          <p:pic>
            <p:nvPicPr>
              <p:cNvPr id="323" name="Ink 322">
                <a:extLst>
                  <a:ext uri="{FF2B5EF4-FFF2-40B4-BE49-F238E27FC236}">
                    <a16:creationId xmlns:a16="http://schemas.microsoft.com/office/drawing/2014/main" id="{10AB3F24-98AF-CD78-DCBA-198D3C063EC8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5101854" y="4431132"/>
                <a:ext cx="308520" cy="181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oup 344">
            <a:extLst>
              <a:ext uri="{FF2B5EF4-FFF2-40B4-BE49-F238E27FC236}">
                <a16:creationId xmlns:a16="http://schemas.microsoft.com/office/drawing/2014/main" id="{8AE51060-049C-4DBD-8CEA-911C6F61BAE8}"/>
              </a:ext>
            </a:extLst>
          </p:cNvPr>
          <p:cNvGrpSpPr/>
          <p:nvPr/>
        </p:nvGrpSpPr>
        <p:grpSpPr>
          <a:xfrm>
            <a:off x="5476254" y="4275252"/>
            <a:ext cx="853200" cy="377280"/>
            <a:chOff x="5476254" y="4275252"/>
            <a:chExt cx="85320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2BC4699-F183-06BE-E106-4279BBA57D2C}"/>
                    </a:ext>
                  </a:extLst>
                </p14:cNvPr>
                <p14:cNvContentPartPr/>
                <p14:nvPr/>
              </p14:nvContentPartPr>
              <p14:xfrm>
                <a:off x="5476254" y="4393332"/>
                <a:ext cx="428760" cy="215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2BC4699-F183-06BE-E106-4279BBA57D2C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467254" y="4384692"/>
                  <a:ext cx="4464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E846098-B26B-1C43-D7E7-4723E94AE49B}"/>
                    </a:ext>
                  </a:extLst>
                </p14:cNvPr>
                <p14:cNvContentPartPr/>
                <p14:nvPr/>
              </p14:nvContentPartPr>
              <p14:xfrm>
                <a:off x="5973414" y="4275252"/>
                <a:ext cx="115560" cy="3772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E846098-B26B-1C43-D7E7-4723E94AE49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964774" y="4266252"/>
                  <a:ext cx="133200" cy="39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5A7AB94F-00B3-FE4A-344F-1CA3A625E0D7}"/>
                    </a:ext>
                  </a:extLst>
                </p14:cNvPr>
                <p14:cNvContentPartPr/>
                <p14:nvPr/>
              </p14:nvContentPartPr>
              <p14:xfrm>
                <a:off x="6077814" y="4407012"/>
                <a:ext cx="143280" cy="226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5A7AB94F-00B3-FE4A-344F-1CA3A625E0D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069174" y="4398012"/>
                  <a:ext cx="1609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2ECB75D1-0EDA-5B9F-B706-1E61EB5AEEC6}"/>
                    </a:ext>
                  </a:extLst>
                </p14:cNvPr>
                <p14:cNvContentPartPr/>
                <p14:nvPr/>
              </p14:nvContentPartPr>
              <p14:xfrm>
                <a:off x="6205974" y="4354452"/>
                <a:ext cx="123480" cy="22788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2ECB75D1-0EDA-5B9F-B706-1E61EB5AEEC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197334" y="4345452"/>
                  <a:ext cx="14112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4381913D-F99E-2E53-3390-83968550195B}"/>
                  </a:ext>
                </a:extLst>
              </p14:cNvPr>
              <p14:cNvContentPartPr/>
              <p14:nvPr/>
            </p14:nvContentPartPr>
            <p14:xfrm>
              <a:off x="4669494" y="5087052"/>
              <a:ext cx="98640" cy="36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4381913D-F99E-2E53-3390-83968550195B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4660494" y="5078412"/>
                <a:ext cx="1162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CAA73E3F-EBBD-B1B4-5FF7-68CA95D2920E}"/>
                  </a:ext>
                </a:extLst>
              </p14:cNvPr>
              <p14:cNvContentPartPr/>
              <p14:nvPr/>
            </p14:nvContentPartPr>
            <p14:xfrm>
              <a:off x="4711254" y="5183892"/>
              <a:ext cx="61560" cy="36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CAA73E3F-EBBD-B1B4-5FF7-68CA95D2920E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4702614" y="5174892"/>
                <a:ext cx="792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4" name="Group 383">
            <a:extLst>
              <a:ext uri="{FF2B5EF4-FFF2-40B4-BE49-F238E27FC236}">
                <a16:creationId xmlns:a16="http://schemas.microsoft.com/office/drawing/2014/main" id="{2A3ABBD1-CC50-3713-D65A-576C5A744FDA}"/>
              </a:ext>
            </a:extLst>
          </p:cNvPr>
          <p:cNvGrpSpPr/>
          <p:nvPr/>
        </p:nvGrpSpPr>
        <p:grpSpPr>
          <a:xfrm>
            <a:off x="5331174" y="4913172"/>
            <a:ext cx="1068840" cy="560160"/>
            <a:chOff x="5331174" y="4913172"/>
            <a:chExt cx="1068840" cy="56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1E98537F-7AB0-70D7-E5B0-4DF49EB1F0C4}"/>
                    </a:ext>
                  </a:extLst>
                </p14:cNvPr>
                <p14:cNvContentPartPr/>
                <p14:nvPr/>
              </p14:nvContentPartPr>
              <p14:xfrm>
                <a:off x="5331174" y="5119812"/>
                <a:ext cx="461880" cy="2228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1E98537F-7AB0-70D7-E5B0-4DF49EB1F0C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22174" y="5110812"/>
                  <a:ext cx="47952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445F8CFE-FCF6-656E-7AD2-D8BD579EF741}"/>
                    </a:ext>
                  </a:extLst>
                </p14:cNvPr>
                <p14:cNvContentPartPr/>
                <p14:nvPr/>
              </p14:nvContentPartPr>
              <p14:xfrm>
                <a:off x="5853534" y="5001012"/>
                <a:ext cx="81360" cy="35028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445F8CFE-FCF6-656E-7AD2-D8BD579EF741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844534" y="4992372"/>
                  <a:ext cx="9900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7C764433-95F0-B5A9-F384-5EF60408B25A}"/>
                    </a:ext>
                  </a:extLst>
                </p14:cNvPr>
                <p14:cNvContentPartPr/>
                <p14:nvPr/>
              </p14:nvContentPartPr>
              <p14:xfrm>
                <a:off x="5925534" y="5049252"/>
                <a:ext cx="138240" cy="21132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7C764433-95F0-B5A9-F384-5EF60408B25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916894" y="5040612"/>
                  <a:ext cx="1558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9C82F76B-A79E-748A-A293-242BEF863EAE}"/>
                    </a:ext>
                  </a:extLst>
                </p14:cNvPr>
                <p14:cNvContentPartPr/>
                <p14:nvPr/>
              </p14:nvContentPartPr>
              <p14:xfrm>
                <a:off x="6092574" y="4984092"/>
                <a:ext cx="37080" cy="8856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9C82F76B-A79E-748A-A293-242BEF863EA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083934" y="4975452"/>
                  <a:ext cx="547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C997EEC8-DBA2-61A3-07C6-6695DC107F40}"/>
                    </a:ext>
                  </a:extLst>
                </p14:cNvPr>
                <p14:cNvContentPartPr/>
                <p14:nvPr/>
              </p14:nvContentPartPr>
              <p14:xfrm>
                <a:off x="6193734" y="5029092"/>
                <a:ext cx="56160" cy="19908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C997EEC8-DBA2-61A3-07C6-6695DC107F4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184734" y="5020092"/>
                  <a:ext cx="73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B0D838A5-EDA5-34A3-C86C-BBD41912B9A1}"/>
                    </a:ext>
                  </a:extLst>
                </p14:cNvPr>
                <p14:cNvContentPartPr/>
                <p14:nvPr/>
              </p14:nvContentPartPr>
              <p14:xfrm>
                <a:off x="6275094" y="4913172"/>
                <a:ext cx="124920" cy="5601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B0D838A5-EDA5-34A3-C86C-BBD41912B9A1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266454" y="4904532"/>
                  <a:ext cx="142560" cy="57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F95FBAED-DF60-B052-F09B-0ACF8648370D}"/>
                    </a:ext>
                  </a:extLst>
                </p14:cNvPr>
                <p14:cNvContentPartPr/>
                <p14:nvPr/>
              </p14:nvContentPartPr>
              <p14:xfrm>
                <a:off x="6159534" y="4998492"/>
                <a:ext cx="70200" cy="28656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F95FBAED-DF60-B052-F09B-0ACF8648370D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150894" y="4989852"/>
                  <a:ext cx="87840" cy="30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86" name="Ink 385">
                <a:extLst>
                  <a:ext uri="{FF2B5EF4-FFF2-40B4-BE49-F238E27FC236}">
                    <a16:creationId xmlns:a16="http://schemas.microsoft.com/office/drawing/2014/main" id="{1D59A653-0C45-E4EC-F027-0E0DC7ADDED6}"/>
                  </a:ext>
                </a:extLst>
              </p14:cNvPr>
              <p14:cNvContentPartPr/>
              <p14:nvPr/>
            </p14:nvContentPartPr>
            <p14:xfrm>
              <a:off x="5243694" y="4938732"/>
              <a:ext cx="184320" cy="589320"/>
            </p14:xfrm>
          </p:contentPart>
        </mc:Choice>
        <mc:Fallback xmlns="">
          <p:pic>
            <p:nvPicPr>
              <p:cNvPr id="386" name="Ink 385">
                <a:extLst>
                  <a:ext uri="{FF2B5EF4-FFF2-40B4-BE49-F238E27FC236}">
                    <a16:creationId xmlns:a16="http://schemas.microsoft.com/office/drawing/2014/main" id="{1D59A653-0C45-E4EC-F027-0E0DC7ADDED6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5234694" y="4929732"/>
                <a:ext cx="201960" cy="60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387" name="Ink 386">
                <a:extLst>
                  <a:ext uri="{FF2B5EF4-FFF2-40B4-BE49-F238E27FC236}">
                    <a16:creationId xmlns:a16="http://schemas.microsoft.com/office/drawing/2014/main" id="{2CB168DC-B2BF-53D8-D4C9-72B76E0C8A2A}"/>
                  </a:ext>
                </a:extLst>
              </p14:cNvPr>
              <p14:cNvContentPartPr/>
              <p14:nvPr/>
            </p14:nvContentPartPr>
            <p14:xfrm>
              <a:off x="6459414" y="4835412"/>
              <a:ext cx="57240" cy="135720"/>
            </p14:xfrm>
          </p:contentPart>
        </mc:Choice>
        <mc:Fallback xmlns="">
          <p:pic>
            <p:nvPicPr>
              <p:cNvPr id="387" name="Ink 386">
                <a:extLst>
                  <a:ext uri="{FF2B5EF4-FFF2-40B4-BE49-F238E27FC236}">
                    <a16:creationId xmlns:a16="http://schemas.microsoft.com/office/drawing/2014/main" id="{2CB168DC-B2BF-53D8-D4C9-72B76E0C8A2A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6450774" y="4826772"/>
                <a:ext cx="748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12" name="Group 411">
            <a:extLst>
              <a:ext uri="{FF2B5EF4-FFF2-40B4-BE49-F238E27FC236}">
                <a16:creationId xmlns:a16="http://schemas.microsoft.com/office/drawing/2014/main" id="{EAF7F770-3A77-C9B2-A44F-E78DFF30C74B}"/>
              </a:ext>
            </a:extLst>
          </p:cNvPr>
          <p:cNvGrpSpPr/>
          <p:nvPr/>
        </p:nvGrpSpPr>
        <p:grpSpPr>
          <a:xfrm>
            <a:off x="4974054" y="562572"/>
            <a:ext cx="743760" cy="2777760"/>
            <a:chOff x="4974054" y="562572"/>
            <a:chExt cx="743760" cy="277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A6841E4B-3DAA-6B17-6FFB-0D8096DE2EB2}"/>
                    </a:ext>
                  </a:extLst>
                </p14:cNvPr>
                <p14:cNvContentPartPr/>
                <p14:nvPr/>
              </p14:nvContentPartPr>
              <p14:xfrm>
                <a:off x="4974054" y="562572"/>
                <a:ext cx="200520" cy="271692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A6841E4B-3DAA-6B17-6FFB-0D8096DE2EB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965054" y="553932"/>
                  <a:ext cx="218160" cy="27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577727D4-44DB-C618-426E-22AACF51A9E6}"/>
                    </a:ext>
                  </a:extLst>
                </p14:cNvPr>
                <p14:cNvContentPartPr/>
                <p14:nvPr/>
              </p14:nvContentPartPr>
              <p14:xfrm>
                <a:off x="5271054" y="637452"/>
                <a:ext cx="129240" cy="1857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577727D4-44DB-C618-426E-22AACF51A9E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262414" y="628452"/>
                  <a:ext cx="14688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22CBBFA4-80C0-CD6C-E037-B550E70B6B26}"/>
                    </a:ext>
                  </a:extLst>
                </p14:cNvPr>
                <p14:cNvContentPartPr/>
                <p14:nvPr/>
              </p14:nvContentPartPr>
              <p14:xfrm>
                <a:off x="5321814" y="943452"/>
                <a:ext cx="2880" cy="1940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22CBBFA4-80C0-CD6C-E037-B550E70B6B26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312814" y="934452"/>
                  <a:ext cx="20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AD30E466-FA5B-DA33-EE33-CB311B1503F9}"/>
                    </a:ext>
                  </a:extLst>
                </p14:cNvPr>
                <p14:cNvContentPartPr/>
                <p14:nvPr/>
              </p14:nvContentPartPr>
              <p14:xfrm>
                <a:off x="5324334" y="1326852"/>
                <a:ext cx="360" cy="21924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AD30E466-FA5B-DA33-EE33-CB311B1503F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315334" y="1317852"/>
                  <a:ext cx="180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95024B7-1238-0AA7-1C8D-30C16EDC6B3E}"/>
                    </a:ext>
                  </a:extLst>
                </p14:cNvPr>
                <p14:cNvContentPartPr/>
                <p14:nvPr/>
              </p14:nvContentPartPr>
              <p14:xfrm>
                <a:off x="5233614" y="1677852"/>
                <a:ext cx="148320" cy="20808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95024B7-1238-0AA7-1C8D-30C16EDC6B3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5224614" y="1668852"/>
                  <a:ext cx="1659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C562996A-EC14-BB92-F959-7CDF03C76E0F}"/>
                    </a:ext>
                  </a:extLst>
                </p14:cNvPr>
                <p14:cNvContentPartPr/>
                <p14:nvPr/>
              </p14:nvContentPartPr>
              <p14:xfrm>
                <a:off x="5304894" y="1991772"/>
                <a:ext cx="18720" cy="1112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C562996A-EC14-BB92-F959-7CDF03C76E0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5296254" y="1983132"/>
                  <a:ext cx="36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C30303D9-9917-B416-16C9-AC8A9C46C27F}"/>
                    </a:ext>
                  </a:extLst>
                </p14:cNvPr>
                <p14:cNvContentPartPr/>
                <p14:nvPr/>
              </p14:nvContentPartPr>
              <p14:xfrm>
                <a:off x="5309214" y="2069532"/>
                <a:ext cx="360" cy="651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C30303D9-9917-B416-16C9-AC8A9C46C27F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300574" y="2060532"/>
                  <a:ext cx="18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B3008CF6-CCBF-3ACF-0B06-7292DF697225}"/>
                    </a:ext>
                  </a:extLst>
                </p14:cNvPr>
                <p14:cNvContentPartPr/>
                <p14:nvPr/>
              </p14:nvContentPartPr>
              <p14:xfrm>
                <a:off x="5312094" y="2284452"/>
                <a:ext cx="11880" cy="14976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B3008CF6-CCBF-3ACF-0B06-7292DF697225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303094" y="2275812"/>
                  <a:ext cx="29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ADCEF482-4356-944E-D04E-C0B73A4CF5F2}"/>
                    </a:ext>
                  </a:extLst>
                </p14:cNvPr>
                <p14:cNvContentPartPr/>
                <p14:nvPr/>
              </p14:nvContentPartPr>
              <p14:xfrm>
                <a:off x="5283294" y="2520252"/>
                <a:ext cx="95760" cy="1558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ADCEF482-4356-944E-D04E-C0B73A4CF5F2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74294" y="2511612"/>
                  <a:ext cx="1134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55592297-E678-06BB-0BCF-5D9BF83E7E4D}"/>
                    </a:ext>
                  </a:extLst>
                </p14:cNvPr>
                <p14:cNvContentPartPr/>
                <p14:nvPr/>
              </p14:nvContentPartPr>
              <p14:xfrm>
                <a:off x="5298054" y="2767572"/>
                <a:ext cx="85680" cy="12888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55592297-E678-06BB-0BCF-5D9BF83E7E4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289414" y="2758572"/>
                  <a:ext cx="103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81F3CC16-BC88-744A-786B-005E379A6DBF}"/>
                    </a:ext>
                  </a:extLst>
                </p14:cNvPr>
                <p14:cNvContentPartPr/>
                <p14:nvPr/>
              </p14:nvContentPartPr>
              <p14:xfrm>
                <a:off x="5300574" y="2996532"/>
                <a:ext cx="360" cy="36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81F3CC16-BC88-744A-786B-005E379A6DB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91934" y="29875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F871BA0F-B746-208A-295A-759394AD336F}"/>
                    </a:ext>
                  </a:extLst>
                </p14:cNvPr>
                <p14:cNvContentPartPr/>
                <p14:nvPr/>
              </p14:nvContentPartPr>
              <p14:xfrm>
                <a:off x="5313894" y="3109932"/>
                <a:ext cx="360" cy="3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F871BA0F-B746-208A-295A-759394AD336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04894" y="31012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87A62FCF-542E-8B0A-330E-D1E938134220}"/>
                    </a:ext>
                  </a:extLst>
                </p14:cNvPr>
                <p14:cNvContentPartPr/>
                <p14:nvPr/>
              </p14:nvContentPartPr>
              <p14:xfrm>
                <a:off x="5313894" y="3239172"/>
                <a:ext cx="360" cy="792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87A62FCF-542E-8B0A-330E-D1E93813422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304894" y="3230172"/>
                  <a:ext cx="180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EDE11812-6535-0934-D759-A4D8396523B2}"/>
                    </a:ext>
                  </a:extLst>
                </p14:cNvPr>
                <p14:cNvContentPartPr/>
                <p14:nvPr/>
              </p14:nvContentPartPr>
              <p14:xfrm>
                <a:off x="5309574" y="3200652"/>
                <a:ext cx="95760" cy="1396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EDE11812-6535-0934-D759-A4D8396523B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00574" y="3192012"/>
                  <a:ext cx="113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62F6D760-CF15-6322-81BA-6AF5BBC87AC6}"/>
                    </a:ext>
                  </a:extLst>
                </p14:cNvPr>
                <p14:cNvContentPartPr/>
                <p14:nvPr/>
              </p14:nvContentPartPr>
              <p14:xfrm>
                <a:off x="5547174" y="569052"/>
                <a:ext cx="170640" cy="272592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62F6D760-CF15-6322-81BA-6AF5BBC87AC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538534" y="560412"/>
                  <a:ext cx="188280" cy="27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5C710F95-EAC6-A825-6F7E-4019503012BA}"/>
              </a:ext>
            </a:extLst>
          </p:cNvPr>
          <p:cNvGrpSpPr/>
          <p:nvPr/>
        </p:nvGrpSpPr>
        <p:grpSpPr>
          <a:xfrm>
            <a:off x="6750294" y="3440412"/>
            <a:ext cx="1777320" cy="726840"/>
            <a:chOff x="6750294" y="3440412"/>
            <a:chExt cx="1777320" cy="72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6ED1E324-01AE-CB26-2B76-24AEA6A1CBA1}"/>
                    </a:ext>
                  </a:extLst>
                </p14:cNvPr>
                <p14:cNvContentPartPr/>
                <p14:nvPr/>
              </p14:nvContentPartPr>
              <p14:xfrm>
                <a:off x="6750294" y="3440412"/>
                <a:ext cx="1777320" cy="29520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6ED1E324-01AE-CB26-2B76-24AEA6A1CBA1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41654" y="3431772"/>
                  <a:ext cx="179496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39E2A303-2E92-C6EE-C01F-3D2EBBEEC1F7}"/>
                    </a:ext>
                  </a:extLst>
                </p14:cNvPr>
                <p14:cNvContentPartPr/>
                <p14:nvPr/>
              </p14:nvContentPartPr>
              <p14:xfrm>
                <a:off x="7713294" y="3746052"/>
                <a:ext cx="135360" cy="26604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39E2A303-2E92-C6EE-C01F-3D2EBBEEC1F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704294" y="3737412"/>
                  <a:ext cx="15300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EED87587-0541-B6E4-C6A4-917C53F5F398}"/>
                    </a:ext>
                  </a:extLst>
                </p14:cNvPr>
                <p14:cNvContentPartPr/>
                <p14:nvPr/>
              </p14:nvContentPartPr>
              <p14:xfrm>
                <a:off x="7731654" y="3894732"/>
                <a:ext cx="77040" cy="36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EED87587-0541-B6E4-C6A4-917C53F5F39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722654" y="3885732"/>
                  <a:ext cx="9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16" name="Ink 415">
                  <a:extLst>
                    <a:ext uri="{FF2B5EF4-FFF2-40B4-BE49-F238E27FC236}">
                      <a16:creationId xmlns:a16="http://schemas.microsoft.com/office/drawing/2014/main" id="{70332A47-AA78-014B-75FF-5EA2022650B1}"/>
                    </a:ext>
                  </a:extLst>
                </p14:cNvPr>
                <p14:cNvContentPartPr/>
                <p14:nvPr/>
              </p14:nvContentPartPr>
              <p14:xfrm>
                <a:off x="7921734" y="3949092"/>
                <a:ext cx="147600" cy="218160"/>
              </p14:xfrm>
            </p:contentPart>
          </mc:Choice>
          <mc:Fallback xmlns="">
            <p:pic>
              <p:nvPicPr>
                <p:cNvPr id="416" name="Ink 415">
                  <a:extLst>
                    <a:ext uri="{FF2B5EF4-FFF2-40B4-BE49-F238E27FC236}">
                      <a16:creationId xmlns:a16="http://schemas.microsoft.com/office/drawing/2014/main" id="{70332A47-AA78-014B-75FF-5EA2022650B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913094" y="3940092"/>
                  <a:ext cx="16524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2" name="Group 421">
            <a:extLst>
              <a:ext uri="{FF2B5EF4-FFF2-40B4-BE49-F238E27FC236}">
                <a16:creationId xmlns:a16="http://schemas.microsoft.com/office/drawing/2014/main" id="{B84A4806-0C40-CA28-C6E7-438F2A131A18}"/>
              </a:ext>
            </a:extLst>
          </p:cNvPr>
          <p:cNvGrpSpPr/>
          <p:nvPr/>
        </p:nvGrpSpPr>
        <p:grpSpPr>
          <a:xfrm>
            <a:off x="7022094" y="4436892"/>
            <a:ext cx="356040" cy="178920"/>
            <a:chOff x="7022094" y="4436892"/>
            <a:chExt cx="35604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6BFBDEA2-57A7-74CB-4394-4863457E3CE0}"/>
                    </a:ext>
                  </a:extLst>
                </p14:cNvPr>
                <p14:cNvContentPartPr/>
                <p14:nvPr/>
              </p14:nvContentPartPr>
              <p14:xfrm>
                <a:off x="7022094" y="4437252"/>
                <a:ext cx="70200" cy="17856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6BFBDEA2-57A7-74CB-4394-4863457E3CE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013094" y="4428612"/>
                  <a:ext cx="8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0CADB99-D33C-B9BE-F7FD-E4DE54EAFE5B}"/>
                    </a:ext>
                  </a:extLst>
                </p14:cNvPr>
                <p14:cNvContentPartPr/>
                <p14:nvPr/>
              </p14:nvContentPartPr>
              <p14:xfrm>
                <a:off x="7093014" y="4471092"/>
                <a:ext cx="86760" cy="105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0CADB99-D33C-B9BE-F7FD-E4DE54EAFE5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084374" y="4462092"/>
                  <a:ext cx="1044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8D09C986-A3BE-E430-B4EF-50333A3B8005}"/>
                    </a:ext>
                  </a:extLst>
                </p14:cNvPr>
                <p14:cNvContentPartPr/>
                <p14:nvPr/>
              </p14:nvContentPartPr>
              <p14:xfrm>
                <a:off x="7248174" y="4436892"/>
                <a:ext cx="129960" cy="157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8D09C986-A3BE-E430-B4EF-50333A3B800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239174" y="4428252"/>
                  <a:ext cx="147600" cy="17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9" name="Group 438">
            <a:extLst>
              <a:ext uri="{FF2B5EF4-FFF2-40B4-BE49-F238E27FC236}">
                <a16:creationId xmlns:a16="http://schemas.microsoft.com/office/drawing/2014/main" id="{64C64E30-45A7-80F4-C810-5928BFD281EA}"/>
              </a:ext>
            </a:extLst>
          </p:cNvPr>
          <p:cNvGrpSpPr/>
          <p:nvPr/>
        </p:nvGrpSpPr>
        <p:grpSpPr>
          <a:xfrm>
            <a:off x="7475694" y="4344012"/>
            <a:ext cx="1539360" cy="456480"/>
            <a:chOff x="7475694" y="4344012"/>
            <a:chExt cx="1539360" cy="45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B4A17064-7479-C27D-D9D5-3B96C61BC5CD}"/>
                    </a:ext>
                  </a:extLst>
                </p14:cNvPr>
                <p14:cNvContentPartPr/>
                <p14:nvPr/>
              </p14:nvContentPartPr>
              <p14:xfrm>
                <a:off x="7475694" y="4423212"/>
                <a:ext cx="432360" cy="17496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B4A17064-7479-C27D-D9D5-3B96C61BC5CD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466694" y="4414212"/>
                  <a:ext cx="4500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624A35E8-9980-39BA-0A41-3AE4BF474D7E}"/>
                    </a:ext>
                  </a:extLst>
                </p14:cNvPr>
                <p14:cNvContentPartPr/>
                <p14:nvPr/>
              </p14:nvContentPartPr>
              <p14:xfrm>
                <a:off x="7982214" y="4351932"/>
                <a:ext cx="97200" cy="44856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624A35E8-9980-39BA-0A41-3AE4BF474D7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973574" y="4342932"/>
                  <a:ext cx="11484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23AE8093-7557-011B-F2FC-BC81B3518B3A}"/>
                    </a:ext>
                  </a:extLst>
                </p14:cNvPr>
                <p14:cNvContentPartPr/>
                <p14:nvPr/>
              </p14:nvContentPartPr>
              <p14:xfrm>
                <a:off x="8107854" y="4405212"/>
                <a:ext cx="125640" cy="24696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23AE8093-7557-011B-F2FC-BC81B3518B3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098854" y="4396572"/>
                  <a:ext cx="14328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27" name="Ink 426">
                  <a:extLst>
                    <a:ext uri="{FF2B5EF4-FFF2-40B4-BE49-F238E27FC236}">
                      <a16:creationId xmlns:a16="http://schemas.microsoft.com/office/drawing/2014/main" id="{D2A95C75-E7E0-2C5B-9EF2-C6BBFE343960}"/>
                    </a:ext>
                  </a:extLst>
                </p14:cNvPr>
                <p14:cNvContentPartPr/>
                <p14:nvPr/>
              </p14:nvContentPartPr>
              <p14:xfrm>
                <a:off x="8258334" y="4604652"/>
                <a:ext cx="90720" cy="147960"/>
              </p14:xfrm>
            </p:contentPart>
          </mc:Choice>
          <mc:Fallback xmlns="">
            <p:pic>
              <p:nvPicPr>
                <p:cNvPr id="427" name="Ink 426">
                  <a:extLst>
                    <a:ext uri="{FF2B5EF4-FFF2-40B4-BE49-F238E27FC236}">
                      <a16:creationId xmlns:a16="http://schemas.microsoft.com/office/drawing/2014/main" id="{D2A95C75-E7E0-2C5B-9EF2-C6BBFE34396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249694" y="4595652"/>
                  <a:ext cx="1083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28" name="Ink 427">
                  <a:extLst>
                    <a:ext uri="{FF2B5EF4-FFF2-40B4-BE49-F238E27FC236}">
                      <a16:creationId xmlns:a16="http://schemas.microsoft.com/office/drawing/2014/main" id="{F2EB3A51-6144-5B96-999B-A4DDF4F10051}"/>
                    </a:ext>
                  </a:extLst>
                </p14:cNvPr>
                <p14:cNvContentPartPr/>
                <p14:nvPr/>
              </p14:nvContentPartPr>
              <p14:xfrm>
                <a:off x="8340414" y="4497372"/>
                <a:ext cx="30960" cy="30600"/>
              </p14:xfrm>
            </p:contentPart>
          </mc:Choice>
          <mc:Fallback xmlns="">
            <p:pic>
              <p:nvPicPr>
                <p:cNvPr id="428" name="Ink 427">
                  <a:extLst>
                    <a:ext uri="{FF2B5EF4-FFF2-40B4-BE49-F238E27FC236}">
                      <a16:creationId xmlns:a16="http://schemas.microsoft.com/office/drawing/2014/main" id="{F2EB3A51-6144-5B96-999B-A4DDF4F1005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8331414" y="4488372"/>
                  <a:ext cx="48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29" name="Ink 428">
                  <a:extLst>
                    <a:ext uri="{FF2B5EF4-FFF2-40B4-BE49-F238E27FC236}">
                      <a16:creationId xmlns:a16="http://schemas.microsoft.com/office/drawing/2014/main" id="{BD8E6353-EECF-E835-187A-1A6835CD6A01}"/>
                    </a:ext>
                  </a:extLst>
                </p14:cNvPr>
                <p14:cNvContentPartPr/>
                <p14:nvPr/>
              </p14:nvContentPartPr>
              <p14:xfrm>
                <a:off x="8440494" y="4443012"/>
                <a:ext cx="80280" cy="156600"/>
              </p14:xfrm>
            </p:contentPart>
          </mc:Choice>
          <mc:Fallback xmlns="">
            <p:pic>
              <p:nvPicPr>
                <p:cNvPr id="429" name="Ink 428">
                  <a:extLst>
                    <a:ext uri="{FF2B5EF4-FFF2-40B4-BE49-F238E27FC236}">
                      <a16:creationId xmlns:a16="http://schemas.microsoft.com/office/drawing/2014/main" id="{BD8E6353-EECF-E835-187A-1A6835CD6A0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8431854" y="4434012"/>
                  <a:ext cx="97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30" name="Ink 429">
                  <a:extLst>
                    <a:ext uri="{FF2B5EF4-FFF2-40B4-BE49-F238E27FC236}">
                      <a16:creationId xmlns:a16="http://schemas.microsoft.com/office/drawing/2014/main" id="{DED68BFA-D5C6-D998-63C9-C0E20997BB83}"/>
                    </a:ext>
                  </a:extLst>
                </p14:cNvPr>
                <p14:cNvContentPartPr/>
                <p14:nvPr/>
              </p14:nvContentPartPr>
              <p14:xfrm>
                <a:off x="8493054" y="4430412"/>
                <a:ext cx="27720" cy="164160"/>
              </p14:xfrm>
            </p:contentPart>
          </mc:Choice>
          <mc:Fallback xmlns="">
            <p:pic>
              <p:nvPicPr>
                <p:cNvPr id="430" name="Ink 429">
                  <a:extLst>
                    <a:ext uri="{FF2B5EF4-FFF2-40B4-BE49-F238E27FC236}">
                      <a16:creationId xmlns:a16="http://schemas.microsoft.com/office/drawing/2014/main" id="{DED68BFA-D5C6-D998-63C9-C0E20997BB8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484414" y="4421412"/>
                  <a:ext cx="45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31" name="Ink 430">
                  <a:extLst>
                    <a:ext uri="{FF2B5EF4-FFF2-40B4-BE49-F238E27FC236}">
                      <a16:creationId xmlns:a16="http://schemas.microsoft.com/office/drawing/2014/main" id="{17412D6A-5E05-2B9C-E08B-996ADEA8B7C2}"/>
                    </a:ext>
                  </a:extLst>
                </p14:cNvPr>
                <p14:cNvContentPartPr/>
                <p14:nvPr/>
              </p14:nvContentPartPr>
              <p14:xfrm>
                <a:off x="8423214" y="4518972"/>
                <a:ext cx="123120" cy="151920"/>
              </p14:xfrm>
            </p:contentPart>
          </mc:Choice>
          <mc:Fallback xmlns="">
            <p:pic>
              <p:nvPicPr>
                <p:cNvPr id="431" name="Ink 430">
                  <a:extLst>
                    <a:ext uri="{FF2B5EF4-FFF2-40B4-BE49-F238E27FC236}">
                      <a16:creationId xmlns:a16="http://schemas.microsoft.com/office/drawing/2014/main" id="{17412D6A-5E05-2B9C-E08B-996ADEA8B7C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414574" y="4509972"/>
                  <a:ext cx="140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32" name="Ink 431">
                  <a:extLst>
                    <a:ext uri="{FF2B5EF4-FFF2-40B4-BE49-F238E27FC236}">
                      <a16:creationId xmlns:a16="http://schemas.microsoft.com/office/drawing/2014/main" id="{FB7FBF8C-9F9D-DC48-36A6-8E8DE67235C9}"/>
                    </a:ext>
                  </a:extLst>
                </p14:cNvPr>
                <p14:cNvContentPartPr/>
                <p14:nvPr/>
              </p14:nvContentPartPr>
              <p14:xfrm>
                <a:off x="8487654" y="4600692"/>
                <a:ext cx="47880" cy="68400"/>
              </p14:xfrm>
            </p:contentPart>
          </mc:Choice>
          <mc:Fallback xmlns="">
            <p:pic>
              <p:nvPicPr>
                <p:cNvPr id="432" name="Ink 431">
                  <a:extLst>
                    <a:ext uri="{FF2B5EF4-FFF2-40B4-BE49-F238E27FC236}">
                      <a16:creationId xmlns:a16="http://schemas.microsoft.com/office/drawing/2014/main" id="{FB7FBF8C-9F9D-DC48-36A6-8E8DE67235C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478654" y="4591692"/>
                  <a:ext cx="65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34" name="Ink 433">
                  <a:extLst>
                    <a:ext uri="{FF2B5EF4-FFF2-40B4-BE49-F238E27FC236}">
                      <a16:creationId xmlns:a16="http://schemas.microsoft.com/office/drawing/2014/main" id="{37014997-9B26-67BC-A85B-6C2D84031624}"/>
                    </a:ext>
                  </a:extLst>
                </p14:cNvPr>
                <p14:cNvContentPartPr/>
                <p14:nvPr/>
              </p14:nvContentPartPr>
              <p14:xfrm>
                <a:off x="8706174" y="4413492"/>
                <a:ext cx="183600" cy="274680"/>
              </p14:xfrm>
            </p:contentPart>
          </mc:Choice>
          <mc:Fallback xmlns="">
            <p:pic>
              <p:nvPicPr>
                <p:cNvPr id="434" name="Ink 433">
                  <a:extLst>
                    <a:ext uri="{FF2B5EF4-FFF2-40B4-BE49-F238E27FC236}">
                      <a16:creationId xmlns:a16="http://schemas.microsoft.com/office/drawing/2014/main" id="{37014997-9B26-67BC-A85B-6C2D84031624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697174" y="4404852"/>
                  <a:ext cx="201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36" name="Ink 435">
                  <a:extLst>
                    <a:ext uri="{FF2B5EF4-FFF2-40B4-BE49-F238E27FC236}">
                      <a16:creationId xmlns:a16="http://schemas.microsoft.com/office/drawing/2014/main" id="{0D6B6A09-7F39-858F-2DC9-40E53551C749}"/>
                    </a:ext>
                  </a:extLst>
                </p14:cNvPr>
                <p14:cNvContentPartPr/>
                <p14:nvPr/>
              </p14:nvContentPartPr>
              <p14:xfrm>
                <a:off x="8930454" y="4344012"/>
                <a:ext cx="84600" cy="420480"/>
              </p14:xfrm>
            </p:contentPart>
          </mc:Choice>
          <mc:Fallback xmlns="">
            <p:pic>
              <p:nvPicPr>
                <p:cNvPr id="436" name="Ink 435">
                  <a:extLst>
                    <a:ext uri="{FF2B5EF4-FFF2-40B4-BE49-F238E27FC236}">
                      <a16:creationId xmlns:a16="http://schemas.microsoft.com/office/drawing/2014/main" id="{0D6B6A09-7F39-858F-2DC9-40E53551C74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921814" y="4335372"/>
                  <a:ext cx="102240" cy="43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38" name="Ink 437">
                  <a:extLst>
                    <a:ext uri="{FF2B5EF4-FFF2-40B4-BE49-F238E27FC236}">
                      <a16:creationId xmlns:a16="http://schemas.microsoft.com/office/drawing/2014/main" id="{9CDBB20D-E126-F042-BF47-26317A8CBB7B}"/>
                    </a:ext>
                  </a:extLst>
                </p14:cNvPr>
                <p14:cNvContentPartPr/>
                <p14:nvPr/>
              </p14:nvContentPartPr>
              <p14:xfrm>
                <a:off x="8719134" y="4677732"/>
                <a:ext cx="42480" cy="360"/>
              </p14:xfrm>
            </p:contentPart>
          </mc:Choice>
          <mc:Fallback xmlns="">
            <p:pic>
              <p:nvPicPr>
                <p:cNvPr id="438" name="Ink 437">
                  <a:extLst>
                    <a:ext uri="{FF2B5EF4-FFF2-40B4-BE49-F238E27FC236}">
                      <a16:creationId xmlns:a16="http://schemas.microsoft.com/office/drawing/2014/main" id="{9CDBB20D-E126-F042-BF47-26317A8CBB7B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710134" y="4668732"/>
                  <a:ext cx="6012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0EAF61CA-6049-D485-A398-FBB16DA7AEA7}"/>
              </a:ext>
            </a:extLst>
          </p:cNvPr>
          <p:cNvGrpSpPr/>
          <p:nvPr/>
        </p:nvGrpSpPr>
        <p:grpSpPr>
          <a:xfrm>
            <a:off x="6686214" y="661212"/>
            <a:ext cx="166320" cy="2593440"/>
            <a:chOff x="6686214" y="661212"/>
            <a:chExt cx="166320" cy="259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40" name="Ink 439">
                  <a:extLst>
                    <a:ext uri="{FF2B5EF4-FFF2-40B4-BE49-F238E27FC236}">
                      <a16:creationId xmlns:a16="http://schemas.microsoft.com/office/drawing/2014/main" id="{F7674195-417C-1F05-F2E9-74DDB848299A}"/>
                    </a:ext>
                  </a:extLst>
                </p14:cNvPr>
                <p14:cNvContentPartPr/>
                <p14:nvPr/>
              </p14:nvContentPartPr>
              <p14:xfrm>
                <a:off x="6686214" y="661212"/>
                <a:ext cx="166320" cy="2593440"/>
              </p14:xfrm>
            </p:contentPart>
          </mc:Choice>
          <mc:Fallback xmlns="">
            <p:pic>
              <p:nvPicPr>
                <p:cNvPr id="440" name="Ink 439">
                  <a:extLst>
                    <a:ext uri="{FF2B5EF4-FFF2-40B4-BE49-F238E27FC236}">
                      <a16:creationId xmlns:a16="http://schemas.microsoft.com/office/drawing/2014/main" id="{F7674195-417C-1F05-F2E9-74DDB848299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677214" y="652212"/>
                  <a:ext cx="183960" cy="261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41" name="Ink 440">
                  <a:extLst>
                    <a:ext uri="{FF2B5EF4-FFF2-40B4-BE49-F238E27FC236}">
                      <a16:creationId xmlns:a16="http://schemas.microsoft.com/office/drawing/2014/main" id="{A9029330-CC3B-381E-7065-36B867C0285B}"/>
                    </a:ext>
                  </a:extLst>
                </p14:cNvPr>
                <p14:cNvContentPartPr/>
                <p14:nvPr/>
              </p14:nvContentPartPr>
              <p14:xfrm>
                <a:off x="6724374" y="684972"/>
                <a:ext cx="34560" cy="360"/>
              </p14:xfrm>
            </p:contentPart>
          </mc:Choice>
          <mc:Fallback xmlns="">
            <p:pic>
              <p:nvPicPr>
                <p:cNvPr id="441" name="Ink 440">
                  <a:extLst>
                    <a:ext uri="{FF2B5EF4-FFF2-40B4-BE49-F238E27FC236}">
                      <a16:creationId xmlns:a16="http://schemas.microsoft.com/office/drawing/2014/main" id="{A9029330-CC3B-381E-7065-36B867C0285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15734" y="675972"/>
                  <a:ext cx="522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443" name="Ink 442">
                <a:extLst>
                  <a:ext uri="{FF2B5EF4-FFF2-40B4-BE49-F238E27FC236}">
                    <a16:creationId xmlns:a16="http://schemas.microsoft.com/office/drawing/2014/main" id="{42D05822-C87A-4A45-66B9-A4E46148613F}"/>
                  </a:ext>
                </a:extLst>
              </p14:cNvPr>
              <p14:cNvContentPartPr/>
              <p14:nvPr/>
            </p14:nvContentPartPr>
            <p14:xfrm>
              <a:off x="8480454" y="664092"/>
              <a:ext cx="281520" cy="2543040"/>
            </p14:xfrm>
          </p:contentPart>
        </mc:Choice>
        <mc:Fallback xmlns="">
          <p:pic>
            <p:nvPicPr>
              <p:cNvPr id="443" name="Ink 442">
                <a:extLst>
                  <a:ext uri="{FF2B5EF4-FFF2-40B4-BE49-F238E27FC236}">
                    <a16:creationId xmlns:a16="http://schemas.microsoft.com/office/drawing/2014/main" id="{42D05822-C87A-4A45-66B9-A4E46148613F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8471454" y="655452"/>
                <a:ext cx="299160" cy="256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8" name="Group 457">
            <a:extLst>
              <a:ext uri="{FF2B5EF4-FFF2-40B4-BE49-F238E27FC236}">
                <a16:creationId xmlns:a16="http://schemas.microsoft.com/office/drawing/2014/main" id="{223CFFC7-7788-E417-8C1F-DC73C1BCC1F6}"/>
              </a:ext>
            </a:extLst>
          </p:cNvPr>
          <p:cNvGrpSpPr/>
          <p:nvPr/>
        </p:nvGrpSpPr>
        <p:grpSpPr>
          <a:xfrm>
            <a:off x="7405854" y="681732"/>
            <a:ext cx="591480" cy="1459800"/>
            <a:chOff x="7405854" y="681732"/>
            <a:chExt cx="591480" cy="145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44" name="Ink 443">
                  <a:extLst>
                    <a:ext uri="{FF2B5EF4-FFF2-40B4-BE49-F238E27FC236}">
                      <a16:creationId xmlns:a16="http://schemas.microsoft.com/office/drawing/2014/main" id="{B136CC0E-8EFE-272E-12EE-136E3D17F796}"/>
                    </a:ext>
                  </a:extLst>
                </p14:cNvPr>
                <p14:cNvContentPartPr/>
                <p14:nvPr/>
              </p14:nvContentPartPr>
              <p14:xfrm>
                <a:off x="7552014" y="681732"/>
                <a:ext cx="117000" cy="150480"/>
              </p14:xfrm>
            </p:contentPart>
          </mc:Choice>
          <mc:Fallback xmlns="">
            <p:pic>
              <p:nvPicPr>
                <p:cNvPr id="444" name="Ink 443">
                  <a:extLst>
                    <a:ext uri="{FF2B5EF4-FFF2-40B4-BE49-F238E27FC236}">
                      <a16:creationId xmlns:a16="http://schemas.microsoft.com/office/drawing/2014/main" id="{B136CC0E-8EFE-272E-12EE-136E3D17F79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543014" y="673092"/>
                  <a:ext cx="134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45" name="Ink 444">
                  <a:extLst>
                    <a:ext uri="{FF2B5EF4-FFF2-40B4-BE49-F238E27FC236}">
                      <a16:creationId xmlns:a16="http://schemas.microsoft.com/office/drawing/2014/main" id="{8887FD9D-75C6-0D0B-55BE-C33D6262FA56}"/>
                    </a:ext>
                  </a:extLst>
                </p14:cNvPr>
                <p14:cNvContentPartPr/>
                <p14:nvPr/>
              </p14:nvContentPartPr>
              <p14:xfrm>
                <a:off x="7545174" y="947412"/>
                <a:ext cx="88560" cy="163800"/>
              </p14:xfrm>
            </p:contentPart>
          </mc:Choice>
          <mc:Fallback xmlns="">
            <p:pic>
              <p:nvPicPr>
                <p:cNvPr id="445" name="Ink 444">
                  <a:extLst>
                    <a:ext uri="{FF2B5EF4-FFF2-40B4-BE49-F238E27FC236}">
                      <a16:creationId xmlns:a16="http://schemas.microsoft.com/office/drawing/2014/main" id="{8887FD9D-75C6-0D0B-55BE-C33D6262FA5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36534" y="938772"/>
                  <a:ext cx="1062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46" name="Ink 445">
                  <a:extLst>
                    <a:ext uri="{FF2B5EF4-FFF2-40B4-BE49-F238E27FC236}">
                      <a16:creationId xmlns:a16="http://schemas.microsoft.com/office/drawing/2014/main" id="{D2F534AF-3A89-F9C7-0D7E-29FD3289975A}"/>
                    </a:ext>
                  </a:extLst>
                </p14:cNvPr>
                <p14:cNvContentPartPr/>
                <p14:nvPr/>
              </p14:nvContentPartPr>
              <p14:xfrm>
                <a:off x="7666494" y="1097532"/>
                <a:ext cx="2880" cy="68400"/>
              </p14:xfrm>
            </p:contentPart>
          </mc:Choice>
          <mc:Fallback xmlns="">
            <p:pic>
              <p:nvPicPr>
                <p:cNvPr id="446" name="Ink 445">
                  <a:extLst>
                    <a:ext uri="{FF2B5EF4-FFF2-40B4-BE49-F238E27FC236}">
                      <a16:creationId xmlns:a16="http://schemas.microsoft.com/office/drawing/2014/main" id="{D2F534AF-3A89-F9C7-0D7E-29FD3289975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657854" y="1088532"/>
                  <a:ext cx="20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47" name="Ink 446">
                  <a:extLst>
                    <a:ext uri="{FF2B5EF4-FFF2-40B4-BE49-F238E27FC236}">
                      <a16:creationId xmlns:a16="http://schemas.microsoft.com/office/drawing/2014/main" id="{7EA1BD04-7356-BC1E-1524-5982C474F875}"/>
                    </a:ext>
                  </a:extLst>
                </p14:cNvPr>
                <p14:cNvContentPartPr/>
                <p14:nvPr/>
              </p14:nvContentPartPr>
              <p14:xfrm>
                <a:off x="7629054" y="1318212"/>
                <a:ext cx="360" cy="360"/>
              </p14:xfrm>
            </p:contentPart>
          </mc:Choice>
          <mc:Fallback xmlns="">
            <p:pic>
              <p:nvPicPr>
                <p:cNvPr id="447" name="Ink 446">
                  <a:extLst>
                    <a:ext uri="{FF2B5EF4-FFF2-40B4-BE49-F238E27FC236}">
                      <a16:creationId xmlns:a16="http://schemas.microsoft.com/office/drawing/2014/main" id="{7EA1BD04-7356-BC1E-1524-5982C474F87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20414" y="1309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18015CDF-5B5E-E8AD-227A-AFEA5B7F78B5}"/>
                    </a:ext>
                  </a:extLst>
                </p14:cNvPr>
                <p14:cNvContentPartPr/>
                <p14:nvPr/>
              </p14:nvContentPartPr>
              <p14:xfrm>
                <a:off x="7629054" y="1421532"/>
                <a:ext cx="360" cy="288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18015CDF-5B5E-E8AD-227A-AFEA5B7F78B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20414" y="141253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49" name="Ink 448">
                  <a:extLst>
                    <a:ext uri="{FF2B5EF4-FFF2-40B4-BE49-F238E27FC236}">
                      <a16:creationId xmlns:a16="http://schemas.microsoft.com/office/drawing/2014/main" id="{04113348-CEE2-F552-1556-4AA2C36D5E26}"/>
                    </a:ext>
                  </a:extLst>
                </p14:cNvPr>
                <p14:cNvContentPartPr/>
                <p14:nvPr/>
              </p14:nvContentPartPr>
              <p14:xfrm>
                <a:off x="7539054" y="1546092"/>
                <a:ext cx="97920" cy="179640"/>
              </p14:xfrm>
            </p:contentPart>
          </mc:Choice>
          <mc:Fallback xmlns="">
            <p:pic>
              <p:nvPicPr>
                <p:cNvPr id="449" name="Ink 448">
                  <a:extLst>
                    <a:ext uri="{FF2B5EF4-FFF2-40B4-BE49-F238E27FC236}">
                      <a16:creationId xmlns:a16="http://schemas.microsoft.com/office/drawing/2014/main" id="{04113348-CEE2-F552-1556-4AA2C36D5E2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7530054" y="1537092"/>
                  <a:ext cx="1155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50" name="Ink 449">
                  <a:extLst>
                    <a:ext uri="{FF2B5EF4-FFF2-40B4-BE49-F238E27FC236}">
                      <a16:creationId xmlns:a16="http://schemas.microsoft.com/office/drawing/2014/main" id="{9A0D5023-8894-5378-5DC8-4AF45F96AF7C}"/>
                    </a:ext>
                  </a:extLst>
                </p14:cNvPr>
                <p14:cNvContentPartPr/>
                <p14:nvPr/>
              </p14:nvContentPartPr>
              <p14:xfrm>
                <a:off x="7683054" y="1653012"/>
                <a:ext cx="86400" cy="118800"/>
              </p14:xfrm>
            </p:contentPart>
          </mc:Choice>
          <mc:Fallback xmlns="">
            <p:pic>
              <p:nvPicPr>
                <p:cNvPr id="450" name="Ink 449">
                  <a:extLst>
                    <a:ext uri="{FF2B5EF4-FFF2-40B4-BE49-F238E27FC236}">
                      <a16:creationId xmlns:a16="http://schemas.microsoft.com/office/drawing/2014/main" id="{9A0D5023-8894-5378-5DC8-4AF45F96AF7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674414" y="1644372"/>
                  <a:ext cx="104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C03BE110-04DF-CD94-190C-5B2F5D4AF4BD}"/>
                    </a:ext>
                  </a:extLst>
                </p14:cNvPr>
                <p14:cNvContentPartPr/>
                <p14:nvPr/>
              </p14:nvContentPartPr>
              <p14:xfrm>
                <a:off x="7405854" y="1883412"/>
                <a:ext cx="77400" cy="17244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C03BE110-04DF-CD94-190C-5B2F5D4AF4BD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96854" y="1874412"/>
                  <a:ext cx="95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27FE3212-F12C-0F34-D5B1-F4D36114C12E}"/>
                    </a:ext>
                  </a:extLst>
                </p14:cNvPr>
                <p14:cNvContentPartPr/>
                <p14:nvPr/>
              </p14:nvContentPartPr>
              <p14:xfrm>
                <a:off x="7526094" y="2024532"/>
                <a:ext cx="360" cy="11700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27FE3212-F12C-0F34-D5B1-F4D36114C12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517454" y="2015892"/>
                  <a:ext cx="180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35AE6E94-AE47-4502-D1C7-36D22916B3AF}"/>
                    </a:ext>
                  </a:extLst>
                </p14:cNvPr>
                <p14:cNvContentPartPr/>
                <p14:nvPr/>
              </p14:nvContentPartPr>
              <p14:xfrm>
                <a:off x="7598094" y="2013012"/>
                <a:ext cx="87840" cy="3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35AE6E94-AE47-4502-D1C7-36D22916B3A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89094" y="2004012"/>
                  <a:ext cx="105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55" name="Ink 454">
                  <a:extLst>
                    <a:ext uri="{FF2B5EF4-FFF2-40B4-BE49-F238E27FC236}">
                      <a16:creationId xmlns:a16="http://schemas.microsoft.com/office/drawing/2014/main" id="{1DF92008-F51F-FEB5-7ACC-2C2E76FF1AEE}"/>
                    </a:ext>
                  </a:extLst>
                </p14:cNvPr>
                <p14:cNvContentPartPr/>
                <p14:nvPr/>
              </p14:nvContentPartPr>
              <p14:xfrm>
                <a:off x="7638774" y="1984572"/>
                <a:ext cx="360" cy="109080"/>
              </p14:xfrm>
            </p:contentPart>
          </mc:Choice>
          <mc:Fallback xmlns="">
            <p:pic>
              <p:nvPicPr>
                <p:cNvPr id="455" name="Ink 454">
                  <a:extLst>
                    <a:ext uri="{FF2B5EF4-FFF2-40B4-BE49-F238E27FC236}">
                      <a16:creationId xmlns:a16="http://schemas.microsoft.com/office/drawing/2014/main" id="{1DF92008-F51F-FEB5-7ACC-2C2E76FF1AEE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630134" y="1975932"/>
                  <a:ext cx="18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56" name="Ink 455">
                  <a:extLst>
                    <a:ext uri="{FF2B5EF4-FFF2-40B4-BE49-F238E27FC236}">
                      <a16:creationId xmlns:a16="http://schemas.microsoft.com/office/drawing/2014/main" id="{1A7A3F26-DCA9-1AB1-78F8-94CC9F995568}"/>
                    </a:ext>
                  </a:extLst>
                </p14:cNvPr>
                <p14:cNvContentPartPr/>
                <p14:nvPr/>
              </p14:nvContentPartPr>
              <p14:xfrm>
                <a:off x="7774494" y="1922292"/>
                <a:ext cx="51120" cy="151200"/>
              </p14:xfrm>
            </p:contentPart>
          </mc:Choice>
          <mc:Fallback xmlns="">
            <p:pic>
              <p:nvPicPr>
                <p:cNvPr id="456" name="Ink 455">
                  <a:extLst>
                    <a:ext uri="{FF2B5EF4-FFF2-40B4-BE49-F238E27FC236}">
                      <a16:creationId xmlns:a16="http://schemas.microsoft.com/office/drawing/2014/main" id="{1A7A3F26-DCA9-1AB1-78F8-94CC9F99556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765854" y="1913292"/>
                  <a:ext cx="68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57" name="Ink 456">
                  <a:extLst>
                    <a:ext uri="{FF2B5EF4-FFF2-40B4-BE49-F238E27FC236}">
                      <a16:creationId xmlns:a16="http://schemas.microsoft.com/office/drawing/2014/main" id="{972DEF8E-2A6E-6583-C162-3D6B82FADAB3}"/>
                    </a:ext>
                  </a:extLst>
                </p14:cNvPr>
                <p14:cNvContentPartPr/>
                <p14:nvPr/>
              </p14:nvContentPartPr>
              <p14:xfrm>
                <a:off x="7872054" y="2042172"/>
                <a:ext cx="125280" cy="92880"/>
              </p14:xfrm>
            </p:contentPart>
          </mc:Choice>
          <mc:Fallback xmlns="">
            <p:pic>
              <p:nvPicPr>
                <p:cNvPr id="457" name="Ink 456">
                  <a:extLst>
                    <a:ext uri="{FF2B5EF4-FFF2-40B4-BE49-F238E27FC236}">
                      <a16:creationId xmlns:a16="http://schemas.microsoft.com/office/drawing/2014/main" id="{972DEF8E-2A6E-6583-C162-3D6B82FADAB3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863414" y="2033172"/>
                  <a:ext cx="142920" cy="11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6FF82AB7-E439-E7F6-F976-5F7777407C3B}"/>
                  </a:ext>
                </a:extLst>
              </p14:cNvPr>
              <p14:cNvContentPartPr/>
              <p14:nvPr/>
            </p14:nvContentPartPr>
            <p14:xfrm>
              <a:off x="7535814" y="2290572"/>
              <a:ext cx="360" cy="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6FF82AB7-E439-E7F6-F976-5F7777407C3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27174" y="22819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460" name="Ink 459">
                <a:extLst>
                  <a:ext uri="{FF2B5EF4-FFF2-40B4-BE49-F238E27FC236}">
                    <a16:creationId xmlns:a16="http://schemas.microsoft.com/office/drawing/2014/main" id="{5A02007E-4DF3-4616-3B15-6F63277FE17C}"/>
                  </a:ext>
                </a:extLst>
              </p14:cNvPr>
              <p14:cNvContentPartPr/>
              <p14:nvPr/>
            </p14:nvContentPartPr>
            <p14:xfrm>
              <a:off x="7535814" y="2454732"/>
              <a:ext cx="360" cy="360"/>
            </p14:xfrm>
          </p:contentPart>
        </mc:Choice>
        <mc:Fallback xmlns="">
          <p:pic>
            <p:nvPicPr>
              <p:cNvPr id="460" name="Ink 459">
                <a:extLst>
                  <a:ext uri="{FF2B5EF4-FFF2-40B4-BE49-F238E27FC236}">
                    <a16:creationId xmlns:a16="http://schemas.microsoft.com/office/drawing/2014/main" id="{5A02007E-4DF3-4616-3B15-6F63277FE17C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527174" y="24460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461" name="Ink 460">
                <a:extLst>
                  <a:ext uri="{FF2B5EF4-FFF2-40B4-BE49-F238E27FC236}">
                    <a16:creationId xmlns:a16="http://schemas.microsoft.com/office/drawing/2014/main" id="{73CE17C2-98B4-B6E0-AE72-2F44C7B73E3B}"/>
                  </a:ext>
                </a:extLst>
              </p14:cNvPr>
              <p14:cNvContentPartPr/>
              <p14:nvPr/>
            </p14:nvContentPartPr>
            <p14:xfrm>
              <a:off x="7535814" y="2613492"/>
              <a:ext cx="360" cy="2880"/>
            </p14:xfrm>
          </p:contentPart>
        </mc:Choice>
        <mc:Fallback xmlns="">
          <p:pic>
            <p:nvPicPr>
              <p:cNvPr id="461" name="Ink 460">
                <a:extLst>
                  <a:ext uri="{FF2B5EF4-FFF2-40B4-BE49-F238E27FC236}">
                    <a16:creationId xmlns:a16="http://schemas.microsoft.com/office/drawing/2014/main" id="{73CE17C2-98B4-B6E0-AE72-2F44C7B73E3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527174" y="260449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462" name="Ink 461">
                <a:extLst>
                  <a:ext uri="{FF2B5EF4-FFF2-40B4-BE49-F238E27FC236}">
                    <a16:creationId xmlns:a16="http://schemas.microsoft.com/office/drawing/2014/main" id="{CB88662C-68AA-F9B3-1A2D-3708C79000A4}"/>
                  </a:ext>
                </a:extLst>
              </p14:cNvPr>
              <p14:cNvContentPartPr/>
              <p14:nvPr/>
            </p14:nvContentPartPr>
            <p14:xfrm>
              <a:off x="7535814" y="2768652"/>
              <a:ext cx="360" cy="2880"/>
            </p14:xfrm>
          </p:contentPart>
        </mc:Choice>
        <mc:Fallback xmlns="">
          <p:pic>
            <p:nvPicPr>
              <p:cNvPr id="462" name="Ink 461">
                <a:extLst>
                  <a:ext uri="{FF2B5EF4-FFF2-40B4-BE49-F238E27FC236}">
                    <a16:creationId xmlns:a16="http://schemas.microsoft.com/office/drawing/2014/main" id="{CB88662C-68AA-F9B3-1A2D-3708C79000A4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7527174" y="276001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464" name="Ink 463">
                <a:extLst>
                  <a:ext uri="{FF2B5EF4-FFF2-40B4-BE49-F238E27FC236}">
                    <a16:creationId xmlns:a16="http://schemas.microsoft.com/office/drawing/2014/main" id="{983DCAF0-604B-47F6-12BA-F5AA5FF4F168}"/>
                  </a:ext>
                </a:extLst>
              </p14:cNvPr>
              <p14:cNvContentPartPr/>
              <p14:nvPr/>
            </p14:nvContentPartPr>
            <p14:xfrm>
              <a:off x="6864414" y="3022812"/>
              <a:ext cx="108000" cy="155160"/>
            </p14:xfrm>
          </p:contentPart>
        </mc:Choice>
        <mc:Fallback xmlns="">
          <p:pic>
            <p:nvPicPr>
              <p:cNvPr id="464" name="Ink 463">
                <a:extLst>
                  <a:ext uri="{FF2B5EF4-FFF2-40B4-BE49-F238E27FC236}">
                    <a16:creationId xmlns:a16="http://schemas.microsoft.com/office/drawing/2014/main" id="{983DCAF0-604B-47F6-12BA-F5AA5FF4F168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6855414" y="3014172"/>
                <a:ext cx="12564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465" name="Ink 464">
                <a:extLst>
                  <a:ext uri="{FF2B5EF4-FFF2-40B4-BE49-F238E27FC236}">
                    <a16:creationId xmlns:a16="http://schemas.microsoft.com/office/drawing/2014/main" id="{46755D09-581A-30B0-C13C-442BAE8A672F}"/>
                  </a:ext>
                </a:extLst>
              </p14:cNvPr>
              <p14:cNvContentPartPr/>
              <p14:nvPr/>
            </p14:nvContentPartPr>
            <p14:xfrm>
              <a:off x="7029654" y="3177972"/>
              <a:ext cx="360" cy="135720"/>
            </p14:xfrm>
          </p:contentPart>
        </mc:Choice>
        <mc:Fallback xmlns="">
          <p:pic>
            <p:nvPicPr>
              <p:cNvPr id="465" name="Ink 464">
                <a:extLst>
                  <a:ext uri="{FF2B5EF4-FFF2-40B4-BE49-F238E27FC236}">
                    <a16:creationId xmlns:a16="http://schemas.microsoft.com/office/drawing/2014/main" id="{46755D09-581A-30B0-C13C-442BAE8A672F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7021014" y="3168972"/>
                <a:ext cx="1800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466" name="Ink 465">
                <a:extLst>
                  <a:ext uri="{FF2B5EF4-FFF2-40B4-BE49-F238E27FC236}">
                    <a16:creationId xmlns:a16="http://schemas.microsoft.com/office/drawing/2014/main" id="{404CF637-9E6D-92A8-ABAA-CFC892BC08C5}"/>
                  </a:ext>
                </a:extLst>
              </p14:cNvPr>
              <p14:cNvContentPartPr/>
              <p14:nvPr/>
            </p14:nvContentPartPr>
            <p14:xfrm>
              <a:off x="7134054" y="3161772"/>
              <a:ext cx="93600" cy="360"/>
            </p14:xfrm>
          </p:contentPart>
        </mc:Choice>
        <mc:Fallback xmlns="">
          <p:pic>
            <p:nvPicPr>
              <p:cNvPr id="466" name="Ink 465">
                <a:extLst>
                  <a:ext uri="{FF2B5EF4-FFF2-40B4-BE49-F238E27FC236}">
                    <a16:creationId xmlns:a16="http://schemas.microsoft.com/office/drawing/2014/main" id="{404CF637-9E6D-92A8-ABAA-CFC892BC08C5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7125414" y="3153132"/>
                <a:ext cx="1112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467" name="Ink 466">
                <a:extLst>
                  <a:ext uri="{FF2B5EF4-FFF2-40B4-BE49-F238E27FC236}">
                    <a16:creationId xmlns:a16="http://schemas.microsoft.com/office/drawing/2014/main" id="{BB6C0790-4CC2-4C83-295B-423885B62FAD}"/>
                  </a:ext>
                </a:extLst>
              </p14:cNvPr>
              <p14:cNvContentPartPr/>
              <p14:nvPr/>
            </p14:nvContentPartPr>
            <p14:xfrm>
              <a:off x="7199574" y="3055212"/>
              <a:ext cx="360" cy="200160"/>
            </p14:xfrm>
          </p:contentPart>
        </mc:Choice>
        <mc:Fallback xmlns="">
          <p:pic>
            <p:nvPicPr>
              <p:cNvPr id="467" name="Ink 466">
                <a:extLst>
                  <a:ext uri="{FF2B5EF4-FFF2-40B4-BE49-F238E27FC236}">
                    <a16:creationId xmlns:a16="http://schemas.microsoft.com/office/drawing/2014/main" id="{BB6C0790-4CC2-4C83-295B-423885B62FAD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7190574" y="3046212"/>
                <a:ext cx="180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468" name="Ink 467">
                <a:extLst>
                  <a:ext uri="{FF2B5EF4-FFF2-40B4-BE49-F238E27FC236}">
                    <a16:creationId xmlns:a16="http://schemas.microsoft.com/office/drawing/2014/main" id="{091B15E0-6EB3-1753-261E-436D441A7113}"/>
                  </a:ext>
                </a:extLst>
              </p14:cNvPr>
              <p14:cNvContentPartPr/>
              <p14:nvPr/>
            </p14:nvContentPartPr>
            <p14:xfrm>
              <a:off x="7355094" y="3030372"/>
              <a:ext cx="69480" cy="174960"/>
            </p14:xfrm>
          </p:contentPart>
        </mc:Choice>
        <mc:Fallback xmlns="">
          <p:pic>
            <p:nvPicPr>
              <p:cNvPr id="468" name="Ink 467">
                <a:extLst>
                  <a:ext uri="{FF2B5EF4-FFF2-40B4-BE49-F238E27FC236}">
                    <a16:creationId xmlns:a16="http://schemas.microsoft.com/office/drawing/2014/main" id="{091B15E0-6EB3-1753-261E-436D441A7113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7346454" y="3021732"/>
                <a:ext cx="871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469" name="Ink 468">
                <a:extLst>
                  <a:ext uri="{FF2B5EF4-FFF2-40B4-BE49-F238E27FC236}">
                    <a16:creationId xmlns:a16="http://schemas.microsoft.com/office/drawing/2014/main" id="{F48B5B39-4E14-0329-5371-774172D4814C}"/>
                  </a:ext>
                </a:extLst>
              </p14:cNvPr>
              <p14:cNvContentPartPr/>
              <p14:nvPr/>
            </p14:nvContentPartPr>
            <p14:xfrm>
              <a:off x="7430334" y="3188772"/>
              <a:ext cx="114840" cy="120600"/>
            </p14:xfrm>
          </p:contentPart>
        </mc:Choice>
        <mc:Fallback xmlns="">
          <p:pic>
            <p:nvPicPr>
              <p:cNvPr id="469" name="Ink 468">
                <a:extLst>
                  <a:ext uri="{FF2B5EF4-FFF2-40B4-BE49-F238E27FC236}">
                    <a16:creationId xmlns:a16="http://schemas.microsoft.com/office/drawing/2014/main" id="{F48B5B39-4E14-0329-5371-774172D4814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7421334" y="3180132"/>
                <a:ext cx="13248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470" name="Ink 469">
                <a:extLst>
                  <a:ext uri="{FF2B5EF4-FFF2-40B4-BE49-F238E27FC236}">
                    <a16:creationId xmlns:a16="http://schemas.microsoft.com/office/drawing/2014/main" id="{5B363271-4C95-B86C-832E-22E34622ED4B}"/>
                  </a:ext>
                </a:extLst>
              </p14:cNvPr>
              <p14:cNvContentPartPr/>
              <p14:nvPr/>
            </p14:nvContentPartPr>
            <p14:xfrm>
              <a:off x="7557414" y="3180132"/>
              <a:ext cx="88200" cy="360"/>
            </p14:xfrm>
          </p:contentPart>
        </mc:Choice>
        <mc:Fallback xmlns="">
          <p:pic>
            <p:nvPicPr>
              <p:cNvPr id="470" name="Ink 469">
                <a:extLst>
                  <a:ext uri="{FF2B5EF4-FFF2-40B4-BE49-F238E27FC236}">
                    <a16:creationId xmlns:a16="http://schemas.microsoft.com/office/drawing/2014/main" id="{5B363271-4C95-B86C-832E-22E34622ED4B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7548414" y="3171492"/>
                <a:ext cx="105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471" name="Ink 470">
                <a:extLst>
                  <a:ext uri="{FF2B5EF4-FFF2-40B4-BE49-F238E27FC236}">
                    <a16:creationId xmlns:a16="http://schemas.microsoft.com/office/drawing/2014/main" id="{DA898AE9-5C0C-F756-9ADE-FB49A6955669}"/>
                  </a:ext>
                </a:extLst>
              </p14:cNvPr>
              <p14:cNvContentPartPr/>
              <p14:nvPr/>
            </p14:nvContentPartPr>
            <p14:xfrm>
              <a:off x="7591974" y="3129732"/>
              <a:ext cx="8640" cy="113040"/>
            </p14:xfrm>
          </p:contentPart>
        </mc:Choice>
        <mc:Fallback xmlns="">
          <p:pic>
            <p:nvPicPr>
              <p:cNvPr id="471" name="Ink 470">
                <a:extLst>
                  <a:ext uri="{FF2B5EF4-FFF2-40B4-BE49-F238E27FC236}">
                    <a16:creationId xmlns:a16="http://schemas.microsoft.com/office/drawing/2014/main" id="{DA898AE9-5C0C-F756-9ADE-FB49A6955669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582974" y="3120732"/>
                <a:ext cx="26280" cy="130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oup 481">
            <a:extLst>
              <a:ext uri="{FF2B5EF4-FFF2-40B4-BE49-F238E27FC236}">
                <a16:creationId xmlns:a16="http://schemas.microsoft.com/office/drawing/2014/main" id="{BD3512D2-4751-0C7B-312C-36E57CBFA979}"/>
              </a:ext>
            </a:extLst>
          </p:cNvPr>
          <p:cNvGrpSpPr/>
          <p:nvPr/>
        </p:nvGrpSpPr>
        <p:grpSpPr>
          <a:xfrm>
            <a:off x="7797174" y="2857932"/>
            <a:ext cx="843480" cy="335160"/>
            <a:chOff x="7797174" y="2857932"/>
            <a:chExt cx="8434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7DB73671-1427-EA16-9AB0-61294E86D83A}"/>
                    </a:ext>
                  </a:extLst>
                </p14:cNvPr>
                <p14:cNvContentPartPr/>
                <p14:nvPr/>
              </p14:nvContentPartPr>
              <p14:xfrm>
                <a:off x="7797174" y="3192732"/>
                <a:ext cx="2880" cy="36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7DB73671-1427-EA16-9AB0-61294E86D83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88174" y="318409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2A60158A-5832-E1E9-D433-C7431A72748C}"/>
                    </a:ext>
                  </a:extLst>
                </p14:cNvPr>
                <p14:cNvContentPartPr/>
                <p14:nvPr/>
              </p14:nvContentPartPr>
              <p14:xfrm>
                <a:off x="7910574" y="3166092"/>
                <a:ext cx="360" cy="36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2A60158A-5832-E1E9-D433-C7431A72748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01574" y="31570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22BF6B66-65CB-BA41-C161-0B1E080E4544}"/>
                    </a:ext>
                  </a:extLst>
                </p14:cNvPr>
                <p14:cNvContentPartPr/>
                <p14:nvPr/>
              </p14:nvContentPartPr>
              <p14:xfrm>
                <a:off x="8011374" y="3159972"/>
                <a:ext cx="2880" cy="3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22BF6B66-65CB-BA41-C161-0B1E080E454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02374" y="315097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00F320DB-584A-E36F-A454-5F08F2B873EF}"/>
                    </a:ext>
                  </a:extLst>
                </p14:cNvPr>
                <p14:cNvContentPartPr/>
                <p14:nvPr/>
              </p14:nvContentPartPr>
              <p14:xfrm>
                <a:off x="8264454" y="2905812"/>
                <a:ext cx="360" cy="20628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00F320DB-584A-E36F-A454-5F08F2B873E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255814" y="2897172"/>
                  <a:ext cx="18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EB600EDF-4894-BBF8-59A4-1554B606B206}"/>
                    </a:ext>
                  </a:extLst>
                </p14:cNvPr>
                <p14:cNvContentPartPr/>
                <p14:nvPr/>
              </p14:nvContentPartPr>
              <p14:xfrm>
                <a:off x="8156814" y="3007332"/>
                <a:ext cx="156960" cy="3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EB600EDF-4894-BBF8-59A4-1554B606B206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147814" y="2998332"/>
                  <a:ext cx="174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948F205B-9726-9E55-F9A5-7E9CB1D66AFB}"/>
                    </a:ext>
                  </a:extLst>
                </p14:cNvPr>
                <p14:cNvContentPartPr/>
                <p14:nvPr/>
              </p14:nvContentPartPr>
              <p14:xfrm>
                <a:off x="8366694" y="2857932"/>
                <a:ext cx="110160" cy="18324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948F205B-9726-9E55-F9A5-7E9CB1D66AF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358054" y="2849292"/>
                  <a:ext cx="127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23E4A592-05C5-36BC-BDA4-1E18435D7E8B}"/>
                    </a:ext>
                  </a:extLst>
                </p14:cNvPr>
                <p14:cNvContentPartPr/>
                <p14:nvPr/>
              </p14:nvContentPartPr>
              <p14:xfrm>
                <a:off x="8506014" y="2931732"/>
                <a:ext cx="134640" cy="1472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23E4A592-05C5-36BC-BDA4-1E18435D7E8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497374" y="2923092"/>
                  <a:ext cx="152280" cy="164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97A3B0C-DF55-2910-8C5E-1381DAB79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22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7301"/>
    </mc:Choice>
    <mc:Fallback xmlns="">
      <p:transition advClick="0" advTm="77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B545-6ABE-D9FA-207B-6B4CC1C0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31770"/>
            <a:ext cx="2590800" cy="476250"/>
          </a:xfrm>
        </p:spPr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1069AD1-9A95-9E5C-92D2-28ABA9D6E1C6}"/>
              </a:ext>
            </a:extLst>
          </p:cNvPr>
          <p:cNvSpPr txBox="1"/>
          <p:nvPr/>
        </p:nvSpPr>
        <p:spPr>
          <a:xfrm>
            <a:off x="1600200" y="-81568"/>
            <a:ext cx="734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Coulomb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7F6CCF74-6FF7-AD10-3441-414E42809CEB}"/>
                  </a:ext>
                </a:extLst>
              </p14:cNvPr>
              <p14:cNvContentPartPr/>
              <p14:nvPr/>
            </p14:nvContentPartPr>
            <p14:xfrm>
              <a:off x="533814" y="2802852"/>
              <a:ext cx="101880" cy="297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7F6CCF74-6FF7-AD10-3441-414E42809C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814" y="2794212"/>
                <a:ext cx="1195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294430A2-35B9-1675-B47C-8F4867D56E8E}"/>
                  </a:ext>
                </a:extLst>
              </p14:cNvPr>
              <p14:cNvContentPartPr/>
              <p14:nvPr/>
            </p14:nvContentPartPr>
            <p14:xfrm>
              <a:off x="2456934" y="592812"/>
              <a:ext cx="249840" cy="266328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294430A2-35B9-1675-B47C-8F4867D56E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47934" y="584172"/>
                <a:ext cx="267480" cy="268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1" name="Ink 190">
                <a:extLst>
                  <a:ext uri="{FF2B5EF4-FFF2-40B4-BE49-F238E27FC236}">
                    <a16:creationId xmlns:a16="http://schemas.microsoft.com/office/drawing/2014/main" id="{43764C33-064E-A324-7DE9-9E1DC0F8C9EF}"/>
                  </a:ext>
                </a:extLst>
              </p14:cNvPr>
              <p14:cNvContentPartPr/>
              <p14:nvPr/>
            </p14:nvContentPartPr>
            <p14:xfrm>
              <a:off x="3890094" y="562932"/>
              <a:ext cx="278280" cy="2723040"/>
            </p14:xfrm>
          </p:contentPart>
        </mc:Choice>
        <mc:Fallback xmlns="">
          <p:pic>
            <p:nvPicPr>
              <p:cNvPr id="191" name="Ink 190">
                <a:extLst>
                  <a:ext uri="{FF2B5EF4-FFF2-40B4-BE49-F238E27FC236}">
                    <a16:creationId xmlns:a16="http://schemas.microsoft.com/office/drawing/2014/main" id="{43764C33-064E-A324-7DE9-9E1DC0F8C9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881454" y="554292"/>
                <a:ext cx="295920" cy="27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AED31F7A-9910-C230-FB6C-22EF2EF2D2EB}"/>
                  </a:ext>
                </a:extLst>
              </p14:cNvPr>
              <p14:cNvContentPartPr/>
              <p14:nvPr/>
            </p14:nvContentPartPr>
            <p14:xfrm>
              <a:off x="3100974" y="3791772"/>
              <a:ext cx="163080" cy="32724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AED31F7A-9910-C230-FB6C-22EF2EF2D2E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92334" y="3783132"/>
                <a:ext cx="18072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E0805FA5-B33E-33B1-5AA3-109D4610A28A}"/>
                  </a:ext>
                </a:extLst>
              </p14:cNvPr>
              <p14:cNvContentPartPr/>
              <p14:nvPr/>
            </p14:nvContentPartPr>
            <p14:xfrm>
              <a:off x="2678334" y="758052"/>
              <a:ext cx="117720" cy="173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E0805FA5-B33E-33B1-5AA3-109D4610A28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69334" y="749412"/>
                <a:ext cx="13536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96B74A11-E740-0252-FC1A-0B3B787D9CC6}"/>
                  </a:ext>
                </a:extLst>
              </p14:cNvPr>
              <p14:cNvContentPartPr/>
              <p14:nvPr/>
            </p14:nvContentPartPr>
            <p14:xfrm>
              <a:off x="2955894" y="742932"/>
              <a:ext cx="109080" cy="12420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96B74A11-E740-0252-FC1A-0B3B787D9CC6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47254" y="734292"/>
                <a:ext cx="126720" cy="14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4528D1E6-099F-55E3-D016-F24E332BC6E3}"/>
              </a:ext>
            </a:extLst>
          </p:cNvPr>
          <p:cNvGrpSpPr/>
          <p:nvPr/>
        </p:nvGrpSpPr>
        <p:grpSpPr>
          <a:xfrm>
            <a:off x="3230934" y="720972"/>
            <a:ext cx="447120" cy="162360"/>
            <a:chOff x="3230934" y="720972"/>
            <a:chExt cx="447120" cy="16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2C02DBE-BC35-F1C8-F156-768E9D840B04}"/>
                    </a:ext>
                  </a:extLst>
                </p14:cNvPr>
                <p14:cNvContentPartPr/>
                <p14:nvPr/>
              </p14:nvContentPartPr>
              <p14:xfrm>
                <a:off x="3230934" y="720972"/>
                <a:ext cx="119160" cy="162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2C02DBE-BC35-F1C8-F156-768E9D840B0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1934" y="712332"/>
                  <a:ext cx="13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25DB794-6FCF-7434-3497-D6A3FC995326}"/>
                    </a:ext>
                  </a:extLst>
                </p14:cNvPr>
                <p14:cNvContentPartPr/>
                <p14:nvPr/>
              </p14:nvContentPartPr>
              <p14:xfrm>
                <a:off x="3485094" y="805212"/>
                <a:ext cx="360" cy="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25DB794-6FCF-7434-3497-D6A3FC9953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476454" y="796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0F93760E-3A56-6EF2-F75C-FAEB3AB0048D}"/>
                    </a:ext>
                  </a:extLst>
                </p14:cNvPr>
                <p14:cNvContentPartPr/>
                <p14:nvPr/>
              </p14:nvContentPartPr>
              <p14:xfrm>
                <a:off x="3601734" y="805212"/>
                <a:ext cx="2880" cy="3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0F93760E-3A56-6EF2-F75C-FAEB3AB004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593094" y="79657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893372E-DF15-4116-F80F-8D3F45CE4CA1}"/>
                    </a:ext>
                  </a:extLst>
                </p14:cNvPr>
                <p14:cNvContentPartPr/>
                <p14:nvPr/>
              </p14:nvContentPartPr>
              <p14:xfrm>
                <a:off x="3677694" y="805212"/>
                <a:ext cx="360" cy="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893372E-DF15-4116-F80F-8D3F45CE4CA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69054" y="796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C69AC54-73D1-599D-B575-DAB89AF1B002}"/>
                    </a:ext>
                  </a:extLst>
                </p14:cNvPr>
                <p14:cNvContentPartPr/>
                <p14:nvPr/>
              </p14:nvContentPartPr>
              <p14:xfrm>
                <a:off x="3677694" y="805212"/>
                <a:ext cx="360" cy="3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C69AC54-73D1-599D-B575-DAB89AF1B00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69054" y="79657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275DCEF6-9A0D-58ED-3447-8FA2EAF2A42E}"/>
                  </a:ext>
                </a:extLst>
              </p14:cNvPr>
              <p14:cNvContentPartPr/>
              <p14:nvPr/>
            </p14:nvContentPartPr>
            <p14:xfrm>
              <a:off x="3841854" y="674892"/>
              <a:ext cx="140760" cy="19188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275DCEF6-9A0D-58ED-3447-8FA2EAF2A42E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832854" y="665892"/>
                <a:ext cx="158400" cy="20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3" name="Group 272">
            <a:extLst>
              <a:ext uri="{FF2B5EF4-FFF2-40B4-BE49-F238E27FC236}">
                <a16:creationId xmlns:a16="http://schemas.microsoft.com/office/drawing/2014/main" id="{E4CF650A-5792-AA7E-A0E7-65E5C92E1AD7}"/>
              </a:ext>
            </a:extLst>
          </p:cNvPr>
          <p:cNvGrpSpPr/>
          <p:nvPr/>
        </p:nvGrpSpPr>
        <p:grpSpPr>
          <a:xfrm>
            <a:off x="2628654" y="1082052"/>
            <a:ext cx="1416960" cy="912240"/>
            <a:chOff x="2628654" y="1082052"/>
            <a:chExt cx="1416960" cy="91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B6C5C33-C908-6A5C-4D1F-702474FA84BA}"/>
                    </a:ext>
                  </a:extLst>
                </p14:cNvPr>
                <p14:cNvContentPartPr/>
                <p14:nvPr/>
              </p14:nvContentPartPr>
              <p14:xfrm>
                <a:off x="2705694" y="1127052"/>
                <a:ext cx="92160" cy="138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B6C5C33-C908-6A5C-4D1F-702474FA84B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697054" y="1118052"/>
                  <a:ext cx="1098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1785303D-E5AC-421A-0DC6-BBC4F8A6C58D}"/>
                    </a:ext>
                  </a:extLst>
                </p14:cNvPr>
                <p14:cNvContentPartPr/>
                <p14:nvPr/>
              </p14:nvContentPartPr>
              <p14:xfrm>
                <a:off x="3013854" y="1100772"/>
                <a:ext cx="77040" cy="149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1785303D-E5AC-421A-0DC6-BBC4F8A6C58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004854" y="1091772"/>
                  <a:ext cx="946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F42727F-A6B1-E3FF-2854-79AC13955AFB}"/>
                    </a:ext>
                  </a:extLst>
                </p14:cNvPr>
                <p14:cNvContentPartPr/>
                <p14:nvPr/>
              </p14:nvContentPartPr>
              <p14:xfrm>
                <a:off x="3277734" y="1221012"/>
                <a:ext cx="5760" cy="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F42727F-A6B1-E3FF-2854-79AC13955AF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268734" y="1212372"/>
                  <a:ext cx="23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2A69A42-8550-2979-5343-F5F0BB572E86}"/>
                    </a:ext>
                  </a:extLst>
                </p14:cNvPr>
                <p14:cNvContentPartPr/>
                <p14:nvPr/>
              </p14:nvContentPartPr>
              <p14:xfrm>
                <a:off x="3435414" y="1221012"/>
                <a:ext cx="16560" cy="3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2A69A42-8550-2979-5343-F5F0BB572E8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26774" y="1212372"/>
                  <a:ext cx="342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CFFA53F-8F70-F33B-B131-130447D055BC}"/>
                    </a:ext>
                  </a:extLst>
                </p14:cNvPr>
                <p14:cNvContentPartPr/>
                <p14:nvPr/>
              </p14:nvContentPartPr>
              <p14:xfrm>
                <a:off x="3652494" y="1217052"/>
                <a:ext cx="288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CFFA53F-8F70-F33B-B131-130447D055B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3854" y="120841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C0CC8BA2-4E9E-01D9-2BC5-E68CB536EED2}"/>
                    </a:ext>
                  </a:extLst>
                </p14:cNvPr>
                <p14:cNvContentPartPr/>
                <p14:nvPr/>
              </p14:nvContentPartPr>
              <p14:xfrm>
                <a:off x="3796494" y="1088172"/>
                <a:ext cx="55440" cy="1494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C0CC8BA2-4E9E-01D9-2BC5-E68CB536EED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87854" y="1079532"/>
                  <a:ext cx="730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05F4377A-14AC-6B90-A9EF-36B88F384246}"/>
                    </a:ext>
                  </a:extLst>
                </p14:cNvPr>
                <p14:cNvContentPartPr/>
                <p14:nvPr/>
              </p14:nvContentPartPr>
              <p14:xfrm>
                <a:off x="3783894" y="1206972"/>
                <a:ext cx="176760" cy="61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05F4377A-14AC-6B90-A9EF-36B88F38424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774894" y="1197972"/>
                  <a:ext cx="194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67E5207-D3BF-3A31-7959-5B0358D6B437}"/>
                    </a:ext>
                  </a:extLst>
                </p14:cNvPr>
                <p14:cNvContentPartPr/>
                <p14:nvPr/>
              </p14:nvContentPartPr>
              <p14:xfrm>
                <a:off x="2685534" y="1469412"/>
                <a:ext cx="84960" cy="140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67E5207-D3BF-3A31-7959-5B0358D6B4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676894" y="1460412"/>
                  <a:ext cx="102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554BDEB0-238B-E6F3-30C8-B1C2AC61695D}"/>
                    </a:ext>
                  </a:extLst>
                </p14:cNvPr>
                <p14:cNvContentPartPr/>
                <p14:nvPr/>
              </p14:nvContentPartPr>
              <p14:xfrm>
                <a:off x="2940414" y="1681092"/>
                <a:ext cx="2880" cy="3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554BDEB0-238B-E6F3-30C8-B1C2AC6169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31414" y="167245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2829CBE-A1BF-9E83-6B10-9A2B440BF473}"/>
                    </a:ext>
                  </a:extLst>
                </p14:cNvPr>
                <p14:cNvContentPartPr/>
                <p14:nvPr/>
              </p14:nvContentPartPr>
              <p14:xfrm>
                <a:off x="2918094" y="1440612"/>
                <a:ext cx="124560" cy="16992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2829CBE-A1BF-9E83-6B10-9A2B440BF47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09094" y="1431972"/>
                  <a:ext cx="142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8061F593-1249-D83E-ACEE-6B55CF976EF2}"/>
                    </a:ext>
                  </a:extLst>
                </p14:cNvPr>
                <p14:cNvContentPartPr/>
                <p14:nvPr/>
              </p14:nvContentPartPr>
              <p14:xfrm>
                <a:off x="3189534" y="1569132"/>
                <a:ext cx="360" cy="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8061F593-1249-D83E-ACEE-6B55CF976E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0534" y="156049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D06215B-16A7-C30C-B5C4-E7BC6247EB8E}"/>
                    </a:ext>
                  </a:extLst>
                </p14:cNvPr>
                <p14:cNvContentPartPr/>
                <p14:nvPr/>
              </p14:nvContentPartPr>
              <p14:xfrm>
                <a:off x="3314094" y="1547532"/>
                <a:ext cx="11880" cy="32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D06215B-16A7-C30C-B5C4-E7BC6247EB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305454" y="1538892"/>
                  <a:ext cx="295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50D167DA-21C0-6C93-E4A6-28357719553C}"/>
                    </a:ext>
                  </a:extLst>
                </p14:cNvPr>
                <p14:cNvContentPartPr/>
                <p14:nvPr/>
              </p14:nvContentPartPr>
              <p14:xfrm>
                <a:off x="3521454" y="1542132"/>
                <a:ext cx="2880" cy="2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50D167DA-21C0-6C93-E4A6-28357719553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512454" y="153313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55849183-9E26-64AB-9325-28423C0A8A16}"/>
                    </a:ext>
                  </a:extLst>
                </p14:cNvPr>
                <p14:cNvContentPartPr/>
                <p14:nvPr/>
              </p14:nvContentPartPr>
              <p14:xfrm>
                <a:off x="3686694" y="1422972"/>
                <a:ext cx="40680" cy="17280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55849183-9E26-64AB-9325-28423C0A8A16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678054" y="1413972"/>
                  <a:ext cx="58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994D1E3-6877-CD2A-6DB6-9EEF973FE199}"/>
                    </a:ext>
                  </a:extLst>
                </p14:cNvPr>
                <p14:cNvContentPartPr/>
                <p14:nvPr/>
              </p14:nvContentPartPr>
              <p14:xfrm>
                <a:off x="3693174" y="1598652"/>
                <a:ext cx="95040" cy="28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994D1E3-6877-CD2A-6DB6-9EEF973FE1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684174" y="1590012"/>
                  <a:ext cx="112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BBBB0854-E463-E54E-34FB-25697A26B233}"/>
                    </a:ext>
                  </a:extLst>
                </p14:cNvPr>
                <p14:cNvContentPartPr/>
                <p14:nvPr/>
              </p14:nvContentPartPr>
              <p14:xfrm>
                <a:off x="3925014" y="1375092"/>
                <a:ext cx="120600" cy="1789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BBBB0854-E463-E54E-34FB-25697A26B23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916374" y="1366092"/>
                  <a:ext cx="138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889941B1-B91C-3413-2325-F848F716167A}"/>
                    </a:ext>
                  </a:extLst>
                </p14:cNvPr>
                <p14:cNvContentPartPr/>
                <p14:nvPr/>
              </p14:nvContentPartPr>
              <p14:xfrm>
                <a:off x="3538734" y="1082052"/>
                <a:ext cx="137520" cy="1123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889941B1-B91C-3413-2325-F848F716167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30094" y="1073052"/>
                  <a:ext cx="1551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C66B18DB-CDC9-C41B-306D-EF7968E5D84A}"/>
                    </a:ext>
                  </a:extLst>
                </p14:cNvPr>
                <p14:cNvContentPartPr/>
                <p14:nvPr/>
              </p14:nvContentPartPr>
              <p14:xfrm>
                <a:off x="2628654" y="1809972"/>
                <a:ext cx="93960" cy="1843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C66B18DB-CDC9-C41B-306D-EF7968E5D84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620014" y="1800972"/>
                  <a:ext cx="1116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24C326D6-A593-E9BC-4ACE-903B3CFAF29A}"/>
                    </a:ext>
                  </a:extLst>
                </p14:cNvPr>
                <p14:cNvContentPartPr/>
                <p14:nvPr/>
              </p14:nvContentPartPr>
              <p14:xfrm>
                <a:off x="2910174" y="1947132"/>
                <a:ext cx="5400" cy="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24C326D6-A593-E9BC-4ACE-903B3CFAF29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01174" y="1938132"/>
                  <a:ext cx="23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4A5E8B71-0911-42EC-E12E-5A2DE7BCBEC0}"/>
                    </a:ext>
                  </a:extLst>
                </p14:cNvPr>
                <p14:cNvContentPartPr/>
                <p14:nvPr/>
              </p14:nvContentPartPr>
              <p14:xfrm>
                <a:off x="3033294" y="1921212"/>
                <a:ext cx="346320" cy="262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4A5E8B71-0911-42EC-E12E-5A2DE7BCBEC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024654" y="1912572"/>
                  <a:ext cx="3639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4537D1CB-E7DB-0A0F-CF08-22D7D9B5A611}"/>
                  </a:ext>
                </a:extLst>
              </p14:cNvPr>
              <p14:cNvContentPartPr/>
              <p14:nvPr/>
            </p14:nvContentPartPr>
            <p14:xfrm>
              <a:off x="3756174" y="1825452"/>
              <a:ext cx="360" cy="13932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4537D1CB-E7DB-0A0F-CF08-22D7D9B5A61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47534" y="1816812"/>
                <a:ext cx="180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33093825-E421-4D7A-E706-1D7C47801894}"/>
                  </a:ext>
                </a:extLst>
              </p14:cNvPr>
              <p14:cNvContentPartPr/>
              <p14:nvPr/>
            </p14:nvContentPartPr>
            <p14:xfrm>
              <a:off x="3982614" y="1718892"/>
              <a:ext cx="2880" cy="27972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33093825-E421-4D7A-E706-1D7C4780189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973614" y="1709892"/>
                <a:ext cx="2052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560E51C1-29C2-3E35-F0F6-30E49AF8304A}"/>
                  </a:ext>
                </a:extLst>
              </p14:cNvPr>
              <p14:cNvContentPartPr/>
              <p14:nvPr/>
            </p14:nvContentPartPr>
            <p14:xfrm>
              <a:off x="2878854" y="2483172"/>
              <a:ext cx="360" cy="28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560E51C1-29C2-3E35-F0F6-30E49AF8304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869854" y="247453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77" name="Ink 276">
                <a:extLst>
                  <a:ext uri="{FF2B5EF4-FFF2-40B4-BE49-F238E27FC236}">
                    <a16:creationId xmlns:a16="http://schemas.microsoft.com/office/drawing/2014/main" id="{4CFC13C8-64D3-A817-49DD-81E97BD95506}"/>
                  </a:ext>
                </a:extLst>
              </p14:cNvPr>
              <p14:cNvContentPartPr/>
              <p14:nvPr/>
            </p14:nvContentPartPr>
            <p14:xfrm>
              <a:off x="2833854" y="2723292"/>
              <a:ext cx="360" cy="9360"/>
            </p14:xfrm>
          </p:contentPart>
        </mc:Choice>
        <mc:Fallback xmlns="">
          <p:pic>
            <p:nvPicPr>
              <p:cNvPr id="277" name="Ink 276">
                <a:extLst>
                  <a:ext uri="{FF2B5EF4-FFF2-40B4-BE49-F238E27FC236}">
                    <a16:creationId xmlns:a16="http://schemas.microsoft.com/office/drawing/2014/main" id="{4CFC13C8-64D3-A817-49DD-81E97BD9550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824854" y="2714652"/>
                <a:ext cx="1800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79" name="Ink 278">
                <a:extLst>
                  <a:ext uri="{FF2B5EF4-FFF2-40B4-BE49-F238E27FC236}">
                    <a16:creationId xmlns:a16="http://schemas.microsoft.com/office/drawing/2014/main" id="{D0FD2890-2870-7E83-A022-5D33AEA1AA3F}"/>
                  </a:ext>
                </a:extLst>
              </p14:cNvPr>
              <p14:cNvContentPartPr/>
              <p14:nvPr/>
            </p14:nvContentPartPr>
            <p14:xfrm>
              <a:off x="2677974" y="2990772"/>
              <a:ext cx="360" cy="226080"/>
            </p14:xfrm>
          </p:contentPart>
        </mc:Choice>
        <mc:Fallback xmlns="">
          <p:pic>
            <p:nvPicPr>
              <p:cNvPr id="279" name="Ink 278">
                <a:extLst>
                  <a:ext uri="{FF2B5EF4-FFF2-40B4-BE49-F238E27FC236}">
                    <a16:creationId xmlns:a16="http://schemas.microsoft.com/office/drawing/2014/main" id="{D0FD2890-2870-7E83-A022-5D33AEA1AA3F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669334" y="2982132"/>
                <a:ext cx="18000" cy="24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6" name="Group 285">
            <a:extLst>
              <a:ext uri="{FF2B5EF4-FFF2-40B4-BE49-F238E27FC236}">
                <a16:creationId xmlns:a16="http://schemas.microsoft.com/office/drawing/2014/main" id="{ADFF2170-C59F-8BBA-EDA0-FA07779A68CD}"/>
              </a:ext>
            </a:extLst>
          </p:cNvPr>
          <p:cNvGrpSpPr/>
          <p:nvPr/>
        </p:nvGrpSpPr>
        <p:grpSpPr>
          <a:xfrm>
            <a:off x="2832774" y="2963772"/>
            <a:ext cx="1440" cy="216000"/>
            <a:chOff x="2832774" y="2963772"/>
            <a:chExt cx="1440" cy="21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B4FEE974-948C-965B-5FD0-CA307F3D88BF}"/>
                    </a:ext>
                  </a:extLst>
                </p14:cNvPr>
                <p14:cNvContentPartPr/>
                <p14:nvPr/>
              </p14:nvContentPartPr>
              <p14:xfrm>
                <a:off x="2833854" y="2963772"/>
                <a:ext cx="360" cy="28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B4FEE974-948C-965B-5FD0-CA307F3D88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824854" y="295513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A2D9640A-37EE-5921-8447-DB6C0A01B8DF}"/>
                    </a:ext>
                  </a:extLst>
                </p14:cNvPr>
                <p14:cNvContentPartPr/>
                <p14:nvPr/>
              </p14:nvContentPartPr>
              <p14:xfrm>
                <a:off x="2832774" y="2993292"/>
                <a:ext cx="360" cy="1864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A2D9640A-37EE-5921-8447-DB6C0A01B8DF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24134" y="2984292"/>
                  <a:ext cx="1800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43B4BF46-5840-B170-2528-FF10F01D179E}"/>
                  </a:ext>
                </a:extLst>
              </p14:cNvPr>
              <p14:cNvContentPartPr/>
              <p14:nvPr/>
            </p14:nvContentPartPr>
            <p14:xfrm>
              <a:off x="3036534" y="3093012"/>
              <a:ext cx="360" cy="288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43B4BF46-5840-B170-2528-FF10F01D179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027534" y="308437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82" name="Ink 281">
                <a:extLst>
                  <a:ext uri="{FF2B5EF4-FFF2-40B4-BE49-F238E27FC236}">
                    <a16:creationId xmlns:a16="http://schemas.microsoft.com/office/drawing/2014/main" id="{F585747B-34A0-D22C-F85D-EEE331066963}"/>
                  </a:ext>
                </a:extLst>
              </p14:cNvPr>
              <p14:cNvContentPartPr/>
              <p14:nvPr/>
            </p14:nvContentPartPr>
            <p14:xfrm>
              <a:off x="3289614" y="3072132"/>
              <a:ext cx="8280" cy="360"/>
            </p14:xfrm>
          </p:contentPart>
        </mc:Choice>
        <mc:Fallback xmlns="">
          <p:pic>
            <p:nvPicPr>
              <p:cNvPr id="282" name="Ink 281">
                <a:extLst>
                  <a:ext uri="{FF2B5EF4-FFF2-40B4-BE49-F238E27FC236}">
                    <a16:creationId xmlns:a16="http://schemas.microsoft.com/office/drawing/2014/main" id="{F585747B-34A0-D22C-F85D-EEE3310669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80974" y="3063492"/>
                <a:ext cx="25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284" name="Ink 283">
                <a:extLst>
                  <a:ext uri="{FF2B5EF4-FFF2-40B4-BE49-F238E27FC236}">
                    <a16:creationId xmlns:a16="http://schemas.microsoft.com/office/drawing/2014/main" id="{8469254B-C5E5-1FFA-5C14-8974F0DC255B}"/>
                  </a:ext>
                </a:extLst>
              </p14:cNvPr>
              <p14:cNvContentPartPr/>
              <p14:nvPr/>
            </p14:nvContentPartPr>
            <p14:xfrm>
              <a:off x="3534414" y="3072132"/>
              <a:ext cx="6120" cy="360"/>
            </p14:xfrm>
          </p:contentPart>
        </mc:Choice>
        <mc:Fallback xmlns="">
          <p:pic>
            <p:nvPicPr>
              <p:cNvPr id="284" name="Ink 283">
                <a:extLst>
                  <a:ext uri="{FF2B5EF4-FFF2-40B4-BE49-F238E27FC236}">
                    <a16:creationId xmlns:a16="http://schemas.microsoft.com/office/drawing/2014/main" id="{8469254B-C5E5-1FFA-5C14-8974F0DC255B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25774" y="3063492"/>
                <a:ext cx="2376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287" name="Ink 286">
                <a:extLst>
                  <a:ext uri="{FF2B5EF4-FFF2-40B4-BE49-F238E27FC236}">
                    <a16:creationId xmlns:a16="http://schemas.microsoft.com/office/drawing/2014/main" id="{7FB2E21B-50D5-3227-9E29-3C9E6FCAA1C4}"/>
                  </a:ext>
                </a:extLst>
              </p14:cNvPr>
              <p14:cNvContentPartPr/>
              <p14:nvPr/>
            </p14:nvContentPartPr>
            <p14:xfrm>
              <a:off x="3826014" y="2937852"/>
              <a:ext cx="360" cy="209880"/>
            </p14:xfrm>
          </p:contentPart>
        </mc:Choice>
        <mc:Fallback xmlns="">
          <p:pic>
            <p:nvPicPr>
              <p:cNvPr id="287" name="Ink 286">
                <a:extLst>
                  <a:ext uri="{FF2B5EF4-FFF2-40B4-BE49-F238E27FC236}">
                    <a16:creationId xmlns:a16="http://schemas.microsoft.com/office/drawing/2014/main" id="{7FB2E21B-50D5-3227-9E29-3C9E6FCAA1C4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817374" y="2928852"/>
                <a:ext cx="1800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8BC4812C-5CB9-4C38-7CF6-9B58A73EB196}"/>
                  </a:ext>
                </a:extLst>
              </p14:cNvPr>
              <p14:cNvContentPartPr/>
              <p14:nvPr/>
            </p14:nvContentPartPr>
            <p14:xfrm>
              <a:off x="4047774" y="2859372"/>
              <a:ext cx="4680" cy="22680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8BC4812C-5CB9-4C38-7CF6-9B58A73EB196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38774" y="2850732"/>
                <a:ext cx="2232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93CA631-1F08-792F-18CD-2E62033A8D76}"/>
                  </a:ext>
                </a:extLst>
              </p14:cNvPr>
              <p14:cNvContentPartPr/>
              <p14:nvPr/>
            </p14:nvContentPartPr>
            <p14:xfrm>
              <a:off x="540654" y="507132"/>
              <a:ext cx="82440" cy="117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93CA631-1F08-792F-18CD-2E62033A8D76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31654" y="498132"/>
                <a:ext cx="10008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DA69B18-63D4-6636-9242-0502D47464BE}"/>
                  </a:ext>
                </a:extLst>
              </p14:cNvPr>
              <p14:cNvContentPartPr/>
              <p14:nvPr/>
            </p14:nvContentPartPr>
            <p14:xfrm>
              <a:off x="580614" y="531612"/>
              <a:ext cx="1162800" cy="230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DA69B18-63D4-6636-9242-0502D47464BE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71614" y="522972"/>
                <a:ext cx="11804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46C5B13-C45B-BD18-9355-2185D37828C2}"/>
                  </a:ext>
                </a:extLst>
              </p14:cNvPr>
              <p14:cNvContentPartPr/>
              <p14:nvPr/>
            </p14:nvContentPartPr>
            <p14:xfrm>
              <a:off x="1603734" y="503532"/>
              <a:ext cx="152640" cy="781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46C5B13-C45B-BD18-9355-2185D37828C2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594734" y="494892"/>
                <a:ext cx="17028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B88AA46-D987-9E00-78AE-9843EFC3E5B7}"/>
                  </a:ext>
                </a:extLst>
              </p14:cNvPr>
              <p14:cNvContentPartPr/>
              <p14:nvPr/>
            </p14:nvContentPartPr>
            <p14:xfrm>
              <a:off x="566574" y="805572"/>
              <a:ext cx="101880" cy="16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B88AA46-D987-9E00-78AE-9843EFC3E5B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57574" y="796572"/>
                <a:ext cx="1195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B94D4CCF-24A5-1B92-31FA-E7AC9168A1BC}"/>
                  </a:ext>
                </a:extLst>
              </p14:cNvPr>
              <p14:cNvContentPartPr/>
              <p14:nvPr/>
            </p14:nvContentPartPr>
            <p14:xfrm>
              <a:off x="687534" y="960732"/>
              <a:ext cx="360" cy="108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B94D4CCF-24A5-1B92-31FA-E7AC9168A1B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78534" y="951732"/>
                <a:ext cx="18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8BAD3BF-EEE9-F1BD-95AD-73A421A2D0FB}"/>
                  </a:ext>
                </a:extLst>
              </p14:cNvPr>
              <p14:cNvContentPartPr/>
              <p14:nvPr/>
            </p14:nvContentPartPr>
            <p14:xfrm>
              <a:off x="847374" y="943452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8BAD3BF-EEE9-F1BD-95AD-73A421A2D0F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8734" y="9348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9623C91-A743-54BE-F160-3CC4B072F782}"/>
                  </a:ext>
                </a:extLst>
              </p14:cNvPr>
              <p14:cNvContentPartPr/>
              <p14:nvPr/>
            </p14:nvContentPartPr>
            <p14:xfrm>
              <a:off x="1014054" y="943452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9623C91-A743-54BE-F160-3CC4B072F78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05414" y="9348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868691-014A-1683-D9F3-A86AB7EBD3E8}"/>
                  </a:ext>
                </a:extLst>
              </p14:cNvPr>
              <p14:cNvContentPartPr/>
              <p14:nvPr/>
            </p14:nvContentPartPr>
            <p14:xfrm>
              <a:off x="1194054" y="935172"/>
              <a:ext cx="2880" cy="2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868691-014A-1683-D9F3-A86AB7EBD3E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185054" y="926172"/>
                <a:ext cx="20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C12AE6A-CA82-ABB1-9116-FE8AEFB908AA}"/>
                  </a:ext>
                </a:extLst>
              </p14:cNvPr>
              <p14:cNvContentPartPr/>
              <p14:nvPr/>
            </p14:nvContentPartPr>
            <p14:xfrm>
              <a:off x="476574" y="740772"/>
              <a:ext cx="66240" cy="340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C12AE6A-CA82-ABB1-9116-FE8AEFB908A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7934" y="731772"/>
                <a:ext cx="8388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BADEA17-8CED-AA34-ACFF-2204B0BE0593}"/>
                  </a:ext>
                </a:extLst>
              </p14:cNvPr>
              <p14:cNvContentPartPr/>
              <p14:nvPr/>
            </p14:nvContentPartPr>
            <p14:xfrm>
              <a:off x="1814334" y="759852"/>
              <a:ext cx="82440" cy="316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BADEA17-8CED-AA34-ACFF-2204B0BE0593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805334" y="750852"/>
                <a:ext cx="10008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77C411CB-2999-7E8E-EBCA-19C2B3B12A75}"/>
                  </a:ext>
                </a:extLst>
              </p14:cNvPr>
              <p14:cNvContentPartPr/>
              <p14:nvPr/>
            </p14:nvContentPartPr>
            <p14:xfrm>
              <a:off x="327894" y="689292"/>
              <a:ext cx="265320" cy="2500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77C411CB-2999-7E8E-EBCA-19C2B3B12A7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18894" y="680652"/>
                <a:ext cx="282960" cy="25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A7BE488-EE77-A4BB-47E8-8CC17B2A33C0}"/>
                  </a:ext>
                </a:extLst>
              </p14:cNvPr>
              <p14:cNvContentPartPr/>
              <p14:nvPr/>
            </p14:nvContentPartPr>
            <p14:xfrm>
              <a:off x="1773654" y="652932"/>
              <a:ext cx="218520" cy="2628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A7BE488-EE77-A4BB-47E8-8CC17B2A33C0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764654" y="643932"/>
                <a:ext cx="236160" cy="264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6C2507-5702-65B7-6069-9568988A57E6}"/>
                  </a:ext>
                </a:extLst>
              </p14:cNvPr>
              <p14:cNvContentPartPr/>
              <p14:nvPr/>
            </p14:nvContentPartPr>
            <p14:xfrm>
              <a:off x="523374" y="1273932"/>
              <a:ext cx="77040" cy="267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6C2507-5702-65B7-6069-9568988A57E6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514374" y="1264932"/>
                <a:ext cx="946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D0A0173-300B-15DB-F4B1-2A19BE71B726}"/>
                  </a:ext>
                </a:extLst>
              </p14:cNvPr>
              <p14:cNvContentPartPr/>
              <p14:nvPr/>
            </p14:nvContentPartPr>
            <p14:xfrm>
              <a:off x="611934" y="1307052"/>
              <a:ext cx="100440" cy="1494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D0A0173-300B-15DB-F4B1-2A19BE71B726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03294" y="1298052"/>
                <a:ext cx="1180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CF087B7-8652-0766-7E9B-B171BB551102}"/>
                  </a:ext>
                </a:extLst>
              </p14:cNvPr>
              <p14:cNvContentPartPr/>
              <p14:nvPr/>
            </p14:nvContentPartPr>
            <p14:xfrm>
              <a:off x="742614" y="1442412"/>
              <a:ext cx="360" cy="94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CF087B7-8652-0766-7E9B-B171BB55110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733974" y="1433412"/>
                <a:ext cx="1800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8252FB79-5358-3B4D-6523-25399A4D7795}"/>
                  </a:ext>
                </a:extLst>
              </p14:cNvPr>
              <p14:cNvContentPartPr/>
              <p14:nvPr/>
            </p14:nvContentPartPr>
            <p14:xfrm>
              <a:off x="840894" y="1457172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8252FB79-5358-3B4D-6523-25399A4D77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32254" y="1448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3D54B73-513F-5B63-7985-02841C585A1B}"/>
                  </a:ext>
                </a:extLst>
              </p14:cNvPr>
              <p14:cNvContentPartPr/>
              <p14:nvPr/>
            </p14:nvContentPartPr>
            <p14:xfrm>
              <a:off x="944214" y="1457172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3D54B73-513F-5B63-7985-02841C585A1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5574" y="1448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5A51FBA-C2ED-32F1-4875-72EB98451027}"/>
                  </a:ext>
                </a:extLst>
              </p14:cNvPr>
              <p14:cNvContentPartPr/>
              <p14:nvPr/>
            </p14:nvContentPartPr>
            <p14:xfrm>
              <a:off x="1123134" y="1457172"/>
              <a:ext cx="360" cy="3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5A51FBA-C2ED-32F1-4875-72EB9845102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14134" y="1448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04251E7-54D1-BB00-7F91-B27664D09C31}"/>
                  </a:ext>
                </a:extLst>
              </p14:cNvPr>
              <p14:cNvContentPartPr/>
              <p14:nvPr/>
            </p14:nvContentPartPr>
            <p14:xfrm>
              <a:off x="965454" y="1853532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04251E7-54D1-BB00-7F91-B27664D09C3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56454" y="18445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52D6B1AE-95B1-9B5E-51A2-CD19EA216659}"/>
                  </a:ext>
                </a:extLst>
              </p14:cNvPr>
              <p14:cNvContentPartPr/>
              <p14:nvPr/>
            </p14:nvContentPartPr>
            <p14:xfrm>
              <a:off x="933054" y="2067732"/>
              <a:ext cx="360" cy="3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52D6B1AE-95B1-9B5E-51A2-CD19EA21665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24414" y="205873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C1C83684-DD93-34C9-5B12-C51D95ACDF6F}"/>
                  </a:ext>
                </a:extLst>
              </p14:cNvPr>
              <p14:cNvContentPartPr/>
              <p14:nvPr/>
            </p14:nvContentPartPr>
            <p14:xfrm>
              <a:off x="933054" y="2289852"/>
              <a:ext cx="360" cy="28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C1C83684-DD93-34C9-5B12-C51D95ACDF6F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24414" y="228085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5572810-DB40-51AD-60FD-EF3B02FF2D5A}"/>
                  </a:ext>
                </a:extLst>
              </p14:cNvPr>
              <p14:cNvContentPartPr/>
              <p14:nvPr/>
            </p14:nvContentPartPr>
            <p14:xfrm>
              <a:off x="933054" y="2523492"/>
              <a:ext cx="360" cy="28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5572810-DB40-51AD-60FD-EF3B02FF2D5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24414" y="2514852"/>
                <a:ext cx="180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48611649-2015-F047-8E66-10AA4B0595A5}"/>
                  </a:ext>
                </a:extLst>
              </p14:cNvPr>
              <p14:cNvContentPartPr/>
              <p14:nvPr/>
            </p14:nvContentPartPr>
            <p14:xfrm>
              <a:off x="630294" y="2860452"/>
              <a:ext cx="85320" cy="1850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48611649-2015-F047-8E66-10AA4B0595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21294" y="2851812"/>
                <a:ext cx="10296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91629846-5CDF-DD80-A2A2-57166AA07B0A}"/>
                  </a:ext>
                </a:extLst>
              </p14:cNvPr>
              <p14:cNvContentPartPr/>
              <p14:nvPr/>
            </p14:nvContentPartPr>
            <p14:xfrm>
              <a:off x="755214" y="3042612"/>
              <a:ext cx="360" cy="662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91629846-5CDF-DD80-A2A2-57166AA07B0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746214" y="3033612"/>
                <a:ext cx="180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65F4896E-8DCB-4795-976F-D7E2D1850316}"/>
                  </a:ext>
                </a:extLst>
              </p14:cNvPr>
              <p14:cNvContentPartPr/>
              <p14:nvPr/>
            </p14:nvContentPartPr>
            <p14:xfrm>
              <a:off x="903174" y="3030372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65F4896E-8DCB-4795-976F-D7E2D185031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4534" y="302137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D1DC8F03-86EA-6C21-4A1E-10AB3B1AA6A0}"/>
                  </a:ext>
                </a:extLst>
              </p14:cNvPr>
              <p14:cNvContentPartPr/>
              <p14:nvPr/>
            </p14:nvContentPartPr>
            <p14:xfrm>
              <a:off x="1115934" y="3008052"/>
              <a:ext cx="360" cy="36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D1DC8F03-86EA-6C21-4A1E-10AB3B1AA6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107294" y="299941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0B6F5619-520C-3BEC-1470-C7489B180E91}"/>
                  </a:ext>
                </a:extLst>
              </p14:cNvPr>
              <p14:cNvContentPartPr/>
              <p14:nvPr/>
            </p14:nvContentPartPr>
            <p14:xfrm>
              <a:off x="1317534" y="3004092"/>
              <a:ext cx="2880" cy="36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0B6F5619-520C-3BEC-1470-C7489B180E9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308534" y="2995452"/>
                <a:ext cx="20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09CD1561-2C01-3F4A-64D1-DA6C5D2E61AA}"/>
                  </a:ext>
                </a:extLst>
              </p14:cNvPr>
              <p14:cNvContentPartPr/>
              <p14:nvPr/>
            </p14:nvContentPartPr>
            <p14:xfrm>
              <a:off x="172374" y="1491012"/>
              <a:ext cx="26280" cy="171036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09CD1561-2C01-3F4A-64D1-DA6C5D2E61AA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63374" y="1482012"/>
                <a:ext cx="43920" cy="172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79" name="Ink 178">
                <a:extLst>
                  <a:ext uri="{FF2B5EF4-FFF2-40B4-BE49-F238E27FC236}">
                    <a16:creationId xmlns:a16="http://schemas.microsoft.com/office/drawing/2014/main" id="{FD28D47A-2492-27F1-C09A-EBB1CDF9AB66}"/>
                  </a:ext>
                </a:extLst>
              </p14:cNvPr>
              <p14:cNvContentPartPr/>
              <p14:nvPr/>
            </p14:nvContentPartPr>
            <p14:xfrm>
              <a:off x="120174" y="2987172"/>
              <a:ext cx="171360" cy="158040"/>
            </p14:xfrm>
          </p:contentPart>
        </mc:Choice>
        <mc:Fallback xmlns="">
          <p:pic>
            <p:nvPicPr>
              <p:cNvPr id="179" name="Ink 178">
                <a:extLst>
                  <a:ext uri="{FF2B5EF4-FFF2-40B4-BE49-F238E27FC236}">
                    <a16:creationId xmlns:a16="http://schemas.microsoft.com/office/drawing/2014/main" id="{FD28D47A-2492-27F1-C09A-EBB1CDF9AB66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11534" y="2978172"/>
                <a:ext cx="1890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84" name="Ink 183">
                <a:extLst>
                  <a:ext uri="{FF2B5EF4-FFF2-40B4-BE49-F238E27FC236}">
                    <a16:creationId xmlns:a16="http://schemas.microsoft.com/office/drawing/2014/main" id="{4291DA4F-6507-0CF9-29CB-069E5EBF3ACB}"/>
                  </a:ext>
                </a:extLst>
              </p14:cNvPr>
              <p14:cNvContentPartPr/>
              <p14:nvPr/>
            </p14:nvContentPartPr>
            <p14:xfrm>
              <a:off x="603654" y="3469572"/>
              <a:ext cx="1091880" cy="152640"/>
            </p14:xfrm>
          </p:contentPart>
        </mc:Choice>
        <mc:Fallback xmlns="">
          <p:pic>
            <p:nvPicPr>
              <p:cNvPr id="184" name="Ink 183">
                <a:extLst>
                  <a:ext uri="{FF2B5EF4-FFF2-40B4-BE49-F238E27FC236}">
                    <a16:creationId xmlns:a16="http://schemas.microsoft.com/office/drawing/2014/main" id="{4291DA4F-6507-0CF9-29CB-069E5EBF3ACB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94654" y="3460572"/>
                <a:ext cx="110952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DE7CEF80-CD2A-82C0-F9F9-B5FD99B20ABA}"/>
                  </a:ext>
                </a:extLst>
              </p14:cNvPr>
              <p14:cNvContentPartPr/>
              <p14:nvPr/>
            </p14:nvContentPartPr>
            <p14:xfrm>
              <a:off x="921534" y="3935772"/>
              <a:ext cx="360" cy="34272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DE7CEF80-CD2A-82C0-F9F9-B5FD99B20AB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12894" y="3926772"/>
                <a:ext cx="1800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86" name="Ink 185">
                <a:extLst>
                  <a:ext uri="{FF2B5EF4-FFF2-40B4-BE49-F238E27FC236}">
                    <a16:creationId xmlns:a16="http://schemas.microsoft.com/office/drawing/2014/main" id="{8A13B098-7FCD-2029-AFC5-3EF26779E819}"/>
                  </a:ext>
                </a:extLst>
              </p14:cNvPr>
              <p14:cNvContentPartPr/>
              <p14:nvPr/>
            </p14:nvContentPartPr>
            <p14:xfrm>
              <a:off x="921534" y="4159332"/>
              <a:ext cx="161640" cy="7560"/>
            </p14:xfrm>
          </p:contentPart>
        </mc:Choice>
        <mc:Fallback xmlns="">
          <p:pic>
            <p:nvPicPr>
              <p:cNvPr id="186" name="Ink 185">
                <a:extLst>
                  <a:ext uri="{FF2B5EF4-FFF2-40B4-BE49-F238E27FC236}">
                    <a16:creationId xmlns:a16="http://schemas.microsoft.com/office/drawing/2014/main" id="{8A13B098-7FCD-2029-AFC5-3EF26779E819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912894" y="4150692"/>
                <a:ext cx="1792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F5CAC4EA-8725-E1AD-4ABB-E3065442C739}"/>
                  </a:ext>
                </a:extLst>
              </p14:cNvPr>
              <p14:cNvContentPartPr/>
              <p14:nvPr/>
            </p14:nvContentPartPr>
            <p14:xfrm>
              <a:off x="1082814" y="3979692"/>
              <a:ext cx="360" cy="27432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F5CAC4EA-8725-E1AD-4ABB-E3065442C739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74174" y="3971052"/>
                <a:ext cx="1800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3CBF9B13-8D17-0EB7-3DD2-285A57567677}"/>
                  </a:ext>
                </a:extLst>
              </p14:cNvPr>
              <p14:cNvContentPartPr/>
              <p14:nvPr/>
            </p14:nvContentPartPr>
            <p14:xfrm>
              <a:off x="1093974" y="4192812"/>
              <a:ext cx="122400" cy="1018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3CBF9B13-8D17-0EB7-3DD2-285A5756767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84974" y="4183812"/>
                <a:ext cx="1400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3C46C8C8-0628-7DDA-9196-12096B3849A9}"/>
                  </a:ext>
                </a:extLst>
              </p14:cNvPr>
              <p14:cNvContentPartPr/>
              <p14:nvPr/>
            </p14:nvContentPartPr>
            <p14:xfrm>
              <a:off x="107214" y="3507372"/>
              <a:ext cx="110880" cy="30060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3C46C8C8-0628-7DDA-9196-12096B3849A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98214" y="3498372"/>
                <a:ext cx="12852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69A3EF-57DE-F1E9-A4CC-0B2FDEE72357}"/>
                  </a:ext>
                </a:extLst>
              </p14:cNvPr>
              <p14:cNvContentPartPr/>
              <p14:nvPr/>
            </p14:nvContentPartPr>
            <p14:xfrm>
              <a:off x="1457934" y="1342332"/>
              <a:ext cx="117720" cy="1807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69A3EF-57DE-F1E9-A4CC-0B2FDEE7235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449294" y="1333692"/>
                <a:ext cx="13536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EC2A69B-651A-885F-1452-259BA85B1F97}"/>
                  </a:ext>
                </a:extLst>
              </p14:cNvPr>
              <p14:cNvContentPartPr/>
              <p14:nvPr/>
            </p14:nvContentPartPr>
            <p14:xfrm>
              <a:off x="1751694" y="1185012"/>
              <a:ext cx="96480" cy="343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EC2A69B-651A-885F-1452-259BA85B1F97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743054" y="1176372"/>
                <a:ext cx="11412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26F4865-63DE-345C-EACE-6496EECA3EC5}"/>
                  </a:ext>
                </a:extLst>
              </p14:cNvPr>
              <p14:cNvContentPartPr/>
              <p14:nvPr/>
            </p14:nvContentPartPr>
            <p14:xfrm>
              <a:off x="1480974" y="834732"/>
              <a:ext cx="102960" cy="171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26F4865-63DE-345C-EACE-6496EECA3EC5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472334" y="825732"/>
                <a:ext cx="12060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311" name="Ink 310">
                <a:extLst>
                  <a:ext uri="{FF2B5EF4-FFF2-40B4-BE49-F238E27FC236}">
                    <a16:creationId xmlns:a16="http://schemas.microsoft.com/office/drawing/2014/main" id="{E5E3E3AC-C434-8211-2512-DC2AD01D586D}"/>
                  </a:ext>
                </a:extLst>
              </p14:cNvPr>
              <p14:cNvContentPartPr/>
              <p14:nvPr/>
            </p14:nvContentPartPr>
            <p14:xfrm>
              <a:off x="938814" y="156852"/>
              <a:ext cx="221400" cy="209880"/>
            </p14:xfrm>
          </p:contentPart>
        </mc:Choice>
        <mc:Fallback xmlns="">
          <p:pic>
            <p:nvPicPr>
              <p:cNvPr id="311" name="Ink 310">
                <a:extLst>
                  <a:ext uri="{FF2B5EF4-FFF2-40B4-BE49-F238E27FC236}">
                    <a16:creationId xmlns:a16="http://schemas.microsoft.com/office/drawing/2014/main" id="{E5E3E3AC-C434-8211-2512-DC2AD01D586D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30174" y="147852"/>
                <a:ext cx="23904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BCD11F91-DA5D-8F3D-1E6A-015197A1C1F5}"/>
              </a:ext>
            </a:extLst>
          </p:cNvPr>
          <p:cNvGrpSpPr/>
          <p:nvPr/>
        </p:nvGrpSpPr>
        <p:grpSpPr>
          <a:xfrm>
            <a:off x="250134" y="3391092"/>
            <a:ext cx="138960" cy="105840"/>
            <a:chOff x="250134" y="3391092"/>
            <a:chExt cx="138960" cy="10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E29FD75-4F36-0DB5-BF0B-2C45B2BCB2DB}"/>
                    </a:ext>
                  </a:extLst>
                </p14:cNvPr>
                <p14:cNvContentPartPr/>
                <p14:nvPr/>
              </p14:nvContentPartPr>
              <p14:xfrm>
                <a:off x="250134" y="3391092"/>
                <a:ext cx="138960" cy="10584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E29FD75-4F36-0DB5-BF0B-2C45B2BCB2D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41134" y="3382092"/>
                  <a:ext cx="1566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F88710C-2CB4-4AB7-E63E-93FA452BF08D}"/>
                    </a:ext>
                  </a:extLst>
                </p14:cNvPr>
                <p14:cNvContentPartPr/>
                <p14:nvPr/>
              </p14:nvContentPartPr>
              <p14:xfrm>
                <a:off x="388734" y="3494052"/>
                <a:ext cx="360" cy="3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F88710C-2CB4-4AB7-E63E-93FA452BF08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0094" y="34854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B7C3C07F-1110-BED1-25D9-44BCAD5FDED4}"/>
              </a:ext>
            </a:extLst>
          </p:cNvPr>
          <p:cNvGrpSpPr/>
          <p:nvPr/>
        </p:nvGrpSpPr>
        <p:grpSpPr>
          <a:xfrm>
            <a:off x="1470894" y="2760732"/>
            <a:ext cx="375120" cy="395280"/>
            <a:chOff x="1470894" y="2760732"/>
            <a:chExt cx="37512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608D561-6332-D167-8316-519A60F8DB71}"/>
                    </a:ext>
                  </a:extLst>
                </p14:cNvPr>
                <p14:cNvContentPartPr/>
                <p14:nvPr/>
              </p14:nvContentPartPr>
              <p14:xfrm>
                <a:off x="1470894" y="2849292"/>
                <a:ext cx="122760" cy="205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608D561-6332-D167-8316-519A60F8DB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462254" y="2840292"/>
                  <a:ext cx="140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E82B20EE-7271-6153-6138-5D778A1FC804}"/>
                    </a:ext>
                  </a:extLst>
                </p14:cNvPr>
                <p14:cNvContentPartPr/>
                <p14:nvPr/>
              </p14:nvContentPartPr>
              <p14:xfrm>
                <a:off x="1729374" y="2760732"/>
                <a:ext cx="116640" cy="395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E82B20EE-7271-6153-6138-5D778A1FC80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720734" y="2751732"/>
                  <a:ext cx="13428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4C484C98-472E-6C48-3435-F845F8F6AB09}"/>
                    </a:ext>
                  </a:extLst>
                </p14:cNvPr>
                <p14:cNvContentPartPr/>
                <p14:nvPr/>
              </p14:nvContentPartPr>
              <p14:xfrm>
                <a:off x="1743054" y="3155292"/>
                <a:ext cx="360" cy="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4C484C98-472E-6C48-3435-F845F8F6AB0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34054" y="31466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CF293F6-BC9B-271A-4BD6-853A71249FB7}"/>
                    </a:ext>
                  </a:extLst>
                </p14:cNvPr>
                <p14:cNvContentPartPr/>
                <p14:nvPr/>
              </p14:nvContentPartPr>
              <p14:xfrm>
                <a:off x="1583934" y="3008052"/>
                <a:ext cx="153720" cy="1155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CF293F6-BC9B-271A-4BD6-853A71249FB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574934" y="2999052"/>
                  <a:ext cx="171360" cy="13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F5AB5C8A-64F8-A557-B3DF-75D742287604}"/>
                  </a:ext>
                </a:extLst>
              </p14:cNvPr>
              <p14:cNvContentPartPr/>
              <p14:nvPr/>
            </p14:nvContentPartPr>
            <p14:xfrm>
              <a:off x="1584654" y="1449252"/>
              <a:ext cx="133920" cy="1144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F5AB5C8A-64F8-A557-B3DF-75D742287604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576014" y="1440252"/>
                <a:ext cx="151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EC2D9F8D-7709-84A0-5AC2-1142857DB1E3}"/>
                  </a:ext>
                </a:extLst>
              </p14:cNvPr>
              <p14:cNvContentPartPr/>
              <p14:nvPr/>
            </p14:nvContentPartPr>
            <p14:xfrm>
              <a:off x="1630014" y="916092"/>
              <a:ext cx="182520" cy="10512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EC2D9F8D-7709-84A0-5AC2-1142857DB1E3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621374" y="907092"/>
                <a:ext cx="2001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A4B18BE2-7158-60DC-835E-66007C988503}"/>
                  </a:ext>
                </a:extLst>
              </p14:cNvPr>
              <p14:cNvContentPartPr/>
              <p14:nvPr/>
            </p14:nvContentPartPr>
            <p14:xfrm>
              <a:off x="2525694" y="3438612"/>
              <a:ext cx="1518840" cy="16452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A4B18BE2-7158-60DC-835E-66007C98850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2516694" y="3429612"/>
                <a:ext cx="153648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475" name="Ink 474">
                <a:extLst>
                  <a:ext uri="{FF2B5EF4-FFF2-40B4-BE49-F238E27FC236}">
                    <a16:creationId xmlns:a16="http://schemas.microsoft.com/office/drawing/2014/main" id="{037D1151-58AA-3640-1DD3-99845FB54D33}"/>
                  </a:ext>
                </a:extLst>
              </p14:cNvPr>
              <p14:cNvContentPartPr/>
              <p14:nvPr/>
            </p14:nvContentPartPr>
            <p14:xfrm>
              <a:off x="6366174" y="1527012"/>
              <a:ext cx="139680" cy="318240"/>
            </p14:xfrm>
          </p:contentPart>
        </mc:Choice>
        <mc:Fallback xmlns="">
          <p:pic>
            <p:nvPicPr>
              <p:cNvPr id="475" name="Ink 474">
                <a:extLst>
                  <a:ext uri="{FF2B5EF4-FFF2-40B4-BE49-F238E27FC236}">
                    <a16:creationId xmlns:a16="http://schemas.microsoft.com/office/drawing/2014/main" id="{037D1151-58AA-3640-1DD3-99845FB54D3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357174" y="1518012"/>
                <a:ext cx="157320" cy="33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1" name="Group 130">
            <a:extLst>
              <a:ext uri="{FF2B5EF4-FFF2-40B4-BE49-F238E27FC236}">
                <a16:creationId xmlns:a16="http://schemas.microsoft.com/office/drawing/2014/main" id="{DAA22DA7-5CEE-DE17-D5AB-7B358B0E2F85}"/>
              </a:ext>
            </a:extLst>
          </p:cNvPr>
          <p:cNvGrpSpPr/>
          <p:nvPr/>
        </p:nvGrpSpPr>
        <p:grpSpPr>
          <a:xfrm>
            <a:off x="5531334" y="259452"/>
            <a:ext cx="3413160" cy="2453400"/>
            <a:chOff x="5531334" y="259452"/>
            <a:chExt cx="3413160" cy="24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DCF0531-2722-CD2C-17A0-F1E3FD208FC4}"/>
                    </a:ext>
                  </a:extLst>
                </p14:cNvPr>
                <p14:cNvContentPartPr/>
                <p14:nvPr/>
              </p14:nvContentPartPr>
              <p14:xfrm>
                <a:off x="6828774" y="406332"/>
                <a:ext cx="200880" cy="332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DCF0531-2722-CD2C-17A0-F1E3FD208FC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819774" y="397692"/>
                  <a:ext cx="2185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B11FCE8-C024-AC91-5EAE-EC7D1A22BC50}"/>
                    </a:ext>
                  </a:extLst>
                </p14:cNvPr>
                <p14:cNvContentPartPr/>
                <p14:nvPr/>
              </p14:nvContentPartPr>
              <p14:xfrm>
                <a:off x="7143414" y="498852"/>
                <a:ext cx="87480" cy="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B11FCE8-C024-AC91-5EAE-EC7D1A22BC5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34774" y="489852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73FB48F-0760-F06D-4EAA-8CD1A765C5BD}"/>
                    </a:ext>
                  </a:extLst>
                </p14:cNvPr>
                <p14:cNvContentPartPr/>
                <p14:nvPr/>
              </p14:nvContentPartPr>
              <p14:xfrm>
                <a:off x="7185534" y="557532"/>
                <a:ext cx="7452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73FB48F-0760-F06D-4EAA-8CD1A765C5B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176894" y="548532"/>
                  <a:ext cx="9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F86F19F-FAE0-0857-6665-6AB574D048B7}"/>
                    </a:ext>
                  </a:extLst>
                </p14:cNvPr>
                <p14:cNvContentPartPr/>
                <p14:nvPr/>
              </p14:nvContentPartPr>
              <p14:xfrm>
                <a:off x="7318014" y="359892"/>
                <a:ext cx="186120" cy="720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F86F19F-FAE0-0857-6665-6AB574D048B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09374" y="350892"/>
                  <a:ext cx="203760" cy="73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B0A9D3-9446-4078-D487-579906FB7344}"/>
                    </a:ext>
                  </a:extLst>
                </p14:cNvPr>
                <p14:cNvContentPartPr/>
                <p14:nvPr/>
              </p14:nvContentPartPr>
              <p14:xfrm>
                <a:off x="7456614" y="398772"/>
                <a:ext cx="93960" cy="176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B0A9D3-9446-4078-D487-579906FB734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447614" y="390132"/>
                  <a:ext cx="1116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20932CEA-9E23-39B6-BEA8-279E37BD0EC8}"/>
                    </a:ext>
                  </a:extLst>
                </p14:cNvPr>
                <p14:cNvContentPartPr/>
                <p14:nvPr/>
              </p14:nvContentPartPr>
              <p14:xfrm>
                <a:off x="7580454" y="463572"/>
                <a:ext cx="360" cy="85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20932CEA-9E23-39B6-BEA8-279E37BD0EC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71814" y="454932"/>
                  <a:ext cx="180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12C33C8-7F45-F046-5E5E-900EDBAD6AE4}"/>
                    </a:ext>
                  </a:extLst>
                </p14:cNvPr>
                <p14:cNvContentPartPr/>
                <p14:nvPr/>
              </p14:nvContentPartPr>
              <p14:xfrm>
                <a:off x="7629414" y="486252"/>
                <a:ext cx="360" cy="799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12C33C8-7F45-F046-5E5E-900EDBAD6AE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620414" y="477252"/>
                  <a:ext cx="1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20DD82D-9A31-F62F-198F-CE132DD60F91}"/>
                    </a:ext>
                  </a:extLst>
                </p14:cNvPr>
                <p14:cNvContentPartPr/>
                <p14:nvPr/>
              </p14:nvContentPartPr>
              <p14:xfrm>
                <a:off x="7761534" y="516852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20DD82D-9A31-F62F-198F-CE132DD60F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52534" y="5078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EF97B44-BFB7-5429-26D2-4C9927FF4F70}"/>
                    </a:ext>
                  </a:extLst>
                </p14:cNvPr>
                <p14:cNvContentPartPr/>
                <p14:nvPr/>
              </p14:nvContentPartPr>
              <p14:xfrm>
                <a:off x="7860534" y="516852"/>
                <a:ext cx="288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EF97B44-BFB7-5429-26D2-4C9927FF4F7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51894" y="50785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DFC0C41-AA97-A222-0CA3-355E7EDCDBB5}"/>
                    </a:ext>
                  </a:extLst>
                </p14:cNvPr>
                <p14:cNvContentPartPr/>
                <p14:nvPr/>
              </p14:nvContentPartPr>
              <p14:xfrm>
                <a:off x="7994094" y="513972"/>
                <a:ext cx="612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DFC0C41-AA97-A222-0CA3-355E7EDCDBB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85094" y="505332"/>
                  <a:ext cx="23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5FB2B0-1C16-F806-B30C-8B12350D4370}"/>
                    </a:ext>
                  </a:extLst>
                </p14:cNvPr>
                <p14:cNvContentPartPr/>
                <p14:nvPr/>
              </p14:nvContentPartPr>
              <p14:xfrm>
                <a:off x="7632654" y="711252"/>
                <a:ext cx="288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5FB2B0-1C16-F806-B30C-8B12350D437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624014" y="70261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22B0AE7-6487-5059-9CD3-C7245C01A7EC}"/>
                    </a:ext>
                  </a:extLst>
                </p14:cNvPr>
                <p14:cNvContentPartPr/>
                <p14:nvPr/>
              </p14:nvContentPartPr>
              <p14:xfrm>
                <a:off x="7632654" y="808452"/>
                <a:ext cx="360" cy="3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22B0AE7-6487-5059-9CD3-C7245C01A7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4014" y="79981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DC59EA49-B1CF-F50D-FA17-A1D75FB7AC1C}"/>
                    </a:ext>
                  </a:extLst>
                </p14:cNvPr>
                <p14:cNvContentPartPr/>
                <p14:nvPr/>
              </p14:nvContentPartPr>
              <p14:xfrm>
                <a:off x="7528254" y="925812"/>
                <a:ext cx="102960" cy="112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DC59EA49-B1CF-F50D-FA17-A1D75FB7AC1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519614" y="917172"/>
                  <a:ext cx="1206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5F25CB3-DD50-441A-68FA-448D28906D26}"/>
                    </a:ext>
                  </a:extLst>
                </p14:cNvPr>
                <p14:cNvContentPartPr/>
                <p14:nvPr/>
              </p14:nvContentPartPr>
              <p14:xfrm>
                <a:off x="7681254" y="920772"/>
                <a:ext cx="75240" cy="169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5F25CB3-DD50-441A-68FA-448D28906D2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672254" y="911772"/>
                  <a:ext cx="92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DB0DA3A-23AB-86C4-CB97-6B3574384BCF}"/>
                    </a:ext>
                  </a:extLst>
                </p14:cNvPr>
                <p14:cNvContentPartPr/>
                <p14:nvPr/>
              </p14:nvContentPartPr>
              <p14:xfrm>
                <a:off x="7807974" y="920772"/>
                <a:ext cx="3240" cy="148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DB0DA3A-23AB-86C4-CB97-6B3574384B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99334" y="911772"/>
                  <a:ext cx="20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CFA40F37-40B6-4FA3-C847-D0FD8EB6B5A1}"/>
                    </a:ext>
                  </a:extLst>
                </p14:cNvPr>
                <p14:cNvContentPartPr/>
                <p14:nvPr/>
              </p14:nvContentPartPr>
              <p14:xfrm>
                <a:off x="7903734" y="987012"/>
                <a:ext cx="288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CFA40F37-40B6-4FA3-C847-D0FD8EB6B5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94734" y="97801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E79F317-9226-6655-9CCD-D420A7DFB765}"/>
                    </a:ext>
                  </a:extLst>
                </p14:cNvPr>
                <p14:cNvContentPartPr/>
                <p14:nvPr/>
              </p14:nvContentPartPr>
              <p14:xfrm>
                <a:off x="8008134" y="987012"/>
                <a:ext cx="288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E79F317-9226-6655-9CCD-D420A7DFB76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999134" y="97801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82D38AC-EA8C-F908-1460-A1110F594348}"/>
                    </a:ext>
                  </a:extLst>
                </p14:cNvPr>
                <p14:cNvContentPartPr/>
                <p14:nvPr/>
              </p14:nvContentPartPr>
              <p14:xfrm>
                <a:off x="8043054" y="975852"/>
                <a:ext cx="288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82D38AC-EA8C-F908-1460-A1110F5943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034414" y="966852"/>
                  <a:ext cx="20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0AB7295-5588-9B6D-0766-3371B41700B6}"/>
                    </a:ext>
                  </a:extLst>
                </p14:cNvPr>
                <p14:cNvContentPartPr/>
                <p14:nvPr/>
              </p14:nvContentPartPr>
              <p14:xfrm>
                <a:off x="8180574" y="349812"/>
                <a:ext cx="139680" cy="151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0AB7295-5588-9B6D-0766-3371B41700B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171574" y="341172"/>
                  <a:ext cx="1573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65D2F9A-9F46-50E2-DE43-F4DD0109030D}"/>
                    </a:ext>
                  </a:extLst>
                </p14:cNvPr>
                <p14:cNvContentPartPr/>
                <p14:nvPr/>
              </p14:nvContentPartPr>
              <p14:xfrm>
                <a:off x="8385054" y="470052"/>
                <a:ext cx="17640" cy="142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65D2F9A-9F46-50E2-DE43-F4DD0109030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376414" y="461052"/>
                  <a:ext cx="352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990C46-C9C8-70C7-6B87-72EC340AB1DD}"/>
                    </a:ext>
                  </a:extLst>
                </p14:cNvPr>
                <p14:cNvContentPartPr/>
                <p14:nvPr/>
              </p14:nvContentPartPr>
              <p14:xfrm>
                <a:off x="8473974" y="389052"/>
                <a:ext cx="97200" cy="19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990C46-C9C8-70C7-6B87-72EC340AB1D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464974" y="380412"/>
                  <a:ext cx="1148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568CCA7-FCEB-D8E7-3C18-2AF8D8AEC9EC}"/>
                    </a:ext>
                  </a:extLst>
                </p14:cNvPr>
                <p14:cNvContentPartPr/>
                <p14:nvPr/>
              </p14:nvContentPartPr>
              <p14:xfrm>
                <a:off x="8174454" y="935892"/>
                <a:ext cx="36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568CCA7-FCEB-D8E7-3C18-2AF8D8AEC9E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165454" y="9272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D61F84DC-E442-1DFD-11D5-02B40B1900C3}"/>
                    </a:ext>
                  </a:extLst>
                </p14:cNvPr>
                <p14:cNvContentPartPr/>
                <p14:nvPr/>
              </p14:nvContentPartPr>
              <p14:xfrm>
                <a:off x="8249694" y="852732"/>
                <a:ext cx="115920" cy="174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D61F84DC-E442-1DFD-11D5-02B40B1900C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241054" y="844092"/>
                  <a:ext cx="1335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DD97569-6F2F-6A0A-7F7A-7B5FD8DBD56B}"/>
                    </a:ext>
                  </a:extLst>
                </p14:cNvPr>
                <p14:cNvContentPartPr/>
                <p14:nvPr/>
              </p14:nvContentPartPr>
              <p14:xfrm>
                <a:off x="8461014" y="978372"/>
                <a:ext cx="99360" cy="122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DD97569-6F2F-6A0A-7F7A-7B5FD8DBD56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452374" y="969372"/>
                  <a:ext cx="1170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7E6BBF4-3C24-9319-4399-F09BD61C56D8}"/>
                    </a:ext>
                  </a:extLst>
                </p14:cNvPr>
                <p14:cNvContentPartPr/>
                <p14:nvPr/>
              </p14:nvContentPartPr>
              <p14:xfrm>
                <a:off x="8617974" y="919332"/>
                <a:ext cx="95040" cy="119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7E6BBF4-3C24-9319-4399-F09BD61C56D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09334" y="910692"/>
                  <a:ext cx="1126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94C26C-7F25-E9F5-6E47-3C2E52A08EF3}"/>
                    </a:ext>
                  </a:extLst>
                </p14:cNvPr>
                <p14:cNvContentPartPr/>
                <p14:nvPr/>
              </p14:nvContentPartPr>
              <p14:xfrm>
                <a:off x="8650014" y="259452"/>
                <a:ext cx="194400" cy="861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94C26C-7F25-E9F5-6E47-3C2E52A08EF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41374" y="250812"/>
                  <a:ext cx="212040" cy="87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78" name="Ink 477">
                  <a:extLst>
                    <a:ext uri="{FF2B5EF4-FFF2-40B4-BE49-F238E27FC236}">
                      <a16:creationId xmlns:a16="http://schemas.microsoft.com/office/drawing/2014/main" id="{08778659-DFD6-6CEC-1519-21D0A75EC6A9}"/>
                    </a:ext>
                  </a:extLst>
                </p14:cNvPr>
                <p14:cNvContentPartPr/>
                <p14:nvPr/>
              </p14:nvContentPartPr>
              <p14:xfrm>
                <a:off x="6601254" y="1830132"/>
                <a:ext cx="360" cy="360"/>
              </p14:xfrm>
            </p:contentPart>
          </mc:Choice>
          <mc:Fallback xmlns="">
            <p:pic>
              <p:nvPicPr>
                <p:cNvPr id="478" name="Ink 477">
                  <a:extLst>
                    <a:ext uri="{FF2B5EF4-FFF2-40B4-BE49-F238E27FC236}">
                      <a16:creationId xmlns:a16="http://schemas.microsoft.com/office/drawing/2014/main" id="{08778659-DFD6-6CEC-1519-21D0A75EC6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592614" y="182113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480" name="Ink 479">
                  <a:extLst>
                    <a:ext uri="{FF2B5EF4-FFF2-40B4-BE49-F238E27FC236}">
                      <a16:creationId xmlns:a16="http://schemas.microsoft.com/office/drawing/2014/main" id="{C86C53D1-6031-0D94-37B1-E2FA6CF9BA19}"/>
                    </a:ext>
                  </a:extLst>
                </p14:cNvPr>
                <p14:cNvContentPartPr/>
                <p14:nvPr/>
              </p14:nvContentPartPr>
              <p14:xfrm>
                <a:off x="6567054" y="1823292"/>
                <a:ext cx="238320" cy="113040"/>
              </p14:xfrm>
            </p:contentPart>
          </mc:Choice>
          <mc:Fallback xmlns="">
            <p:pic>
              <p:nvPicPr>
                <p:cNvPr id="480" name="Ink 479">
                  <a:extLst>
                    <a:ext uri="{FF2B5EF4-FFF2-40B4-BE49-F238E27FC236}">
                      <a16:creationId xmlns:a16="http://schemas.microsoft.com/office/drawing/2014/main" id="{C86C53D1-6031-0D94-37B1-E2FA6CF9BA1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558414" y="1814292"/>
                  <a:ext cx="255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EA8E8D3C-B2F6-BC8B-7CE5-8CC1CC2E9C91}"/>
                    </a:ext>
                  </a:extLst>
                </p14:cNvPr>
                <p14:cNvContentPartPr/>
                <p14:nvPr/>
              </p14:nvContentPartPr>
              <p14:xfrm>
                <a:off x="6888174" y="1807092"/>
                <a:ext cx="136440" cy="57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EA8E8D3C-B2F6-BC8B-7CE5-8CC1CC2E9C9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879174" y="1798452"/>
                  <a:ext cx="1540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07A210FA-D2DE-DF7A-21CA-F3C722542990}"/>
                    </a:ext>
                  </a:extLst>
                </p14:cNvPr>
                <p14:cNvContentPartPr/>
                <p14:nvPr/>
              </p14:nvContentPartPr>
              <p14:xfrm>
                <a:off x="6962334" y="1868292"/>
                <a:ext cx="114120" cy="3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07A210FA-D2DE-DF7A-21CA-F3C722542990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53694" y="1859652"/>
                  <a:ext cx="131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485" name="Ink 484">
                  <a:extLst>
                    <a:ext uri="{FF2B5EF4-FFF2-40B4-BE49-F238E27FC236}">
                      <a16:creationId xmlns:a16="http://schemas.microsoft.com/office/drawing/2014/main" id="{D41EBF7C-9F4C-089D-37A7-7F370043DA0F}"/>
                    </a:ext>
                  </a:extLst>
                </p14:cNvPr>
                <p14:cNvContentPartPr/>
                <p14:nvPr/>
              </p14:nvContentPartPr>
              <p14:xfrm>
                <a:off x="7289934" y="1591452"/>
                <a:ext cx="545760" cy="335880"/>
              </p14:xfrm>
            </p:contentPart>
          </mc:Choice>
          <mc:Fallback xmlns="">
            <p:pic>
              <p:nvPicPr>
                <p:cNvPr id="485" name="Ink 484">
                  <a:extLst>
                    <a:ext uri="{FF2B5EF4-FFF2-40B4-BE49-F238E27FC236}">
                      <a16:creationId xmlns:a16="http://schemas.microsoft.com/office/drawing/2014/main" id="{D41EBF7C-9F4C-089D-37A7-7F370043DA0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281294" y="1582812"/>
                  <a:ext cx="56340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8DE15E27-CF73-2863-C662-949DCD9BF7E2}"/>
                    </a:ext>
                  </a:extLst>
                </p14:cNvPr>
                <p14:cNvContentPartPr/>
                <p14:nvPr/>
              </p14:nvContentPartPr>
              <p14:xfrm>
                <a:off x="7513494" y="1568412"/>
                <a:ext cx="14400" cy="2520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8DE15E27-CF73-2863-C662-949DCD9BF7E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04494" y="1559772"/>
                  <a:ext cx="32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487" name="Ink 486">
                  <a:extLst>
                    <a:ext uri="{FF2B5EF4-FFF2-40B4-BE49-F238E27FC236}">
                      <a16:creationId xmlns:a16="http://schemas.microsoft.com/office/drawing/2014/main" id="{FAE5556E-AA4C-0B23-11A6-F3F540997852}"/>
                    </a:ext>
                  </a:extLst>
                </p14:cNvPr>
                <p14:cNvContentPartPr/>
                <p14:nvPr/>
              </p14:nvContentPartPr>
              <p14:xfrm>
                <a:off x="7919214" y="1476972"/>
                <a:ext cx="90360" cy="363600"/>
              </p14:xfrm>
            </p:contentPart>
          </mc:Choice>
          <mc:Fallback xmlns="">
            <p:pic>
              <p:nvPicPr>
                <p:cNvPr id="487" name="Ink 486">
                  <a:extLst>
                    <a:ext uri="{FF2B5EF4-FFF2-40B4-BE49-F238E27FC236}">
                      <a16:creationId xmlns:a16="http://schemas.microsoft.com/office/drawing/2014/main" id="{FAE5556E-AA4C-0B23-11A6-F3F54099785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910574" y="1467972"/>
                  <a:ext cx="108000" cy="38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A2710515-26D2-7F8B-3EA4-A499769DB3EF}"/>
                    </a:ext>
                  </a:extLst>
                </p14:cNvPr>
                <p14:cNvContentPartPr/>
                <p14:nvPr/>
              </p14:nvContentPartPr>
              <p14:xfrm>
                <a:off x="8041974" y="1512612"/>
                <a:ext cx="393120" cy="22248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A2710515-26D2-7F8B-3EA4-A499769DB3E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033334" y="1503972"/>
                  <a:ext cx="4107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DF44C8BC-8029-4858-80B2-57ABC8A5007B}"/>
                    </a:ext>
                  </a:extLst>
                </p14:cNvPr>
                <p14:cNvContentPartPr/>
                <p14:nvPr/>
              </p14:nvContentPartPr>
              <p14:xfrm>
                <a:off x="8217294" y="1533492"/>
                <a:ext cx="2880" cy="2232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DF44C8BC-8029-4858-80B2-57ABC8A5007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208294" y="1524852"/>
                  <a:ext cx="20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7E202FF5-BE24-5491-D728-D6C3A9086568}"/>
                    </a:ext>
                  </a:extLst>
                </p14:cNvPr>
                <p14:cNvContentPartPr/>
                <p14:nvPr/>
              </p14:nvContentPartPr>
              <p14:xfrm>
                <a:off x="8313774" y="1611972"/>
                <a:ext cx="117000" cy="24948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7E202FF5-BE24-5491-D728-D6C3A908656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305134" y="1602972"/>
                  <a:ext cx="1346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C0F5D830-1F53-E279-15B5-C52C4DF8A737}"/>
                    </a:ext>
                  </a:extLst>
                </p14:cNvPr>
                <p14:cNvContentPartPr/>
                <p14:nvPr/>
              </p14:nvContentPartPr>
              <p14:xfrm>
                <a:off x="8531214" y="1477332"/>
                <a:ext cx="120600" cy="32652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C0F5D830-1F53-E279-15B5-C52C4DF8A73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8522574" y="1468332"/>
                  <a:ext cx="138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495" name="Ink 494">
                  <a:extLst>
                    <a:ext uri="{FF2B5EF4-FFF2-40B4-BE49-F238E27FC236}">
                      <a16:creationId xmlns:a16="http://schemas.microsoft.com/office/drawing/2014/main" id="{66E5854B-1FC9-1131-EDC4-123499BD9A2C}"/>
                    </a:ext>
                  </a:extLst>
                </p14:cNvPr>
                <p14:cNvContentPartPr/>
                <p14:nvPr/>
              </p14:nvContentPartPr>
              <p14:xfrm>
                <a:off x="8651454" y="1542132"/>
                <a:ext cx="105120" cy="177120"/>
              </p14:xfrm>
            </p:contentPart>
          </mc:Choice>
          <mc:Fallback xmlns="">
            <p:pic>
              <p:nvPicPr>
                <p:cNvPr id="495" name="Ink 494">
                  <a:extLst>
                    <a:ext uri="{FF2B5EF4-FFF2-40B4-BE49-F238E27FC236}">
                      <a16:creationId xmlns:a16="http://schemas.microsoft.com/office/drawing/2014/main" id="{66E5854B-1FC9-1131-EDC4-123499BD9A2C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642454" y="1533132"/>
                  <a:ext cx="122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F5791D6C-E7F7-FF65-F05F-F0F0C9989428}"/>
                    </a:ext>
                  </a:extLst>
                </p14:cNvPr>
                <p14:cNvContentPartPr/>
                <p14:nvPr/>
              </p14:nvContentPartPr>
              <p14:xfrm>
                <a:off x="8818854" y="1489572"/>
                <a:ext cx="39240" cy="24876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F5791D6C-E7F7-FF65-F05F-F0F0C998942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810214" y="1480932"/>
                  <a:ext cx="5688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497" name="Ink 496">
                  <a:extLst>
                    <a:ext uri="{FF2B5EF4-FFF2-40B4-BE49-F238E27FC236}">
                      <a16:creationId xmlns:a16="http://schemas.microsoft.com/office/drawing/2014/main" id="{25A626CA-A89A-5BED-A953-CD44965BC6E7}"/>
                    </a:ext>
                  </a:extLst>
                </p14:cNvPr>
                <p14:cNvContentPartPr/>
                <p14:nvPr/>
              </p14:nvContentPartPr>
              <p14:xfrm>
                <a:off x="8867094" y="1438092"/>
                <a:ext cx="77400" cy="342720"/>
              </p14:xfrm>
            </p:contentPart>
          </mc:Choice>
          <mc:Fallback xmlns="">
            <p:pic>
              <p:nvPicPr>
                <p:cNvPr id="497" name="Ink 496">
                  <a:extLst>
                    <a:ext uri="{FF2B5EF4-FFF2-40B4-BE49-F238E27FC236}">
                      <a16:creationId xmlns:a16="http://schemas.microsoft.com/office/drawing/2014/main" id="{25A626CA-A89A-5BED-A953-CD44965BC6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58094" y="1429092"/>
                  <a:ext cx="9504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25912398-4F57-8AB4-4700-4BB7EE84A066}"/>
                    </a:ext>
                  </a:extLst>
                </p14:cNvPr>
                <p14:cNvContentPartPr/>
                <p14:nvPr/>
              </p14:nvContentPartPr>
              <p14:xfrm>
                <a:off x="5892414" y="2086452"/>
                <a:ext cx="145080" cy="29880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25912398-4F57-8AB4-4700-4BB7EE84A06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883774" y="2077452"/>
                  <a:ext cx="16272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EA62C86E-D6C1-3609-141E-73D3513E8539}"/>
                    </a:ext>
                  </a:extLst>
                </p14:cNvPr>
                <p14:cNvContentPartPr/>
                <p14:nvPr/>
              </p14:nvContentPartPr>
              <p14:xfrm>
                <a:off x="6123534" y="2222892"/>
                <a:ext cx="308520" cy="3661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EA62C86E-D6C1-3609-141E-73D3513E853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114894" y="2213892"/>
                  <a:ext cx="326160" cy="38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21A4BF6E-34BE-A746-7032-386B52F2A093}"/>
                    </a:ext>
                  </a:extLst>
                </p14:cNvPr>
                <p14:cNvContentPartPr/>
                <p14:nvPr/>
              </p14:nvContentPartPr>
              <p14:xfrm>
                <a:off x="6324414" y="2452572"/>
                <a:ext cx="159480" cy="1908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21A4BF6E-34BE-A746-7032-386B52F2A09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15414" y="2443932"/>
                  <a:ext cx="177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5993BEED-230D-B98E-F314-F156CD9F7A92}"/>
                    </a:ext>
                  </a:extLst>
                </p14:cNvPr>
                <p14:cNvContentPartPr/>
                <p14:nvPr/>
              </p14:nvContentPartPr>
              <p14:xfrm>
                <a:off x="6627534" y="2367972"/>
                <a:ext cx="87480" cy="612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5993BEED-230D-B98E-F314-F156CD9F7A9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18894" y="2358972"/>
                  <a:ext cx="105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2A025BD8-7B3B-2599-BB41-4B830E70DAB5}"/>
                    </a:ext>
                  </a:extLst>
                </p14:cNvPr>
                <p14:cNvContentPartPr/>
                <p14:nvPr/>
              </p14:nvContentPartPr>
              <p14:xfrm>
                <a:off x="6650934" y="2463372"/>
                <a:ext cx="64440" cy="1008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2A025BD8-7B3B-2599-BB41-4B830E70DAB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641934" y="2454372"/>
                  <a:ext cx="820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09C8B2C1-8526-8BE3-FC94-0FE50F24B59E}"/>
                    </a:ext>
                  </a:extLst>
                </p14:cNvPr>
                <p14:cNvContentPartPr/>
                <p14:nvPr/>
              </p14:nvContentPartPr>
              <p14:xfrm>
                <a:off x="6889614" y="2192292"/>
                <a:ext cx="161640" cy="2718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09C8B2C1-8526-8BE3-FC94-0FE50F24B59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80974" y="2183292"/>
                  <a:ext cx="179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505" name="Ink 504">
                  <a:extLst>
                    <a:ext uri="{FF2B5EF4-FFF2-40B4-BE49-F238E27FC236}">
                      <a16:creationId xmlns:a16="http://schemas.microsoft.com/office/drawing/2014/main" id="{17A97521-47A7-D4A3-2C90-C2B6EF1BB230}"/>
                    </a:ext>
                  </a:extLst>
                </p14:cNvPr>
                <p14:cNvContentPartPr/>
                <p14:nvPr/>
              </p14:nvContentPartPr>
              <p14:xfrm>
                <a:off x="7156734" y="2255652"/>
                <a:ext cx="93600" cy="5760"/>
              </p14:xfrm>
            </p:contentPart>
          </mc:Choice>
          <mc:Fallback xmlns="">
            <p:pic>
              <p:nvPicPr>
                <p:cNvPr id="505" name="Ink 504">
                  <a:extLst>
                    <a:ext uri="{FF2B5EF4-FFF2-40B4-BE49-F238E27FC236}">
                      <a16:creationId xmlns:a16="http://schemas.microsoft.com/office/drawing/2014/main" id="{17A97521-47A7-D4A3-2C90-C2B6EF1BB23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147734" y="2247012"/>
                  <a:ext cx="1112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506" name="Ink 505">
                  <a:extLst>
                    <a:ext uri="{FF2B5EF4-FFF2-40B4-BE49-F238E27FC236}">
                      <a16:creationId xmlns:a16="http://schemas.microsoft.com/office/drawing/2014/main" id="{142FA82A-CB82-AFC2-5936-224692EE9EAA}"/>
                    </a:ext>
                  </a:extLst>
                </p14:cNvPr>
                <p14:cNvContentPartPr/>
                <p14:nvPr/>
              </p14:nvContentPartPr>
              <p14:xfrm>
                <a:off x="7332414" y="2149092"/>
                <a:ext cx="178200" cy="262440"/>
              </p14:xfrm>
            </p:contentPart>
          </mc:Choice>
          <mc:Fallback xmlns="">
            <p:pic>
              <p:nvPicPr>
                <p:cNvPr id="506" name="Ink 505">
                  <a:extLst>
                    <a:ext uri="{FF2B5EF4-FFF2-40B4-BE49-F238E27FC236}">
                      <a16:creationId xmlns:a16="http://schemas.microsoft.com/office/drawing/2014/main" id="{142FA82A-CB82-AFC2-5936-224692EE9EA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23774" y="2140452"/>
                  <a:ext cx="1958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02EC39CB-1B7E-DFA7-FD3D-AB470FA492E5}"/>
                    </a:ext>
                  </a:extLst>
                </p14:cNvPr>
                <p14:cNvContentPartPr/>
                <p14:nvPr/>
              </p14:nvContentPartPr>
              <p14:xfrm>
                <a:off x="7625094" y="2275812"/>
                <a:ext cx="80280" cy="13248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02EC39CB-1B7E-DFA7-FD3D-AB470FA492E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16094" y="2266812"/>
                  <a:ext cx="97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508" name="Ink 507">
                  <a:extLst>
                    <a:ext uri="{FF2B5EF4-FFF2-40B4-BE49-F238E27FC236}">
                      <a16:creationId xmlns:a16="http://schemas.microsoft.com/office/drawing/2014/main" id="{38C45D76-4EDB-55CA-4624-6C0033165313}"/>
                    </a:ext>
                  </a:extLst>
                </p14:cNvPr>
                <p14:cNvContentPartPr/>
                <p14:nvPr/>
              </p14:nvContentPartPr>
              <p14:xfrm>
                <a:off x="7752534" y="2275812"/>
                <a:ext cx="189360" cy="106920"/>
              </p14:xfrm>
            </p:contentPart>
          </mc:Choice>
          <mc:Fallback xmlns="">
            <p:pic>
              <p:nvPicPr>
                <p:cNvPr id="508" name="Ink 507">
                  <a:extLst>
                    <a:ext uri="{FF2B5EF4-FFF2-40B4-BE49-F238E27FC236}">
                      <a16:creationId xmlns:a16="http://schemas.microsoft.com/office/drawing/2014/main" id="{38C45D76-4EDB-55CA-4624-6C003316531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743534" y="2266812"/>
                  <a:ext cx="207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509" name="Ink 508">
                  <a:extLst>
                    <a:ext uri="{FF2B5EF4-FFF2-40B4-BE49-F238E27FC236}">
                      <a16:creationId xmlns:a16="http://schemas.microsoft.com/office/drawing/2014/main" id="{3AD75046-8DC2-D863-0AEE-9C90526AB5B7}"/>
                    </a:ext>
                  </a:extLst>
                </p14:cNvPr>
                <p14:cNvContentPartPr/>
                <p14:nvPr/>
              </p14:nvContentPartPr>
              <p14:xfrm>
                <a:off x="7646334" y="2266452"/>
                <a:ext cx="31320" cy="360"/>
              </p14:xfrm>
            </p:contentPart>
          </mc:Choice>
          <mc:Fallback xmlns="">
            <p:pic>
              <p:nvPicPr>
                <p:cNvPr id="509" name="Ink 508">
                  <a:extLst>
                    <a:ext uri="{FF2B5EF4-FFF2-40B4-BE49-F238E27FC236}">
                      <a16:creationId xmlns:a16="http://schemas.microsoft.com/office/drawing/2014/main" id="{3AD75046-8DC2-D863-0AEE-9C90526AB5B7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637334" y="2257812"/>
                  <a:ext cx="48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4C3BBB88-7BF0-EAFD-993A-C78066029EED}"/>
                    </a:ext>
                  </a:extLst>
                </p14:cNvPr>
                <p14:cNvContentPartPr/>
                <p14:nvPr/>
              </p14:nvContentPartPr>
              <p14:xfrm>
                <a:off x="5531334" y="588852"/>
                <a:ext cx="464400" cy="2124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4C3BBB88-7BF0-EAFD-993A-C78066029E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22334" y="579852"/>
                  <a:ext cx="482040" cy="214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8AE5A93-017D-1DDE-78EC-41B2CC826B56}"/>
              </a:ext>
            </a:extLst>
          </p:cNvPr>
          <p:cNvGrpSpPr/>
          <p:nvPr/>
        </p:nvGrpSpPr>
        <p:grpSpPr>
          <a:xfrm>
            <a:off x="1206294" y="5037732"/>
            <a:ext cx="1789920" cy="594000"/>
            <a:chOff x="1206294" y="5037732"/>
            <a:chExt cx="178992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D9F2939-ECB0-6026-5931-4F88F35947AD}"/>
                    </a:ext>
                  </a:extLst>
                </p14:cNvPr>
                <p14:cNvContentPartPr/>
                <p14:nvPr/>
              </p14:nvContentPartPr>
              <p14:xfrm>
                <a:off x="1213494" y="5101452"/>
                <a:ext cx="360" cy="172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D9F2939-ECB0-6026-5931-4F88F35947AD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204854" y="5092452"/>
                  <a:ext cx="180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2BAC32C-346E-ADD9-36BF-C5C736E336AE}"/>
                    </a:ext>
                  </a:extLst>
                </p14:cNvPr>
                <p14:cNvContentPartPr/>
                <p14:nvPr/>
              </p14:nvContentPartPr>
              <p14:xfrm>
                <a:off x="1206294" y="5136012"/>
                <a:ext cx="214920" cy="3895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2BAC32C-346E-ADD9-36BF-C5C736E336A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97294" y="5127372"/>
                  <a:ext cx="232560" cy="40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1EFC4EB-74CE-DAAD-D45D-973EE8B36237}"/>
                    </a:ext>
                  </a:extLst>
                </p14:cNvPr>
                <p14:cNvContentPartPr/>
                <p14:nvPr/>
              </p14:nvContentPartPr>
              <p14:xfrm>
                <a:off x="1505094" y="5390532"/>
                <a:ext cx="133920" cy="2376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1EFC4EB-74CE-DAAD-D45D-973EE8B3623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496094" y="5381532"/>
                  <a:ext cx="1515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2849C215-931F-CB1D-BB54-1EA3B27EAD12}"/>
                    </a:ext>
                  </a:extLst>
                </p14:cNvPr>
                <p14:cNvContentPartPr/>
                <p14:nvPr/>
              </p14:nvContentPartPr>
              <p14:xfrm>
                <a:off x="1750254" y="5285412"/>
                <a:ext cx="98640" cy="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2849C215-931F-CB1D-BB54-1EA3B27EAD1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741254" y="5276412"/>
                  <a:ext cx="116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BCF0FAC-1040-452F-3C00-0E0AE91EB480}"/>
                    </a:ext>
                  </a:extLst>
                </p14:cNvPr>
                <p14:cNvContentPartPr/>
                <p14:nvPr/>
              </p14:nvContentPartPr>
              <p14:xfrm>
                <a:off x="1779054" y="5351292"/>
                <a:ext cx="74520" cy="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BCF0FAC-1040-452F-3C00-0E0AE91EB48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770054" y="5342292"/>
                  <a:ext cx="92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EDFC676-7BDE-BDBC-6A55-69CCA038D79E}"/>
                    </a:ext>
                  </a:extLst>
                </p14:cNvPr>
                <p14:cNvContentPartPr/>
                <p14:nvPr/>
              </p14:nvContentPartPr>
              <p14:xfrm>
                <a:off x="2130054" y="5053572"/>
                <a:ext cx="360" cy="1677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EDFC676-7BDE-BDBC-6A55-69CCA038D79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121054" y="5044572"/>
                  <a:ext cx="18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3C42DB6-C0D5-F06F-9C49-FED9C209BF74}"/>
                    </a:ext>
                  </a:extLst>
                </p14:cNvPr>
                <p14:cNvContentPartPr/>
                <p14:nvPr/>
              </p14:nvContentPartPr>
              <p14:xfrm>
                <a:off x="2051934" y="5290812"/>
                <a:ext cx="202680" cy="3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3C42DB6-C0D5-F06F-9C49-FED9C209BF7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043294" y="5281812"/>
                  <a:ext cx="2203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CAE42637-1B90-5F2C-FF85-F79F4B00E290}"/>
                    </a:ext>
                  </a:extLst>
                </p14:cNvPr>
                <p14:cNvContentPartPr/>
                <p14:nvPr/>
              </p14:nvContentPartPr>
              <p14:xfrm>
                <a:off x="2169294" y="5352732"/>
                <a:ext cx="132840" cy="2790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CAE42637-1B90-5F2C-FF85-F79F4B00E29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160654" y="5344092"/>
                  <a:ext cx="1504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0CBE8BA-CD7A-2E3C-F4C7-EB7F9ECC25F9}"/>
                    </a:ext>
                  </a:extLst>
                </p14:cNvPr>
                <p14:cNvContentPartPr/>
                <p14:nvPr/>
              </p14:nvContentPartPr>
              <p14:xfrm>
                <a:off x="2458014" y="5136012"/>
                <a:ext cx="538200" cy="398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0CBE8BA-CD7A-2E3C-F4C7-EB7F9ECC25F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449014" y="5127012"/>
                  <a:ext cx="55584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79194A9-7B6D-8566-705C-2BA80F728120}"/>
                    </a:ext>
                  </a:extLst>
                </p14:cNvPr>
                <p14:cNvContentPartPr/>
                <p14:nvPr/>
              </p14:nvContentPartPr>
              <p14:xfrm>
                <a:off x="2567094" y="5037732"/>
                <a:ext cx="37440" cy="51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79194A9-7B6D-8566-705C-2BA80F72812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558094" y="5029092"/>
                  <a:ext cx="55080" cy="6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A147EC79-9CFB-6291-40ED-9D01EE9802A2}"/>
              </a:ext>
            </a:extLst>
          </p:cNvPr>
          <p:cNvGrpSpPr/>
          <p:nvPr/>
        </p:nvGrpSpPr>
        <p:grpSpPr>
          <a:xfrm>
            <a:off x="3087654" y="4871772"/>
            <a:ext cx="1886040" cy="702000"/>
            <a:chOff x="3087654" y="4871772"/>
            <a:chExt cx="1886040" cy="70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CAC3459-6F60-380B-0933-07804A84B43B}"/>
                    </a:ext>
                  </a:extLst>
                </p14:cNvPr>
                <p14:cNvContentPartPr/>
                <p14:nvPr/>
              </p14:nvContentPartPr>
              <p14:xfrm>
                <a:off x="3087654" y="4871772"/>
                <a:ext cx="177120" cy="702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CAC3459-6F60-380B-0933-07804A84B4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079014" y="4863132"/>
                  <a:ext cx="194760" cy="71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B0A0D1B3-D6AB-AAC1-06E7-0B541409BED3}"/>
                    </a:ext>
                  </a:extLst>
                </p14:cNvPr>
                <p14:cNvContentPartPr/>
                <p14:nvPr/>
              </p14:nvContentPartPr>
              <p14:xfrm>
                <a:off x="3331374" y="5064012"/>
                <a:ext cx="192960" cy="234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B0A0D1B3-D6AB-AAC1-06E7-0B541409BED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322374" y="5055012"/>
                  <a:ext cx="2106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E6039D8-5FAC-AA01-C39B-46018EFCDA06}"/>
                    </a:ext>
                  </a:extLst>
                </p14:cNvPr>
                <p14:cNvContentPartPr/>
                <p14:nvPr/>
              </p14:nvContentPartPr>
              <p14:xfrm>
                <a:off x="3695334" y="5139252"/>
                <a:ext cx="55440" cy="76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E6039D8-5FAC-AA01-C39B-46018EFCDA0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686694" y="5130252"/>
                  <a:ext cx="73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D1661D0E-CD4D-46A5-4ED9-067AB9825866}"/>
                    </a:ext>
                  </a:extLst>
                </p14:cNvPr>
                <p14:cNvContentPartPr/>
                <p14:nvPr/>
              </p14:nvContentPartPr>
              <p14:xfrm>
                <a:off x="3719454" y="5122692"/>
                <a:ext cx="31320" cy="73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D1661D0E-CD4D-46A5-4ED9-067AB982586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3710814" y="5113692"/>
                  <a:ext cx="48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D6A5CB56-CBF2-64C4-86EA-8154EFD19173}"/>
                    </a:ext>
                  </a:extLst>
                </p14:cNvPr>
                <p14:cNvContentPartPr/>
                <p14:nvPr/>
              </p14:nvContentPartPr>
              <p14:xfrm>
                <a:off x="3679134" y="5156532"/>
                <a:ext cx="153720" cy="31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D6A5CB56-CBF2-64C4-86EA-8154EFD1917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3670494" y="5147532"/>
                  <a:ext cx="1713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3716C97-954A-4528-525B-4951E57AB8B2}"/>
                    </a:ext>
                  </a:extLst>
                </p14:cNvPr>
                <p14:cNvContentPartPr/>
                <p14:nvPr/>
              </p14:nvContentPartPr>
              <p14:xfrm>
                <a:off x="3984414" y="5067612"/>
                <a:ext cx="128520" cy="1612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3716C97-954A-4528-525B-4951E57AB8B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3975774" y="5058972"/>
                  <a:ext cx="1461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68225C-5AD8-DECD-2B72-583AA08A6067}"/>
                    </a:ext>
                  </a:extLst>
                </p14:cNvPr>
                <p14:cNvContentPartPr/>
                <p14:nvPr/>
              </p14:nvContentPartPr>
              <p14:xfrm>
                <a:off x="4251174" y="5059692"/>
                <a:ext cx="93960" cy="1324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68225C-5AD8-DECD-2B72-583AA08A606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242174" y="5050692"/>
                  <a:ext cx="111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98C4C51F-86D5-3454-7B9E-01DC2F905B91}"/>
                    </a:ext>
                  </a:extLst>
                </p14:cNvPr>
                <p14:cNvContentPartPr/>
                <p14:nvPr/>
              </p14:nvContentPartPr>
              <p14:xfrm>
                <a:off x="4299054" y="5059692"/>
                <a:ext cx="37080" cy="120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8C4C51F-86D5-3454-7B9E-01DC2F905B9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290414" y="5051052"/>
                  <a:ext cx="54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6083958-7EC3-1A5D-3E93-14EBC5CCDADB}"/>
                    </a:ext>
                  </a:extLst>
                </p14:cNvPr>
                <p14:cNvContentPartPr/>
                <p14:nvPr/>
              </p14:nvContentPartPr>
              <p14:xfrm>
                <a:off x="4260894" y="5137812"/>
                <a:ext cx="131760" cy="82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6083958-7EC3-1A5D-3E93-14EBC5CCDADB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4251894" y="5129172"/>
                  <a:ext cx="1494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429ACB0-C0E1-3207-2E41-7B461244D384}"/>
                    </a:ext>
                  </a:extLst>
                </p14:cNvPr>
                <p14:cNvContentPartPr/>
                <p14:nvPr/>
              </p14:nvContentPartPr>
              <p14:xfrm>
                <a:off x="4112934" y="5218092"/>
                <a:ext cx="187920" cy="275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429ACB0-C0E1-3207-2E41-7B461244D38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4103934" y="5209092"/>
                  <a:ext cx="205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4D881B4-6178-16CA-E7E3-427793505380}"/>
                    </a:ext>
                  </a:extLst>
                </p14:cNvPr>
                <p14:cNvContentPartPr/>
                <p14:nvPr/>
              </p14:nvContentPartPr>
              <p14:xfrm>
                <a:off x="4283214" y="5426892"/>
                <a:ext cx="90360" cy="34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4D881B4-6178-16CA-E7E3-42779350538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274214" y="5418252"/>
                  <a:ext cx="1080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CDCAFAA-8540-1623-C20A-C19006CEB821}"/>
                    </a:ext>
                  </a:extLst>
                </p14:cNvPr>
                <p14:cNvContentPartPr/>
                <p14:nvPr/>
              </p14:nvContentPartPr>
              <p14:xfrm>
                <a:off x="4127694" y="5317812"/>
                <a:ext cx="38160" cy="77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CDCAFAA-8540-1623-C20A-C19006CEB82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118694" y="5308812"/>
                  <a:ext cx="558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49FB5D1-153B-AB9A-553D-A84271291CB8}"/>
                    </a:ext>
                  </a:extLst>
                </p14:cNvPr>
                <p14:cNvContentPartPr/>
                <p14:nvPr/>
              </p14:nvContentPartPr>
              <p14:xfrm>
                <a:off x="4517574" y="4989132"/>
                <a:ext cx="158760" cy="2271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49FB5D1-153B-AB9A-553D-A84271291CB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508934" y="4980132"/>
                  <a:ext cx="17640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64E6C2E-7972-7F5E-E850-C0B211C66912}"/>
                    </a:ext>
                  </a:extLst>
                </p14:cNvPr>
                <p14:cNvContentPartPr/>
                <p14:nvPr/>
              </p14:nvContentPartPr>
              <p14:xfrm>
                <a:off x="4775694" y="4924692"/>
                <a:ext cx="7560" cy="1011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64E6C2E-7972-7F5E-E850-C0B211C6691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766694" y="4916052"/>
                  <a:ext cx="25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138626B-EF9D-0C50-8DB9-D26EE376AE78}"/>
                    </a:ext>
                  </a:extLst>
                </p14:cNvPr>
                <p14:cNvContentPartPr/>
                <p14:nvPr/>
              </p14:nvContentPartPr>
              <p14:xfrm>
                <a:off x="4837974" y="4897332"/>
                <a:ext cx="135720" cy="431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138626B-EF9D-0C50-8DB9-D26EE376AE7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829334" y="4888332"/>
                  <a:ext cx="15336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B60C337E-CFF3-519B-1ED3-34E3BD24099F}"/>
                    </a:ext>
                  </a:extLst>
                </p14:cNvPr>
                <p14:cNvContentPartPr/>
                <p14:nvPr/>
              </p14:nvContentPartPr>
              <p14:xfrm>
                <a:off x="3719094" y="5229972"/>
                <a:ext cx="5760" cy="230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60C337E-CFF3-519B-1ED3-34E3BD24099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710454" y="5220972"/>
                  <a:ext cx="23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9DBB0EB4-3CF4-FB8B-95CF-1B9A2F5407B7}"/>
                    </a:ext>
                  </a:extLst>
                </p14:cNvPr>
                <p14:cNvContentPartPr/>
                <p14:nvPr/>
              </p14:nvContentPartPr>
              <p14:xfrm>
                <a:off x="3743934" y="5220252"/>
                <a:ext cx="13680" cy="1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9DBB0EB4-3CF4-FB8B-95CF-1B9A2F5407B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35294" y="5211612"/>
                  <a:ext cx="313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B9C9FDF-74B1-C9F4-980B-2D957494AEE9}"/>
              </a:ext>
            </a:extLst>
          </p:cNvPr>
          <p:cNvGrpSpPr/>
          <p:nvPr/>
        </p:nvGrpSpPr>
        <p:grpSpPr>
          <a:xfrm>
            <a:off x="5241174" y="4913532"/>
            <a:ext cx="257040" cy="349200"/>
            <a:chOff x="5241174" y="4913532"/>
            <a:chExt cx="25704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95546DA-2953-0AA7-57E8-92065580DF9F}"/>
                    </a:ext>
                  </a:extLst>
                </p14:cNvPr>
                <p14:cNvContentPartPr/>
                <p14:nvPr/>
              </p14:nvContentPartPr>
              <p14:xfrm>
                <a:off x="5353494" y="4913532"/>
                <a:ext cx="35280" cy="349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95546DA-2953-0AA7-57E8-92065580DF9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344494" y="4904892"/>
                  <a:ext cx="5292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05E20C9-F051-A3E2-EEBC-90C5BACEA857}"/>
                    </a:ext>
                  </a:extLst>
                </p14:cNvPr>
                <p14:cNvContentPartPr/>
                <p14:nvPr/>
              </p14:nvContentPartPr>
              <p14:xfrm>
                <a:off x="5241174" y="5158692"/>
                <a:ext cx="257040" cy="22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05E20C9-F051-A3E2-EEBC-90C5BACEA857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232534" y="5149692"/>
                  <a:ext cx="2746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FDA154D5-42A4-3554-FEAB-C5186025D9AB}"/>
              </a:ext>
            </a:extLst>
          </p:cNvPr>
          <p:cNvGrpSpPr/>
          <p:nvPr/>
        </p:nvGrpSpPr>
        <p:grpSpPr>
          <a:xfrm>
            <a:off x="5713854" y="4893012"/>
            <a:ext cx="2045160" cy="523440"/>
            <a:chOff x="5713854" y="4893012"/>
            <a:chExt cx="2045160" cy="52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CAAC371-F9D7-E823-82DE-D0CA4D7B7C60}"/>
                    </a:ext>
                  </a:extLst>
                </p14:cNvPr>
                <p14:cNvContentPartPr/>
                <p14:nvPr/>
              </p14:nvContentPartPr>
              <p14:xfrm>
                <a:off x="5713854" y="4988412"/>
                <a:ext cx="645840" cy="4280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CAAC371-F9D7-E823-82DE-D0CA4D7B7C60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705214" y="4979412"/>
                  <a:ext cx="663480" cy="44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480C679-80FF-BE6A-5879-245A9A2689CA}"/>
                    </a:ext>
                  </a:extLst>
                </p14:cNvPr>
                <p14:cNvContentPartPr/>
                <p14:nvPr/>
              </p14:nvContentPartPr>
              <p14:xfrm>
                <a:off x="5970534" y="4971132"/>
                <a:ext cx="30960" cy="41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480C679-80FF-BE6A-5879-245A9A2689C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5961894" y="4962492"/>
                  <a:ext cx="486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1EA4AAE-B774-6118-3A33-30DF8C02FD8A}"/>
                    </a:ext>
                  </a:extLst>
                </p14:cNvPr>
                <p14:cNvContentPartPr/>
                <p14:nvPr/>
              </p14:nvContentPartPr>
              <p14:xfrm>
                <a:off x="6367614" y="4898772"/>
                <a:ext cx="159480" cy="4021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1EA4AAE-B774-6118-3A33-30DF8C02FD8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6358974" y="4889772"/>
                  <a:ext cx="17712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D58C02E-D5DA-72D4-4EC6-E33512D6EDE3}"/>
                    </a:ext>
                  </a:extLst>
                </p14:cNvPr>
                <p14:cNvContentPartPr/>
                <p14:nvPr/>
              </p14:nvContentPartPr>
              <p14:xfrm>
                <a:off x="6600174" y="4961772"/>
                <a:ext cx="132120" cy="235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D58C02E-D5DA-72D4-4EC6-E33512D6EDE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6591534" y="4952772"/>
                  <a:ext cx="149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759AD90-9BF3-031A-DAEA-0F2A6B856A8B}"/>
                    </a:ext>
                  </a:extLst>
                </p14:cNvPr>
                <p14:cNvContentPartPr/>
                <p14:nvPr/>
              </p14:nvContentPartPr>
              <p14:xfrm>
                <a:off x="6878094" y="4966812"/>
                <a:ext cx="49680" cy="1360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759AD90-9BF3-031A-DAEA-0F2A6B856A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6869454" y="4958172"/>
                  <a:ext cx="67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CA505DB9-E36D-C683-1148-825440A2FCEB}"/>
                    </a:ext>
                  </a:extLst>
                </p14:cNvPr>
                <p14:cNvContentPartPr/>
                <p14:nvPr/>
              </p14:nvContentPartPr>
              <p14:xfrm>
                <a:off x="6892494" y="4962852"/>
                <a:ext cx="35640" cy="135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CA505DB9-E36D-C683-1148-825440A2FCEB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6883854" y="4953852"/>
                  <a:ext cx="532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431F425-C79B-4D47-C6F7-5D688378ADD9}"/>
                    </a:ext>
                  </a:extLst>
                </p14:cNvPr>
                <p14:cNvContentPartPr/>
                <p14:nvPr/>
              </p14:nvContentPartPr>
              <p14:xfrm>
                <a:off x="6836694" y="5043492"/>
                <a:ext cx="182880" cy="28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431F425-C79B-4D47-C6F7-5D688378ADD9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6828054" y="5034492"/>
                  <a:ext cx="20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37783134-C796-F78B-6F80-9FF7B1F3A7F9}"/>
                    </a:ext>
                  </a:extLst>
                </p14:cNvPr>
                <p14:cNvContentPartPr/>
                <p14:nvPr/>
              </p14:nvContentPartPr>
              <p14:xfrm>
                <a:off x="7138374" y="4893012"/>
                <a:ext cx="112320" cy="1983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37783134-C796-F78B-6F80-9FF7B1F3A7F9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129734" y="4884372"/>
                  <a:ext cx="1299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CB58E72-91CC-BF39-9EAD-931B23C12491}"/>
                    </a:ext>
                  </a:extLst>
                </p14:cNvPr>
                <p14:cNvContentPartPr/>
                <p14:nvPr/>
              </p14:nvContentPartPr>
              <p14:xfrm>
                <a:off x="7300374" y="5068692"/>
                <a:ext cx="232920" cy="103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CB58E72-91CC-BF39-9EAD-931B23C1249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291734" y="5060052"/>
                  <a:ext cx="250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7EA62BE9-232B-A00D-0BC3-5CDE5155B8FC}"/>
                    </a:ext>
                  </a:extLst>
                </p14:cNvPr>
                <p14:cNvContentPartPr/>
                <p14:nvPr/>
              </p14:nvContentPartPr>
              <p14:xfrm>
                <a:off x="7618614" y="4930812"/>
                <a:ext cx="70560" cy="164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7EA62BE9-232B-A00D-0BC3-5CDE5155B8FC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609614" y="4921812"/>
                  <a:ext cx="88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90F119E-8F9C-0DDC-3A7E-02CBDEEF0AC2}"/>
                    </a:ext>
                  </a:extLst>
                </p14:cNvPr>
                <p14:cNvContentPartPr/>
                <p14:nvPr/>
              </p14:nvContentPartPr>
              <p14:xfrm>
                <a:off x="7682694" y="4927572"/>
                <a:ext cx="6840" cy="98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90F119E-8F9C-0DDC-3A7E-02CBDEEF0AC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673694" y="4918932"/>
                  <a:ext cx="244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618D9B32-6C2B-0408-4BFC-09B5713AE689}"/>
                    </a:ext>
                  </a:extLst>
                </p14:cNvPr>
                <p14:cNvContentPartPr/>
                <p14:nvPr/>
              </p14:nvContentPartPr>
              <p14:xfrm>
                <a:off x="7594494" y="5025852"/>
                <a:ext cx="164520" cy="3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618D9B32-6C2B-0408-4BFC-09B5713AE68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85494" y="5016852"/>
                  <a:ext cx="182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7A89A59-8AFB-5BB6-D273-6DAEC4482F62}"/>
                    </a:ext>
                  </a:extLst>
                </p14:cNvPr>
                <p14:cNvContentPartPr/>
                <p14:nvPr/>
              </p14:nvContentPartPr>
              <p14:xfrm>
                <a:off x="7687014" y="5026212"/>
                <a:ext cx="360" cy="31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7A89A59-8AFB-5BB6-D273-6DAEC4482F62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78374" y="5017212"/>
                  <a:ext cx="180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E152CE24-D9F1-7EBB-9B9D-81ADD749A998}"/>
              </a:ext>
            </a:extLst>
          </p:cNvPr>
          <p:cNvGrpSpPr/>
          <p:nvPr/>
        </p:nvGrpSpPr>
        <p:grpSpPr>
          <a:xfrm>
            <a:off x="7954854" y="4742892"/>
            <a:ext cx="456120" cy="403560"/>
            <a:chOff x="7954854" y="4742892"/>
            <a:chExt cx="45612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08316C5-38F0-7D26-D1EE-EA4D0E84A7A6}"/>
                    </a:ext>
                  </a:extLst>
                </p14:cNvPr>
                <p14:cNvContentPartPr/>
                <p14:nvPr/>
              </p14:nvContentPartPr>
              <p14:xfrm>
                <a:off x="7954854" y="4866012"/>
                <a:ext cx="147240" cy="236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08316C5-38F0-7D26-D1EE-EA4D0E84A7A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945854" y="4857012"/>
                  <a:ext cx="1648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1A781CAD-3585-40E6-0E7A-5F4FEF7B4544}"/>
                    </a:ext>
                  </a:extLst>
                </p14:cNvPr>
                <p14:cNvContentPartPr/>
                <p14:nvPr/>
              </p14:nvContentPartPr>
              <p14:xfrm>
                <a:off x="8210454" y="4836852"/>
                <a:ext cx="30240" cy="1022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1A781CAD-3585-40E6-0E7A-5F4FEF7B454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201814" y="4828212"/>
                  <a:ext cx="478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DCE7FCEB-866A-180D-9EC7-3D373BBFFEE7}"/>
                    </a:ext>
                  </a:extLst>
                </p14:cNvPr>
                <p14:cNvContentPartPr/>
                <p14:nvPr/>
              </p14:nvContentPartPr>
              <p14:xfrm>
                <a:off x="8257974" y="4742892"/>
                <a:ext cx="153000" cy="4035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DCE7FCEB-866A-180D-9EC7-3D373BBFFEE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48974" y="4733892"/>
                  <a:ext cx="170640" cy="421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9F247C25-3375-CE14-BB9C-105324E8A4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1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99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6885"/>
    </mc:Choice>
    <mc:Fallback xmlns="">
      <p:transition advClick="0" advTm="668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1DB545-6ABE-D9FA-207B-6B4CC1C01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31770"/>
            <a:ext cx="2590800" cy="476250"/>
          </a:xfrm>
        </p:spPr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26" name="TextBox 325">
            <a:extLst>
              <a:ext uri="{FF2B5EF4-FFF2-40B4-BE49-F238E27FC236}">
                <a16:creationId xmlns:a16="http://schemas.microsoft.com/office/drawing/2014/main" id="{11069AD1-9A95-9E5C-92D2-28ABA9D6E1C6}"/>
              </a:ext>
            </a:extLst>
          </p:cNvPr>
          <p:cNvSpPr txBox="1"/>
          <p:nvPr/>
        </p:nvSpPr>
        <p:spPr>
          <a:xfrm>
            <a:off x="917255" y="-33385"/>
            <a:ext cx="734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Exact solution</a:t>
            </a:r>
          </a:p>
        </p:txBody>
      </p:sp>
      <p:grpSp>
        <p:nvGrpSpPr>
          <p:cNvPr id="457" name="Group 456">
            <a:extLst>
              <a:ext uri="{FF2B5EF4-FFF2-40B4-BE49-F238E27FC236}">
                <a16:creationId xmlns:a16="http://schemas.microsoft.com/office/drawing/2014/main" id="{7398C43B-766F-3613-408E-8166DCD19928}"/>
              </a:ext>
            </a:extLst>
          </p:cNvPr>
          <p:cNvGrpSpPr/>
          <p:nvPr/>
        </p:nvGrpSpPr>
        <p:grpSpPr>
          <a:xfrm>
            <a:off x="1421934" y="858852"/>
            <a:ext cx="445320" cy="583200"/>
            <a:chOff x="1421934" y="858852"/>
            <a:chExt cx="44532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899EA50-A0F2-327C-A459-7CAFE61CF7EE}"/>
                    </a:ext>
                  </a:extLst>
                </p14:cNvPr>
                <p14:cNvContentPartPr/>
                <p14:nvPr/>
              </p14:nvContentPartPr>
              <p14:xfrm>
                <a:off x="1421934" y="858852"/>
                <a:ext cx="360" cy="5400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899EA50-A0F2-327C-A459-7CAFE61CF7E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412934" y="849852"/>
                  <a:ext cx="18000" cy="55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305750D-5540-B794-BAA1-EA090DB0FBD9}"/>
                    </a:ext>
                  </a:extLst>
                </p14:cNvPr>
                <p14:cNvContentPartPr/>
                <p14:nvPr/>
              </p14:nvContentPartPr>
              <p14:xfrm>
                <a:off x="1421934" y="1205172"/>
                <a:ext cx="197640" cy="5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305750D-5540-B794-BAA1-EA090DB0FBD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12934" y="1196532"/>
                  <a:ext cx="21528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1CB169F-6674-73AA-2EF7-DE38F99C9B78}"/>
                    </a:ext>
                  </a:extLst>
                </p14:cNvPr>
                <p14:cNvContentPartPr/>
                <p14:nvPr/>
              </p14:nvContentPartPr>
              <p14:xfrm>
                <a:off x="1610574" y="861732"/>
                <a:ext cx="8280" cy="58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1CB169F-6674-73AA-2EF7-DE38F99C9B7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1934" y="853092"/>
                  <a:ext cx="2592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EAFD52-4412-0537-9212-E62F49AE499F}"/>
                    </a:ext>
                  </a:extLst>
                </p14:cNvPr>
                <p14:cNvContentPartPr/>
                <p14:nvPr/>
              </p14:nvContentPartPr>
              <p14:xfrm>
                <a:off x="1740894" y="1254132"/>
                <a:ext cx="126360" cy="169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EAFD52-4412-0537-9212-E62F49AE499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31894" y="1245492"/>
                  <a:ext cx="1440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E3FF78B7-2F94-5360-4C57-78B51D766D29}"/>
              </a:ext>
            </a:extLst>
          </p:cNvPr>
          <p:cNvGrpSpPr/>
          <p:nvPr/>
        </p:nvGrpSpPr>
        <p:grpSpPr>
          <a:xfrm>
            <a:off x="2090814" y="1106532"/>
            <a:ext cx="195120" cy="117720"/>
            <a:chOff x="2090814" y="1106532"/>
            <a:chExt cx="19512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6E95C7A-586B-3FD0-9259-8D843E38393F}"/>
                    </a:ext>
                  </a:extLst>
                </p14:cNvPr>
                <p14:cNvContentPartPr/>
                <p14:nvPr/>
              </p14:nvContentPartPr>
              <p14:xfrm>
                <a:off x="2090814" y="1106532"/>
                <a:ext cx="195120" cy="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6E95C7A-586B-3FD0-9259-8D843E38393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82174" y="1097892"/>
                  <a:ext cx="212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12E1D55B-FB3B-C4EA-5EEC-53AC1919D55C}"/>
                    </a:ext>
                  </a:extLst>
                </p14:cNvPr>
                <p14:cNvContentPartPr/>
                <p14:nvPr/>
              </p14:nvContentPartPr>
              <p14:xfrm>
                <a:off x="2126454" y="1223892"/>
                <a:ext cx="12492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12E1D55B-FB3B-C4EA-5EEC-53AC1919D5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17814" y="1215252"/>
                  <a:ext cx="142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5" name="Group 454">
            <a:extLst>
              <a:ext uri="{FF2B5EF4-FFF2-40B4-BE49-F238E27FC236}">
                <a16:creationId xmlns:a16="http://schemas.microsoft.com/office/drawing/2014/main" id="{3E03B22B-8ADD-8BC5-EBD0-F57EF99518D6}"/>
              </a:ext>
            </a:extLst>
          </p:cNvPr>
          <p:cNvGrpSpPr/>
          <p:nvPr/>
        </p:nvGrpSpPr>
        <p:grpSpPr>
          <a:xfrm>
            <a:off x="2720454" y="869652"/>
            <a:ext cx="699480" cy="577080"/>
            <a:chOff x="2720454" y="869652"/>
            <a:chExt cx="69948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7A2D153-9A1D-931B-8D49-A0D1DD793DBF}"/>
                    </a:ext>
                  </a:extLst>
                </p14:cNvPr>
                <p14:cNvContentPartPr/>
                <p14:nvPr/>
              </p14:nvContentPartPr>
              <p14:xfrm>
                <a:off x="2720454" y="869652"/>
                <a:ext cx="133920" cy="415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7A2D153-9A1D-931B-8D49-A0D1DD793DB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711814" y="860652"/>
                  <a:ext cx="15156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7468584-6FCB-BE63-0E7B-79B63FFDDEDF}"/>
                    </a:ext>
                  </a:extLst>
                </p14:cNvPr>
                <p14:cNvContentPartPr/>
                <p14:nvPr/>
              </p14:nvContentPartPr>
              <p14:xfrm>
                <a:off x="2744574" y="1108692"/>
                <a:ext cx="78120" cy="3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7468584-6FCB-BE63-0E7B-79B63FFDDED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35574" y="1100052"/>
                  <a:ext cx="957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13784D8-9F67-661C-AA0B-60A510B9DD1A}"/>
                    </a:ext>
                  </a:extLst>
                </p14:cNvPr>
                <p14:cNvContentPartPr/>
                <p14:nvPr/>
              </p14:nvContentPartPr>
              <p14:xfrm>
                <a:off x="2987574" y="1141452"/>
                <a:ext cx="109800" cy="30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13784D8-9F67-661C-AA0B-60A510B9DD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78934" y="1132452"/>
                  <a:ext cx="1274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48" name="Ink 447">
                  <a:extLst>
                    <a:ext uri="{FF2B5EF4-FFF2-40B4-BE49-F238E27FC236}">
                      <a16:creationId xmlns:a16="http://schemas.microsoft.com/office/drawing/2014/main" id="{42D00BEE-7661-2C08-834D-9499805C1616}"/>
                    </a:ext>
                  </a:extLst>
                </p14:cNvPr>
                <p14:cNvContentPartPr/>
                <p14:nvPr/>
              </p14:nvContentPartPr>
              <p14:xfrm>
                <a:off x="3273774" y="1128132"/>
                <a:ext cx="146160" cy="360"/>
              </p14:xfrm>
            </p:contentPart>
          </mc:Choice>
          <mc:Fallback xmlns="">
            <p:pic>
              <p:nvPicPr>
                <p:cNvPr id="448" name="Ink 447">
                  <a:extLst>
                    <a:ext uri="{FF2B5EF4-FFF2-40B4-BE49-F238E27FC236}">
                      <a16:creationId xmlns:a16="http://schemas.microsoft.com/office/drawing/2014/main" id="{42D00BEE-7661-2C08-834D-9499805C161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265134" y="1119492"/>
                  <a:ext cx="1638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49" name="Ink 448">
                <a:extLst>
                  <a:ext uri="{FF2B5EF4-FFF2-40B4-BE49-F238E27FC236}">
                    <a16:creationId xmlns:a16="http://schemas.microsoft.com/office/drawing/2014/main" id="{221EB2FC-EBF4-29A6-0D0E-2BA9021EDD2A}"/>
                  </a:ext>
                </a:extLst>
              </p14:cNvPr>
              <p14:cNvContentPartPr/>
              <p14:nvPr/>
            </p14:nvContentPartPr>
            <p14:xfrm>
              <a:off x="3608934" y="1047132"/>
              <a:ext cx="102240" cy="478440"/>
            </p14:xfrm>
          </p:contentPart>
        </mc:Choice>
        <mc:Fallback xmlns="">
          <p:pic>
            <p:nvPicPr>
              <p:cNvPr id="449" name="Ink 448">
                <a:extLst>
                  <a:ext uri="{FF2B5EF4-FFF2-40B4-BE49-F238E27FC236}">
                    <a16:creationId xmlns:a16="http://schemas.microsoft.com/office/drawing/2014/main" id="{221EB2FC-EBF4-29A6-0D0E-2BA9021EDD2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599934" y="1038492"/>
                <a:ext cx="1198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EAFB70A1-51D9-3B90-3D92-59966F01B3AC}"/>
                  </a:ext>
                </a:extLst>
              </p14:cNvPr>
              <p14:cNvContentPartPr/>
              <p14:nvPr/>
            </p14:nvContentPartPr>
            <p14:xfrm>
              <a:off x="3820614" y="865692"/>
              <a:ext cx="160920" cy="40104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EAFB70A1-51D9-3B90-3D92-59966F01B3AC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11614" y="856692"/>
                <a:ext cx="178560" cy="41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9" name="Group 458">
            <a:extLst>
              <a:ext uri="{FF2B5EF4-FFF2-40B4-BE49-F238E27FC236}">
                <a16:creationId xmlns:a16="http://schemas.microsoft.com/office/drawing/2014/main" id="{3558562B-A653-B79C-91F2-9E76B3BC5A5C}"/>
              </a:ext>
            </a:extLst>
          </p:cNvPr>
          <p:cNvGrpSpPr/>
          <p:nvPr/>
        </p:nvGrpSpPr>
        <p:grpSpPr>
          <a:xfrm>
            <a:off x="4161894" y="812772"/>
            <a:ext cx="701280" cy="508320"/>
            <a:chOff x="4161894" y="812772"/>
            <a:chExt cx="70128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1" name="Ink 450">
                  <a:extLst>
                    <a:ext uri="{FF2B5EF4-FFF2-40B4-BE49-F238E27FC236}">
                      <a16:creationId xmlns:a16="http://schemas.microsoft.com/office/drawing/2014/main" id="{7A10EC7B-5A86-8356-6E8A-72A8A8D59640}"/>
                    </a:ext>
                  </a:extLst>
                </p14:cNvPr>
                <p14:cNvContentPartPr/>
                <p14:nvPr/>
              </p14:nvContentPartPr>
              <p14:xfrm>
                <a:off x="4161894" y="1076652"/>
                <a:ext cx="181440" cy="360"/>
              </p14:xfrm>
            </p:contentPart>
          </mc:Choice>
          <mc:Fallback xmlns="">
            <p:pic>
              <p:nvPicPr>
                <p:cNvPr id="451" name="Ink 450">
                  <a:extLst>
                    <a:ext uri="{FF2B5EF4-FFF2-40B4-BE49-F238E27FC236}">
                      <a16:creationId xmlns:a16="http://schemas.microsoft.com/office/drawing/2014/main" id="{7A10EC7B-5A86-8356-6E8A-72A8A8D5964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52894" y="1068012"/>
                  <a:ext cx="1990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52" name="Ink 451">
                  <a:extLst>
                    <a:ext uri="{FF2B5EF4-FFF2-40B4-BE49-F238E27FC236}">
                      <a16:creationId xmlns:a16="http://schemas.microsoft.com/office/drawing/2014/main" id="{6BA4F637-2226-C653-8802-FCC2E0A24B46}"/>
                    </a:ext>
                  </a:extLst>
                </p14:cNvPr>
                <p14:cNvContentPartPr/>
                <p14:nvPr/>
              </p14:nvContentPartPr>
              <p14:xfrm>
                <a:off x="4227414" y="954252"/>
                <a:ext cx="2880" cy="266400"/>
              </p14:xfrm>
            </p:contentPart>
          </mc:Choice>
          <mc:Fallback xmlns="">
            <p:pic>
              <p:nvPicPr>
                <p:cNvPr id="452" name="Ink 451">
                  <a:extLst>
                    <a:ext uri="{FF2B5EF4-FFF2-40B4-BE49-F238E27FC236}">
                      <a16:creationId xmlns:a16="http://schemas.microsoft.com/office/drawing/2014/main" id="{6BA4F637-2226-C653-8802-FCC2E0A24B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218414" y="945252"/>
                  <a:ext cx="205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3" name="Ink 452">
                  <a:extLst>
                    <a:ext uri="{FF2B5EF4-FFF2-40B4-BE49-F238E27FC236}">
                      <a16:creationId xmlns:a16="http://schemas.microsoft.com/office/drawing/2014/main" id="{DCE22E16-40B8-C42D-3460-1D846F7A554F}"/>
                    </a:ext>
                  </a:extLst>
                </p14:cNvPr>
                <p14:cNvContentPartPr/>
                <p14:nvPr/>
              </p14:nvContentPartPr>
              <p14:xfrm>
                <a:off x="4476894" y="812772"/>
                <a:ext cx="149400" cy="409680"/>
              </p14:xfrm>
            </p:contentPart>
          </mc:Choice>
          <mc:Fallback xmlns="">
            <p:pic>
              <p:nvPicPr>
                <p:cNvPr id="453" name="Ink 452">
                  <a:extLst>
                    <a:ext uri="{FF2B5EF4-FFF2-40B4-BE49-F238E27FC236}">
                      <a16:creationId xmlns:a16="http://schemas.microsoft.com/office/drawing/2014/main" id="{DCE22E16-40B8-C42D-3460-1D846F7A554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68254" y="804132"/>
                  <a:ext cx="1670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58" name="Ink 457">
                  <a:extLst>
                    <a:ext uri="{FF2B5EF4-FFF2-40B4-BE49-F238E27FC236}">
                      <a16:creationId xmlns:a16="http://schemas.microsoft.com/office/drawing/2014/main" id="{D28851F2-8E69-FEAE-7172-A99C26CFC0C6}"/>
                    </a:ext>
                  </a:extLst>
                </p14:cNvPr>
                <p14:cNvContentPartPr/>
                <p14:nvPr/>
              </p14:nvContentPartPr>
              <p14:xfrm>
                <a:off x="4724574" y="1076652"/>
                <a:ext cx="138600" cy="244440"/>
              </p14:xfrm>
            </p:contentPart>
          </mc:Choice>
          <mc:Fallback xmlns="">
            <p:pic>
              <p:nvPicPr>
                <p:cNvPr id="458" name="Ink 457">
                  <a:extLst>
                    <a:ext uri="{FF2B5EF4-FFF2-40B4-BE49-F238E27FC236}">
                      <a16:creationId xmlns:a16="http://schemas.microsoft.com/office/drawing/2014/main" id="{D28851F2-8E69-FEAE-7172-A99C26CFC0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15934" y="1068012"/>
                  <a:ext cx="156240" cy="26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B32D072B-1763-1604-64B5-98D6B83F4E27}"/>
              </a:ext>
            </a:extLst>
          </p:cNvPr>
          <p:cNvGrpSpPr/>
          <p:nvPr/>
        </p:nvGrpSpPr>
        <p:grpSpPr>
          <a:xfrm>
            <a:off x="5159454" y="2387412"/>
            <a:ext cx="582480" cy="396000"/>
            <a:chOff x="5159454" y="2387412"/>
            <a:chExt cx="582480" cy="39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98" name="Ink 497">
                  <a:extLst>
                    <a:ext uri="{FF2B5EF4-FFF2-40B4-BE49-F238E27FC236}">
                      <a16:creationId xmlns:a16="http://schemas.microsoft.com/office/drawing/2014/main" id="{585BB56F-7C3C-0328-C23B-BFA568E53708}"/>
                    </a:ext>
                  </a:extLst>
                </p14:cNvPr>
                <p14:cNvContentPartPr/>
                <p14:nvPr/>
              </p14:nvContentPartPr>
              <p14:xfrm>
                <a:off x="5209854" y="2387412"/>
                <a:ext cx="229320" cy="396000"/>
              </p14:xfrm>
            </p:contentPart>
          </mc:Choice>
          <mc:Fallback xmlns="">
            <p:pic>
              <p:nvPicPr>
                <p:cNvPr id="498" name="Ink 497">
                  <a:extLst>
                    <a:ext uri="{FF2B5EF4-FFF2-40B4-BE49-F238E27FC236}">
                      <a16:creationId xmlns:a16="http://schemas.microsoft.com/office/drawing/2014/main" id="{585BB56F-7C3C-0328-C23B-BFA568E537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01214" y="2378772"/>
                  <a:ext cx="24696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10" name="Ink 509">
                  <a:extLst>
                    <a:ext uri="{FF2B5EF4-FFF2-40B4-BE49-F238E27FC236}">
                      <a16:creationId xmlns:a16="http://schemas.microsoft.com/office/drawing/2014/main" id="{11B4B9D7-FBF4-11C5-C3A6-E2A126828802}"/>
                    </a:ext>
                  </a:extLst>
                </p14:cNvPr>
                <p14:cNvContentPartPr/>
                <p14:nvPr/>
              </p14:nvContentPartPr>
              <p14:xfrm>
                <a:off x="5159454" y="2632572"/>
                <a:ext cx="306000" cy="30240"/>
              </p14:xfrm>
            </p:contentPart>
          </mc:Choice>
          <mc:Fallback xmlns="">
            <p:pic>
              <p:nvPicPr>
                <p:cNvPr id="510" name="Ink 509">
                  <a:extLst>
                    <a:ext uri="{FF2B5EF4-FFF2-40B4-BE49-F238E27FC236}">
                      <a16:creationId xmlns:a16="http://schemas.microsoft.com/office/drawing/2014/main" id="{11B4B9D7-FBF4-11C5-C3A6-E2A12682880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150454" y="2623572"/>
                  <a:ext cx="3236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11" name="Ink 510">
                  <a:extLst>
                    <a:ext uri="{FF2B5EF4-FFF2-40B4-BE49-F238E27FC236}">
                      <a16:creationId xmlns:a16="http://schemas.microsoft.com/office/drawing/2014/main" id="{D6BC17F8-71A8-79DE-2513-75D1D78CF336}"/>
                    </a:ext>
                  </a:extLst>
                </p14:cNvPr>
                <p14:cNvContentPartPr/>
                <p14:nvPr/>
              </p14:nvContentPartPr>
              <p14:xfrm>
                <a:off x="5648694" y="2519172"/>
                <a:ext cx="93240" cy="360"/>
              </p14:xfrm>
            </p:contentPart>
          </mc:Choice>
          <mc:Fallback xmlns="">
            <p:pic>
              <p:nvPicPr>
                <p:cNvPr id="511" name="Ink 510">
                  <a:extLst>
                    <a:ext uri="{FF2B5EF4-FFF2-40B4-BE49-F238E27FC236}">
                      <a16:creationId xmlns:a16="http://schemas.microsoft.com/office/drawing/2014/main" id="{D6BC17F8-71A8-79DE-2513-75D1D78CF33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640054" y="2510172"/>
                  <a:ext cx="11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E7D20E5-1600-3057-FBE7-451B943344B3}"/>
                    </a:ext>
                  </a:extLst>
                </p14:cNvPr>
                <p14:cNvContentPartPr/>
                <p14:nvPr/>
              </p14:nvContentPartPr>
              <p14:xfrm>
                <a:off x="5610174" y="2648052"/>
                <a:ext cx="12672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E7D20E5-1600-3057-FBE7-451B943344B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601174" y="2639052"/>
                  <a:ext cx="1443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EEF039D1-64CC-34D3-DC45-E5B1BAA12FDC}"/>
              </a:ext>
            </a:extLst>
          </p:cNvPr>
          <p:cNvGrpSpPr/>
          <p:nvPr/>
        </p:nvGrpSpPr>
        <p:grpSpPr>
          <a:xfrm>
            <a:off x="5932014" y="2239452"/>
            <a:ext cx="1396800" cy="496800"/>
            <a:chOff x="5932014" y="2239452"/>
            <a:chExt cx="139680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A1D00CA-8557-5825-3B4A-7A6C9FB2C6DD}"/>
                    </a:ext>
                  </a:extLst>
                </p14:cNvPr>
                <p14:cNvContentPartPr/>
                <p14:nvPr/>
              </p14:nvContentPartPr>
              <p14:xfrm>
                <a:off x="5932014" y="2402532"/>
                <a:ext cx="554040" cy="326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A1D00CA-8557-5825-3B4A-7A6C9FB2C6D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23014" y="2393532"/>
                  <a:ext cx="57168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486941A-0C5D-ADD9-1183-FB4275655FD9}"/>
                    </a:ext>
                  </a:extLst>
                </p14:cNvPr>
                <p14:cNvContentPartPr/>
                <p14:nvPr/>
              </p14:nvContentPartPr>
              <p14:xfrm>
                <a:off x="6631494" y="2239452"/>
                <a:ext cx="145080" cy="496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486941A-0C5D-ADD9-1183-FB4275655FD9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622494" y="2230812"/>
                  <a:ext cx="16272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E95690A-BA0A-D4A2-B67A-89B4BEF7B816}"/>
                    </a:ext>
                  </a:extLst>
                </p14:cNvPr>
                <p14:cNvContentPartPr/>
                <p14:nvPr/>
              </p14:nvContentPartPr>
              <p14:xfrm>
                <a:off x="6792054" y="2321172"/>
                <a:ext cx="146880" cy="288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E95690A-BA0A-D4A2-B67A-89B4BEF7B8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83054" y="2312532"/>
                  <a:ext cx="1645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986854BC-FB55-6683-D48F-3C5EF225BF39}"/>
                    </a:ext>
                  </a:extLst>
                </p14:cNvPr>
                <p14:cNvContentPartPr/>
                <p14:nvPr/>
              </p14:nvContentPartPr>
              <p14:xfrm>
                <a:off x="6951534" y="2470932"/>
                <a:ext cx="135000" cy="201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986854BC-FB55-6683-D48F-3C5EF225BF3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42534" y="2461932"/>
                  <a:ext cx="152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656F5B2E-FC4E-22D9-06A5-BA0DB73D58BE}"/>
                    </a:ext>
                  </a:extLst>
                </p14:cNvPr>
                <p14:cNvContentPartPr/>
                <p14:nvPr/>
              </p14:nvContentPartPr>
              <p14:xfrm>
                <a:off x="7089414" y="2264292"/>
                <a:ext cx="145800" cy="4345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656F5B2E-FC4E-22D9-06A5-BA0DB73D58B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80774" y="2255292"/>
                  <a:ext cx="16344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10F8A2F-D1ED-8AC1-09AB-E62D5BA4DF87}"/>
                    </a:ext>
                  </a:extLst>
                </p14:cNvPr>
                <p14:cNvContentPartPr/>
                <p14:nvPr/>
              </p14:nvContentPartPr>
              <p14:xfrm>
                <a:off x="7315134" y="2635812"/>
                <a:ext cx="13680" cy="975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10F8A2F-D1ED-8AC1-09AB-E62D5BA4DF8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306134" y="2627172"/>
                  <a:ext cx="31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F893C9C-D644-69AF-6F8F-32D83A43B9FE}"/>
                    </a:ext>
                  </a:extLst>
                </p14:cNvPr>
                <p14:cNvContentPartPr/>
                <p14:nvPr/>
              </p14:nvContentPartPr>
              <p14:xfrm>
                <a:off x="7312614" y="2527812"/>
                <a:ext cx="360" cy="28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F893C9C-D644-69AF-6F8F-32D83A43B9F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303614" y="2518812"/>
                  <a:ext cx="18000" cy="2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459EE9D4-B5A8-D439-0BAD-13AFBB030EF7}"/>
              </a:ext>
            </a:extLst>
          </p:cNvPr>
          <p:cNvGrpSpPr/>
          <p:nvPr/>
        </p:nvGrpSpPr>
        <p:grpSpPr>
          <a:xfrm>
            <a:off x="958614" y="2153052"/>
            <a:ext cx="3895920" cy="1783080"/>
            <a:chOff x="958614" y="2153052"/>
            <a:chExt cx="3895920" cy="178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60" name="Ink 459">
                  <a:extLst>
                    <a:ext uri="{FF2B5EF4-FFF2-40B4-BE49-F238E27FC236}">
                      <a16:creationId xmlns:a16="http://schemas.microsoft.com/office/drawing/2014/main" id="{0C44912A-F9FB-39F5-DAD9-6D848C8B3B7B}"/>
                    </a:ext>
                  </a:extLst>
                </p14:cNvPr>
                <p14:cNvContentPartPr/>
                <p14:nvPr/>
              </p14:nvContentPartPr>
              <p14:xfrm>
                <a:off x="1344174" y="2402532"/>
                <a:ext cx="360" cy="438840"/>
              </p14:xfrm>
            </p:contentPart>
          </mc:Choice>
          <mc:Fallback xmlns="">
            <p:pic>
              <p:nvPicPr>
                <p:cNvPr id="460" name="Ink 459">
                  <a:extLst>
                    <a:ext uri="{FF2B5EF4-FFF2-40B4-BE49-F238E27FC236}">
                      <a16:creationId xmlns:a16="http://schemas.microsoft.com/office/drawing/2014/main" id="{0C44912A-F9FB-39F5-DAD9-6D848C8B3B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35174" y="2393532"/>
                  <a:ext cx="18000" cy="45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1" name="Ink 460">
                  <a:extLst>
                    <a:ext uri="{FF2B5EF4-FFF2-40B4-BE49-F238E27FC236}">
                      <a16:creationId xmlns:a16="http://schemas.microsoft.com/office/drawing/2014/main" id="{66762894-DC6F-E251-BEA9-57457EF66269}"/>
                    </a:ext>
                  </a:extLst>
                </p14:cNvPr>
                <p14:cNvContentPartPr/>
                <p14:nvPr/>
              </p14:nvContentPartPr>
              <p14:xfrm>
                <a:off x="1331574" y="2394612"/>
                <a:ext cx="185040" cy="187920"/>
              </p14:xfrm>
            </p:contentPart>
          </mc:Choice>
          <mc:Fallback xmlns="">
            <p:pic>
              <p:nvPicPr>
                <p:cNvPr id="461" name="Ink 460">
                  <a:extLst>
                    <a:ext uri="{FF2B5EF4-FFF2-40B4-BE49-F238E27FC236}">
                      <a16:creationId xmlns:a16="http://schemas.microsoft.com/office/drawing/2014/main" id="{66762894-DC6F-E251-BEA9-57457EF6626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22934" y="2385972"/>
                  <a:ext cx="2026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62" name="Ink 461">
                  <a:extLst>
                    <a:ext uri="{FF2B5EF4-FFF2-40B4-BE49-F238E27FC236}">
                      <a16:creationId xmlns:a16="http://schemas.microsoft.com/office/drawing/2014/main" id="{FE7FE28E-845B-BDDE-2BA6-378C791E3528}"/>
                    </a:ext>
                  </a:extLst>
                </p14:cNvPr>
                <p14:cNvContentPartPr/>
                <p14:nvPr/>
              </p14:nvContentPartPr>
              <p14:xfrm>
                <a:off x="1577454" y="2698092"/>
                <a:ext cx="132480" cy="203760"/>
              </p14:xfrm>
            </p:contentPart>
          </mc:Choice>
          <mc:Fallback xmlns="">
            <p:pic>
              <p:nvPicPr>
                <p:cNvPr id="462" name="Ink 461">
                  <a:extLst>
                    <a:ext uri="{FF2B5EF4-FFF2-40B4-BE49-F238E27FC236}">
                      <a16:creationId xmlns:a16="http://schemas.microsoft.com/office/drawing/2014/main" id="{FE7FE28E-845B-BDDE-2BA6-378C791E352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68454" y="2689452"/>
                  <a:ext cx="1501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3" name="Ink 462">
                  <a:extLst>
                    <a:ext uri="{FF2B5EF4-FFF2-40B4-BE49-F238E27FC236}">
                      <a16:creationId xmlns:a16="http://schemas.microsoft.com/office/drawing/2014/main" id="{7AD300E1-8F1E-4A89-0A73-4DDF606FE73B}"/>
                    </a:ext>
                  </a:extLst>
                </p14:cNvPr>
                <p14:cNvContentPartPr/>
                <p14:nvPr/>
              </p14:nvContentPartPr>
              <p14:xfrm>
                <a:off x="1938894" y="2623572"/>
                <a:ext cx="153360" cy="5760"/>
              </p14:xfrm>
            </p:contentPart>
          </mc:Choice>
          <mc:Fallback xmlns="">
            <p:pic>
              <p:nvPicPr>
                <p:cNvPr id="463" name="Ink 462">
                  <a:extLst>
                    <a:ext uri="{FF2B5EF4-FFF2-40B4-BE49-F238E27FC236}">
                      <a16:creationId xmlns:a16="http://schemas.microsoft.com/office/drawing/2014/main" id="{7AD300E1-8F1E-4A89-0A73-4DDF606FE73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29894" y="2614572"/>
                  <a:ext cx="171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4" name="Ink 463">
                  <a:extLst>
                    <a:ext uri="{FF2B5EF4-FFF2-40B4-BE49-F238E27FC236}">
                      <a16:creationId xmlns:a16="http://schemas.microsoft.com/office/drawing/2014/main" id="{5CABE980-C7D7-A0C4-E744-885C6DB8C292}"/>
                    </a:ext>
                  </a:extLst>
                </p14:cNvPr>
                <p14:cNvContentPartPr/>
                <p14:nvPr/>
              </p14:nvContentPartPr>
              <p14:xfrm>
                <a:off x="1983174" y="2704212"/>
                <a:ext cx="85320" cy="8280"/>
              </p14:xfrm>
            </p:contentPart>
          </mc:Choice>
          <mc:Fallback xmlns="">
            <p:pic>
              <p:nvPicPr>
                <p:cNvPr id="464" name="Ink 463">
                  <a:extLst>
                    <a:ext uri="{FF2B5EF4-FFF2-40B4-BE49-F238E27FC236}">
                      <a16:creationId xmlns:a16="http://schemas.microsoft.com/office/drawing/2014/main" id="{5CABE980-C7D7-A0C4-E744-885C6DB8C29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974174" y="2695572"/>
                  <a:ext cx="1029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5" name="Ink 464">
                  <a:extLst>
                    <a:ext uri="{FF2B5EF4-FFF2-40B4-BE49-F238E27FC236}">
                      <a16:creationId xmlns:a16="http://schemas.microsoft.com/office/drawing/2014/main" id="{0E245A1B-E26F-3642-2472-791C43B9A37E}"/>
                    </a:ext>
                  </a:extLst>
                </p14:cNvPr>
                <p14:cNvContentPartPr/>
                <p14:nvPr/>
              </p14:nvContentPartPr>
              <p14:xfrm>
                <a:off x="2615334" y="2475612"/>
                <a:ext cx="315720" cy="179640"/>
              </p14:xfrm>
            </p:contentPart>
          </mc:Choice>
          <mc:Fallback xmlns="">
            <p:pic>
              <p:nvPicPr>
                <p:cNvPr id="465" name="Ink 464">
                  <a:extLst>
                    <a:ext uri="{FF2B5EF4-FFF2-40B4-BE49-F238E27FC236}">
                      <a16:creationId xmlns:a16="http://schemas.microsoft.com/office/drawing/2014/main" id="{0E245A1B-E26F-3642-2472-791C43B9A37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606694" y="2466972"/>
                  <a:ext cx="333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6" name="Ink 465">
                  <a:extLst>
                    <a:ext uri="{FF2B5EF4-FFF2-40B4-BE49-F238E27FC236}">
                      <a16:creationId xmlns:a16="http://schemas.microsoft.com/office/drawing/2014/main" id="{26C99697-5E41-9D4C-DF2E-C820E7101608}"/>
                    </a:ext>
                  </a:extLst>
                </p14:cNvPr>
                <p14:cNvContentPartPr/>
                <p14:nvPr/>
              </p14:nvContentPartPr>
              <p14:xfrm>
                <a:off x="2833134" y="2472012"/>
                <a:ext cx="97920" cy="172080"/>
              </p14:xfrm>
            </p:contentPart>
          </mc:Choice>
          <mc:Fallback xmlns="">
            <p:pic>
              <p:nvPicPr>
                <p:cNvPr id="466" name="Ink 465">
                  <a:extLst>
                    <a:ext uri="{FF2B5EF4-FFF2-40B4-BE49-F238E27FC236}">
                      <a16:creationId xmlns:a16="http://schemas.microsoft.com/office/drawing/2014/main" id="{26C99697-5E41-9D4C-DF2E-C820E71016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824494" y="2463012"/>
                  <a:ext cx="1155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7" name="Ink 466">
                  <a:extLst>
                    <a:ext uri="{FF2B5EF4-FFF2-40B4-BE49-F238E27FC236}">
                      <a16:creationId xmlns:a16="http://schemas.microsoft.com/office/drawing/2014/main" id="{ECF33591-7B9B-E781-0294-A12489DE6A89}"/>
                    </a:ext>
                  </a:extLst>
                </p14:cNvPr>
                <p14:cNvContentPartPr/>
                <p14:nvPr/>
              </p14:nvContentPartPr>
              <p14:xfrm>
                <a:off x="2998014" y="2425572"/>
                <a:ext cx="122400" cy="374400"/>
              </p14:xfrm>
            </p:contentPart>
          </mc:Choice>
          <mc:Fallback xmlns="">
            <p:pic>
              <p:nvPicPr>
                <p:cNvPr id="467" name="Ink 466">
                  <a:extLst>
                    <a:ext uri="{FF2B5EF4-FFF2-40B4-BE49-F238E27FC236}">
                      <a16:creationId xmlns:a16="http://schemas.microsoft.com/office/drawing/2014/main" id="{ECF33591-7B9B-E781-0294-A12489DE6A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89014" y="2416572"/>
                  <a:ext cx="14004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8" name="Ink 467">
                  <a:extLst>
                    <a:ext uri="{FF2B5EF4-FFF2-40B4-BE49-F238E27FC236}">
                      <a16:creationId xmlns:a16="http://schemas.microsoft.com/office/drawing/2014/main" id="{E7C1AFD9-34E6-4B74-8302-343270206DD2}"/>
                    </a:ext>
                  </a:extLst>
                </p14:cNvPr>
                <p14:cNvContentPartPr/>
                <p14:nvPr/>
              </p14:nvContentPartPr>
              <p14:xfrm>
                <a:off x="3249294" y="2153052"/>
                <a:ext cx="133920" cy="655560"/>
              </p14:xfrm>
            </p:contentPart>
          </mc:Choice>
          <mc:Fallback xmlns="">
            <p:pic>
              <p:nvPicPr>
                <p:cNvPr id="468" name="Ink 467">
                  <a:extLst>
                    <a:ext uri="{FF2B5EF4-FFF2-40B4-BE49-F238E27FC236}">
                      <a16:creationId xmlns:a16="http://schemas.microsoft.com/office/drawing/2014/main" id="{E7C1AFD9-34E6-4B74-8302-343270206D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40294" y="2144052"/>
                  <a:ext cx="151560" cy="67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9" name="Ink 468">
                  <a:extLst>
                    <a:ext uri="{FF2B5EF4-FFF2-40B4-BE49-F238E27FC236}">
                      <a16:creationId xmlns:a16="http://schemas.microsoft.com/office/drawing/2014/main" id="{55956C89-0DF6-65E8-36D5-19D674AF3CB1}"/>
                    </a:ext>
                  </a:extLst>
                </p14:cNvPr>
                <p14:cNvContentPartPr/>
                <p14:nvPr/>
              </p14:nvContentPartPr>
              <p14:xfrm>
                <a:off x="3401574" y="2420892"/>
                <a:ext cx="155520" cy="360"/>
              </p14:xfrm>
            </p:contentPart>
          </mc:Choice>
          <mc:Fallback xmlns="">
            <p:pic>
              <p:nvPicPr>
                <p:cNvPr id="469" name="Ink 468">
                  <a:extLst>
                    <a:ext uri="{FF2B5EF4-FFF2-40B4-BE49-F238E27FC236}">
                      <a16:creationId xmlns:a16="http://schemas.microsoft.com/office/drawing/2014/main" id="{55956C89-0DF6-65E8-36D5-19D674AF3CB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92574" y="2411892"/>
                  <a:ext cx="173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0" name="Ink 469">
                  <a:extLst>
                    <a:ext uri="{FF2B5EF4-FFF2-40B4-BE49-F238E27FC236}">
                      <a16:creationId xmlns:a16="http://schemas.microsoft.com/office/drawing/2014/main" id="{AAC114AD-048F-3025-C132-98643C0F5CEE}"/>
                    </a:ext>
                  </a:extLst>
                </p14:cNvPr>
                <p14:cNvContentPartPr/>
                <p14:nvPr/>
              </p14:nvContentPartPr>
              <p14:xfrm>
                <a:off x="3634134" y="2265372"/>
                <a:ext cx="186840" cy="404280"/>
              </p14:xfrm>
            </p:contentPart>
          </mc:Choice>
          <mc:Fallback xmlns="">
            <p:pic>
              <p:nvPicPr>
                <p:cNvPr id="470" name="Ink 469">
                  <a:extLst>
                    <a:ext uri="{FF2B5EF4-FFF2-40B4-BE49-F238E27FC236}">
                      <a16:creationId xmlns:a16="http://schemas.microsoft.com/office/drawing/2014/main" id="{AAC114AD-048F-3025-C132-98643C0F5C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625494" y="2256372"/>
                  <a:ext cx="2044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1" name="Ink 470">
                  <a:extLst>
                    <a:ext uri="{FF2B5EF4-FFF2-40B4-BE49-F238E27FC236}">
                      <a16:creationId xmlns:a16="http://schemas.microsoft.com/office/drawing/2014/main" id="{21055637-212E-9CFE-5C87-15D77863ED79}"/>
                    </a:ext>
                  </a:extLst>
                </p14:cNvPr>
                <p14:cNvContentPartPr/>
                <p14:nvPr/>
              </p14:nvContentPartPr>
              <p14:xfrm>
                <a:off x="3854814" y="2458692"/>
                <a:ext cx="129240" cy="170280"/>
              </p14:xfrm>
            </p:contentPart>
          </mc:Choice>
          <mc:Fallback xmlns="">
            <p:pic>
              <p:nvPicPr>
                <p:cNvPr id="471" name="Ink 470">
                  <a:extLst>
                    <a:ext uri="{FF2B5EF4-FFF2-40B4-BE49-F238E27FC236}">
                      <a16:creationId xmlns:a16="http://schemas.microsoft.com/office/drawing/2014/main" id="{21055637-212E-9CFE-5C87-15D77863ED7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845814" y="2449692"/>
                  <a:ext cx="1468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72" name="Ink 471">
                  <a:extLst>
                    <a:ext uri="{FF2B5EF4-FFF2-40B4-BE49-F238E27FC236}">
                      <a16:creationId xmlns:a16="http://schemas.microsoft.com/office/drawing/2014/main" id="{E1C0299F-B2C5-50D5-D146-D77A7C71AD82}"/>
                    </a:ext>
                  </a:extLst>
                </p14:cNvPr>
                <p14:cNvContentPartPr/>
                <p14:nvPr/>
              </p14:nvContentPartPr>
              <p14:xfrm>
                <a:off x="4030854" y="2191212"/>
                <a:ext cx="93240" cy="599040"/>
              </p14:xfrm>
            </p:contentPart>
          </mc:Choice>
          <mc:Fallback xmlns="">
            <p:pic>
              <p:nvPicPr>
                <p:cNvPr id="472" name="Ink 471">
                  <a:extLst>
                    <a:ext uri="{FF2B5EF4-FFF2-40B4-BE49-F238E27FC236}">
                      <a16:creationId xmlns:a16="http://schemas.microsoft.com/office/drawing/2014/main" id="{E1C0299F-B2C5-50D5-D146-D77A7C71AD8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4022214" y="2182212"/>
                  <a:ext cx="1108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73" name="Ink 472">
                  <a:extLst>
                    <a:ext uri="{FF2B5EF4-FFF2-40B4-BE49-F238E27FC236}">
                      <a16:creationId xmlns:a16="http://schemas.microsoft.com/office/drawing/2014/main" id="{09B6C639-A9D9-75F2-4C7D-BE213195E234}"/>
                    </a:ext>
                  </a:extLst>
                </p14:cNvPr>
                <p14:cNvContentPartPr/>
                <p14:nvPr/>
              </p14:nvContentPartPr>
              <p14:xfrm>
                <a:off x="4198614" y="2427012"/>
                <a:ext cx="176040" cy="304920"/>
              </p14:xfrm>
            </p:contentPart>
          </mc:Choice>
          <mc:Fallback xmlns="">
            <p:pic>
              <p:nvPicPr>
                <p:cNvPr id="473" name="Ink 472">
                  <a:extLst>
                    <a:ext uri="{FF2B5EF4-FFF2-40B4-BE49-F238E27FC236}">
                      <a16:creationId xmlns:a16="http://schemas.microsoft.com/office/drawing/2014/main" id="{09B6C639-A9D9-75F2-4C7D-BE213195E23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89614" y="2418012"/>
                  <a:ext cx="19368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74" name="Ink 473">
                  <a:extLst>
                    <a:ext uri="{FF2B5EF4-FFF2-40B4-BE49-F238E27FC236}">
                      <a16:creationId xmlns:a16="http://schemas.microsoft.com/office/drawing/2014/main" id="{CB1B3277-BC6A-7E6B-123E-F93018ABB0B7}"/>
                    </a:ext>
                  </a:extLst>
                </p14:cNvPr>
                <p14:cNvContentPartPr/>
                <p14:nvPr/>
              </p14:nvContentPartPr>
              <p14:xfrm>
                <a:off x="4385094" y="2392452"/>
                <a:ext cx="136800" cy="360"/>
              </p14:xfrm>
            </p:contentPart>
          </mc:Choice>
          <mc:Fallback xmlns="">
            <p:pic>
              <p:nvPicPr>
                <p:cNvPr id="474" name="Ink 473">
                  <a:extLst>
                    <a:ext uri="{FF2B5EF4-FFF2-40B4-BE49-F238E27FC236}">
                      <a16:creationId xmlns:a16="http://schemas.microsoft.com/office/drawing/2014/main" id="{CB1B3277-BC6A-7E6B-123E-F93018ABB0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376094" y="2383452"/>
                  <a:ext cx="154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6" name="Ink 475">
                  <a:extLst>
                    <a:ext uri="{FF2B5EF4-FFF2-40B4-BE49-F238E27FC236}">
                      <a16:creationId xmlns:a16="http://schemas.microsoft.com/office/drawing/2014/main" id="{F96F1825-4F25-999C-3ADC-54AF1EDC0FA8}"/>
                    </a:ext>
                  </a:extLst>
                </p14:cNvPr>
                <p14:cNvContentPartPr/>
                <p14:nvPr/>
              </p14:nvContentPartPr>
              <p14:xfrm>
                <a:off x="4463934" y="2392452"/>
                <a:ext cx="10800" cy="291600"/>
              </p14:xfrm>
            </p:contentPart>
          </mc:Choice>
          <mc:Fallback xmlns="">
            <p:pic>
              <p:nvPicPr>
                <p:cNvPr id="476" name="Ink 475">
                  <a:extLst>
                    <a:ext uri="{FF2B5EF4-FFF2-40B4-BE49-F238E27FC236}">
                      <a16:creationId xmlns:a16="http://schemas.microsoft.com/office/drawing/2014/main" id="{F96F1825-4F25-999C-3ADC-54AF1EDC0FA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54934" y="2383452"/>
                  <a:ext cx="284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477" name="Ink 476">
                  <a:extLst>
                    <a:ext uri="{FF2B5EF4-FFF2-40B4-BE49-F238E27FC236}">
                      <a16:creationId xmlns:a16="http://schemas.microsoft.com/office/drawing/2014/main" id="{D50D6C04-8107-C9F1-43E8-4C7864241634}"/>
                    </a:ext>
                  </a:extLst>
                </p14:cNvPr>
                <p14:cNvContentPartPr/>
                <p14:nvPr/>
              </p14:nvContentPartPr>
              <p14:xfrm>
                <a:off x="4522254" y="2171052"/>
                <a:ext cx="193680" cy="590760"/>
              </p14:xfrm>
            </p:contentPart>
          </mc:Choice>
          <mc:Fallback xmlns="">
            <p:pic>
              <p:nvPicPr>
                <p:cNvPr id="477" name="Ink 476">
                  <a:extLst>
                    <a:ext uri="{FF2B5EF4-FFF2-40B4-BE49-F238E27FC236}">
                      <a16:creationId xmlns:a16="http://schemas.microsoft.com/office/drawing/2014/main" id="{D50D6C04-8107-C9F1-43E8-4C786424163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513254" y="2162052"/>
                  <a:ext cx="21132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89" name="Ink 488">
                  <a:extLst>
                    <a:ext uri="{FF2B5EF4-FFF2-40B4-BE49-F238E27FC236}">
                      <a16:creationId xmlns:a16="http://schemas.microsoft.com/office/drawing/2014/main" id="{0406EC54-1693-CC9C-84C5-878A82F25DA6}"/>
                    </a:ext>
                  </a:extLst>
                </p14:cNvPr>
                <p14:cNvContentPartPr/>
                <p14:nvPr/>
              </p14:nvContentPartPr>
              <p14:xfrm>
                <a:off x="4847694" y="2733012"/>
                <a:ext cx="6120" cy="40680"/>
              </p14:xfrm>
            </p:contentPart>
          </mc:Choice>
          <mc:Fallback xmlns="">
            <p:pic>
              <p:nvPicPr>
                <p:cNvPr id="489" name="Ink 488">
                  <a:extLst>
                    <a:ext uri="{FF2B5EF4-FFF2-40B4-BE49-F238E27FC236}">
                      <a16:creationId xmlns:a16="http://schemas.microsoft.com/office/drawing/2014/main" id="{0406EC54-1693-CC9C-84C5-878A82F25DA6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839054" y="2724372"/>
                  <a:ext cx="23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90" name="Ink 489">
                  <a:extLst>
                    <a:ext uri="{FF2B5EF4-FFF2-40B4-BE49-F238E27FC236}">
                      <a16:creationId xmlns:a16="http://schemas.microsoft.com/office/drawing/2014/main" id="{345F6EA0-0404-A9CC-F4B7-0F8D57B49D89}"/>
                    </a:ext>
                  </a:extLst>
                </p14:cNvPr>
                <p14:cNvContentPartPr/>
                <p14:nvPr/>
              </p14:nvContentPartPr>
              <p14:xfrm>
                <a:off x="4801614" y="2608092"/>
                <a:ext cx="360" cy="360"/>
              </p14:xfrm>
            </p:contentPart>
          </mc:Choice>
          <mc:Fallback xmlns="">
            <p:pic>
              <p:nvPicPr>
                <p:cNvPr id="490" name="Ink 489">
                  <a:extLst>
                    <a:ext uri="{FF2B5EF4-FFF2-40B4-BE49-F238E27FC236}">
                      <a16:creationId xmlns:a16="http://schemas.microsoft.com/office/drawing/2014/main" id="{345F6EA0-0404-A9CC-F4B7-0F8D57B49D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792614" y="2599452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2" name="Ink 491">
                  <a:extLst>
                    <a:ext uri="{FF2B5EF4-FFF2-40B4-BE49-F238E27FC236}">
                      <a16:creationId xmlns:a16="http://schemas.microsoft.com/office/drawing/2014/main" id="{A3C9D1F0-2DF6-D887-2F6D-D516EA9FF4B3}"/>
                    </a:ext>
                  </a:extLst>
                </p14:cNvPr>
                <p14:cNvContentPartPr/>
                <p14:nvPr/>
              </p14:nvContentPartPr>
              <p14:xfrm>
                <a:off x="4782174" y="2717892"/>
                <a:ext cx="72360" cy="238320"/>
              </p14:xfrm>
            </p:contentPart>
          </mc:Choice>
          <mc:Fallback xmlns="">
            <p:pic>
              <p:nvPicPr>
                <p:cNvPr id="492" name="Ink 491">
                  <a:extLst>
                    <a:ext uri="{FF2B5EF4-FFF2-40B4-BE49-F238E27FC236}">
                      <a16:creationId xmlns:a16="http://schemas.microsoft.com/office/drawing/2014/main" id="{A3C9D1F0-2DF6-D887-2F6D-D516EA9FF4B3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73534" y="2708892"/>
                  <a:ext cx="900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7ADABB3-59CD-07A1-F852-F316DAF8F8A6}"/>
                    </a:ext>
                  </a:extLst>
                </p14:cNvPr>
                <p14:cNvContentPartPr/>
                <p14:nvPr/>
              </p14:nvContentPartPr>
              <p14:xfrm>
                <a:off x="1330134" y="3327732"/>
                <a:ext cx="196560" cy="375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7ADABB3-59CD-07A1-F852-F316DAF8F8A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321134" y="3318732"/>
                  <a:ext cx="214200" cy="39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5979A33-492D-B773-42EE-31222D3326A6}"/>
                    </a:ext>
                  </a:extLst>
                </p14:cNvPr>
                <p14:cNvContentPartPr/>
                <p14:nvPr/>
              </p14:nvContentPartPr>
              <p14:xfrm>
                <a:off x="1473774" y="3635172"/>
                <a:ext cx="126000" cy="1764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5979A33-492D-B773-42EE-31222D3326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464774" y="3626532"/>
                  <a:ext cx="143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ADA68BD-B706-6309-E0A4-21E2AFFCBB3B}"/>
                    </a:ext>
                  </a:extLst>
                </p14:cNvPr>
                <p14:cNvContentPartPr/>
                <p14:nvPr/>
              </p14:nvContentPartPr>
              <p14:xfrm>
                <a:off x="1773294" y="3479292"/>
                <a:ext cx="65520" cy="6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ADA68BD-B706-6309-E0A4-21E2AFFCBB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764654" y="3470292"/>
                  <a:ext cx="83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4AC4A163-BF28-1680-574C-53E23329339E}"/>
                    </a:ext>
                  </a:extLst>
                </p14:cNvPr>
                <p14:cNvContentPartPr/>
                <p14:nvPr/>
              </p14:nvContentPartPr>
              <p14:xfrm>
                <a:off x="1792014" y="3560292"/>
                <a:ext cx="71280" cy="28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4AC4A163-BF28-1680-574C-53E23329339E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783014" y="3551292"/>
                  <a:ext cx="889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BB266B2-5F46-D843-5D10-4A15CC3D6BC3}"/>
                    </a:ext>
                  </a:extLst>
                </p14:cNvPr>
                <p14:cNvContentPartPr/>
                <p14:nvPr/>
              </p14:nvContentPartPr>
              <p14:xfrm>
                <a:off x="2075694" y="3309012"/>
                <a:ext cx="167760" cy="385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BB266B2-5F46-D843-5D10-4A15CC3D6B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066694" y="3300012"/>
                  <a:ext cx="18540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820732A-041E-F9F4-1EA3-9BB00A039D6F}"/>
                    </a:ext>
                  </a:extLst>
                </p14:cNvPr>
                <p14:cNvContentPartPr/>
                <p14:nvPr/>
              </p14:nvContentPartPr>
              <p14:xfrm>
                <a:off x="2229414" y="3502692"/>
                <a:ext cx="97560" cy="2102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820732A-041E-F9F4-1EA3-9BB00A039D6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220774" y="3493692"/>
                  <a:ext cx="11520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F33F99F6-0E9E-41B5-8FEE-B8F044396C5E}"/>
                    </a:ext>
                  </a:extLst>
                </p14:cNvPr>
                <p14:cNvContentPartPr/>
                <p14:nvPr/>
              </p14:nvContentPartPr>
              <p14:xfrm>
                <a:off x="2438574" y="3172212"/>
                <a:ext cx="147960" cy="5965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F33F99F6-0E9E-41B5-8FEE-B8F044396C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429934" y="3163212"/>
                  <a:ext cx="16560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5598023-1AFD-9A72-2C4D-449A96948DEC}"/>
                    </a:ext>
                  </a:extLst>
                </p14:cNvPr>
                <p14:cNvContentPartPr/>
                <p14:nvPr/>
              </p14:nvContentPartPr>
              <p14:xfrm>
                <a:off x="2642334" y="3405132"/>
                <a:ext cx="223560" cy="3265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5598023-1AFD-9A72-2C4D-449A96948DE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633334" y="3396132"/>
                  <a:ext cx="24120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47FC300-F830-DB38-AA2A-1F56818B19E3}"/>
                    </a:ext>
                  </a:extLst>
                </p14:cNvPr>
                <p14:cNvContentPartPr/>
                <p14:nvPr/>
              </p14:nvContentPartPr>
              <p14:xfrm>
                <a:off x="2618934" y="3589812"/>
                <a:ext cx="172080" cy="446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47FC300-F830-DB38-AA2A-1F56818B19E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610294" y="3580812"/>
                  <a:ext cx="18972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AE66F90-FA2C-3AF9-D052-29B7F6A77387}"/>
                    </a:ext>
                  </a:extLst>
                </p14:cNvPr>
                <p14:cNvContentPartPr/>
                <p14:nvPr/>
              </p14:nvContentPartPr>
              <p14:xfrm>
                <a:off x="3062454" y="3727692"/>
                <a:ext cx="2880" cy="705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AE66F90-FA2C-3AF9-D052-29B7F6A773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053454" y="3719052"/>
                  <a:ext cx="20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19A4E27-302C-B097-C0BA-782DC12EC668}"/>
                    </a:ext>
                  </a:extLst>
                </p14:cNvPr>
                <p14:cNvContentPartPr/>
                <p14:nvPr/>
              </p14:nvContentPartPr>
              <p14:xfrm>
                <a:off x="3056694" y="3599892"/>
                <a:ext cx="360" cy="5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19A4E27-302C-B097-C0BA-782DC12EC66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048054" y="3591252"/>
                  <a:ext cx="18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CEA47931-F2B5-7C04-0DBA-C2419324F889}"/>
                    </a:ext>
                  </a:extLst>
                </p14:cNvPr>
                <p14:cNvContentPartPr/>
                <p14:nvPr/>
              </p14:nvContentPartPr>
              <p14:xfrm>
                <a:off x="3065334" y="3842172"/>
                <a:ext cx="18000" cy="507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CEA47931-F2B5-7C04-0DBA-C2419324F8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56334" y="3833532"/>
                  <a:ext cx="356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41F68B5-669E-DBE7-80C3-93DFEEA23CD8}"/>
                    </a:ext>
                  </a:extLst>
                </p14:cNvPr>
                <p14:cNvContentPartPr/>
                <p14:nvPr/>
              </p14:nvContentPartPr>
              <p14:xfrm>
                <a:off x="958614" y="2249172"/>
                <a:ext cx="229680" cy="1686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41F68B5-669E-DBE7-80C3-93DFEEA23CD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49614" y="2240532"/>
                  <a:ext cx="247320" cy="170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7045980-23D1-6452-9F8C-C8BBF8F9FC88}"/>
                  </a:ext>
                </a:extLst>
              </p14:cNvPr>
              <p14:cNvContentPartPr/>
              <p14:nvPr/>
            </p14:nvContentPartPr>
            <p14:xfrm>
              <a:off x="141346" y="5038475"/>
              <a:ext cx="14760" cy="216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7045980-23D1-6452-9F8C-C8BBF8F9FC8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132706" y="5029835"/>
                <a:ext cx="32400" cy="23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B972D99F-03E3-39B0-3BB2-1CE85DF05ED8}"/>
              </a:ext>
            </a:extLst>
          </p:cNvPr>
          <p:cNvGrpSpPr/>
          <p:nvPr/>
        </p:nvGrpSpPr>
        <p:grpSpPr>
          <a:xfrm>
            <a:off x="1219546" y="4940915"/>
            <a:ext cx="578160" cy="922680"/>
            <a:chOff x="1219546" y="4940915"/>
            <a:chExt cx="57816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1B5B51B-C257-2BC1-2240-2441FD862CB7}"/>
                    </a:ext>
                  </a:extLst>
                </p14:cNvPr>
                <p14:cNvContentPartPr/>
                <p14:nvPr/>
              </p14:nvContentPartPr>
              <p14:xfrm>
                <a:off x="1245106" y="4940915"/>
                <a:ext cx="155160" cy="610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1B5B51B-C257-2BC1-2240-2441FD862CB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236106" y="4931915"/>
                  <a:ext cx="17280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16A538D-23FD-80AF-A894-9CC5A3251CAB}"/>
                    </a:ext>
                  </a:extLst>
                </p14:cNvPr>
                <p14:cNvContentPartPr/>
                <p14:nvPr/>
              </p14:nvContentPartPr>
              <p14:xfrm>
                <a:off x="1219546" y="5336915"/>
                <a:ext cx="242640" cy="4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16A538D-23FD-80AF-A894-9CC5A3251C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210906" y="5327915"/>
                  <a:ext cx="2602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CA852B6-AC25-781A-9BF2-0A897D259B3F}"/>
                    </a:ext>
                  </a:extLst>
                </p14:cNvPr>
                <p14:cNvContentPartPr/>
                <p14:nvPr/>
              </p14:nvContentPartPr>
              <p14:xfrm>
                <a:off x="1510066" y="5376515"/>
                <a:ext cx="114120" cy="187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CA852B6-AC25-781A-9BF2-0A897D259B3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501066" y="5367875"/>
                  <a:ext cx="1317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DFD438C-0B67-0CAB-85DA-5DC9EB29091D}"/>
                    </a:ext>
                  </a:extLst>
                </p14:cNvPr>
                <p14:cNvContentPartPr/>
                <p14:nvPr/>
              </p14:nvContentPartPr>
              <p14:xfrm>
                <a:off x="1491706" y="5361035"/>
                <a:ext cx="306000" cy="502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DFD438C-0B67-0CAB-85DA-5DC9EB29091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83066" y="5352035"/>
                  <a:ext cx="323640" cy="52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9C765CF-2B0A-B8E5-7051-03CB1A9C05B2}"/>
                  </a:ext>
                </a:extLst>
              </p14:cNvPr>
              <p14:cNvContentPartPr/>
              <p14:nvPr/>
            </p14:nvContentPartPr>
            <p14:xfrm>
              <a:off x="87346" y="5051435"/>
              <a:ext cx="151200" cy="385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9C765CF-2B0A-B8E5-7051-03CB1A9C05B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8346" y="5042435"/>
                <a:ext cx="16884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2E771DA-A51A-EBFD-4087-B4CDCF3E3153}"/>
                  </a:ext>
                </a:extLst>
              </p14:cNvPr>
              <p14:cNvContentPartPr/>
              <p14:nvPr/>
            </p14:nvContentPartPr>
            <p14:xfrm>
              <a:off x="301186" y="5146475"/>
              <a:ext cx="129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2E771DA-A51A-EBFD-4087-B4CDCF3E3153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292546" y="5137475"/>
                <a:ext cx="30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52554A7-682A-1646-5827-A3DB161B7B0D}"/>
                  </a:ext>
                </a:extLst>
              </p14:cNvPr>
              <p14:cNvContentPartPr/>
              <p14:nvPr/>
            </p14:nvContentPartPr>
            <p14:xfrm>
              <a:off x="305866" y="5201915"/>
              <a:ext cx="4788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52554A7-682A-1646-5827-A3DB161B7B0D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296866" y="5192915"/>
                <a:ext cx="655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520EA76-0B1B-5D66-726C-D522B2F84134}"/>
                  </a:ext>
                </a:extLst>
              </p14:cNvPr>
              <p14:cNvContentPartPr/>
              <p14:nvPr/>
            </p14:nvContentPartPr>
            <p14:xfrm>
              <a:off x="404146" y="5061875"/>
              <a:ext cx="18360" cy="282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520EA76-0B1B-5D66-726C-D522B2F84134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395506" y="5053235"/>
                <a:ext cx="360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850254F3-1D49-6F23-53F8-B1D9CCF9278E}"/>
                  </a:ext>
                </a:extLst>
              </p14:cNvPr>
              <p14:cNvContentPartPr/>
              <p14:nvPr/>
            </p14:nvContentPartPr>
            <p14:xfrm>
              <a:off x="469666" y="5268875"/>
              <a:ext cx="360" cy="25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850254F3-1D49-6F23-53F8-B1D9CCF9278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460666" y="5259875"/>
                <a:ext cx="1800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47091CDF-E9A6-9FDC-86CB-071D94A72A43}"/>
                  </a:ext>
                </a:extLst>
              </p14:cNvPr>
              <p14:cNvContentPartPr/>
              <p14:nvPr/>
            </p14:nvContentPartPr>
            <p14:xfrm>
              <a:off x="546346" y="5262035"/>
              <a:ext cx="360" cy="2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47091CDF-E9A6-9FDC-86CB-071D94A72A4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37706" y="5253035"/>
                <a:ext cx="180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C6230379-D0F0-5BA5-3586-E7772837918B}"/>
              </a:ext>
            </a:extLst>
          </p:cNvPr>
          <p:cNvGrpSpPr/>
          <p:nvPr/>
        </p:nvGrpSpPr>
        <p:grpSpPr>
          <a:xfrm>
            <a:off x="656506" y="5028035"/>
            <a:ext cx="280800" cy="278280"/>
            <a:chOff x="656506" y="5028035"/>
            <a:chExt cx="28080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32986F-8C74-8D8C-2173-017856A5C465}"/>
                    </a:ext>
                  </a:extLst>
                </p14:cNvPr>
                <p14:cNvContentPartPr/>
                <p14:nvPr/>
              </p14:nvContentPartPr>
              <p14:xfrm>
                <a:off x="656506" y="5028035"/>
                <a:ext cx="138600" cy="278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32986F-8C74-8D8C-2173-017856A5C46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47866" y="5019035"/>
                  <a:ext cx="1562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9A2B85D-DAC4-D0EE-6D53-E975EB5E0737}"/>
                    </a:ext>
                  </a:extLst>
                </p14:cNvPr>
                <p14:cNvContentPartPr/>
                <p14:nvPr/>
              </p14:nvContentPartPr>
              <p14:xfrm>
                <a:off x="917146" y="5122355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9A2B85D-DAC4-D0EE-6D53-E975EB5E073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08506" y="51137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28106AE-76C5-A456-3DA1-D0D621CB614C}"/>
                    </a:ext>
                  </a:extLst>
                </p14:cNvPr>
                <p14:cNvContentPartPr/>
                <p14:nvPr/>
              </p14:nvContentPartPr>
              <p14:xfrm>
                <a:off x="936946" y="5207315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28106AE-76C5-A456-3DA1-D0D621CB614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7946" y="51983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3581C18-8FC9-2856-8C39-FDB4B6B67D52}"/>
                  </a:ext>
                </a:extLst>
              </p14:cNvPr>
              <p14:cNvContentPartPr/>
              <p14:nvPr/>
            </p14:nvContentPartPr>
            <p14:xfrm>
              <a:off x="2048986" y="5219915"/>
              <a:ext cx="11304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3581C18-8FC9-2856-8C39-FDB4B6B67D5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2039986" y="5211275"/>
                <a:ext cx="1306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7C01E57-6468-390F-068C-1C8FDEAC826C}"/>
                  </a:ext>
                </a:extLst>
              </p14:cNvPr>
              <p14:cNvContentPartPr/>
              <p14:nvPr/>
            </p14:nvContentPartPr>
            <p14:xfrm>
              <a:off x="2087866" y="5328275"/>
              <a:ext cx="135360" cy="25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7C01E57-6468-390F-068C-1C8FDEAC826C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078866" y="5319275"/>
                <a:ext cx="1530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ECCF00CD-C7AF-3263-19E1-758F2446745A}"/>
              </a:ext>
            </a:extLst>
          </p:cNvPr>
          <p:cNvGrpSpPr/>
          <p:nvPr/>
        </p:nvGrpSpPr>
        <p:grpSpPr>
          <a:xfrm>
            <a:off x="3458026" y="3511715"/>
            <a:ext cx="366480" cy="204120"/>
            <a:chOff x="3458026" y="3511715"/>
            <a:chExt cx="36648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E9036D7-3DF4-92BF-E8B4-0CD39A6C8B9C}"/>
                    </a:ext>
                  </a:extLst>
                </p14:cNvPr>
                <p14:cNvContentPartPr/>
                <p14:nvPr/>
              </p14:nvContentPartPr>
              <p14:xfrm>
                <a:off x="3458026" y="3590555"/>
                <a:ext cx="357840" cy="77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E9036D7-3DF4-92BF-E8B4-0CD39A6C8B9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449386" y="3581555"/>
                  <a:ext cx="375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A676B77-4C60-AABF-588F-A1D6E604DB7D}"/>
                    </a:ext>
                  </a:extLst>
                </p14:cNvPr>
                <p14:cNvContentPartPr/>
                <p14:nvPr/>
              </p14:nvContentPartPr>
              <p14:xfrm>
                <a:off x="3729826" y="3577235"/>
                <a:ext cx="94680" cy="925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A676B77-4C60-AABF-588F-A1D6E604DB7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721186" y="3568595"/>
                  <a:ext cx="112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9C2C4A-C647-396D-53CA-3D159C218343}"/>
                    </a:ext>
                  </a:extLst>
                </p14:cNvPr>
                <p14:cNvContentPartPr/>
                <p14:nvPr/>
              </p14:nvContentPartPr>
              <p14:xfrm>
                <a:off x="3797146" y="3511715"/>
                <a:ext cx="360" cy="204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9C2C4A-C647-396D-53CA-3D159C21834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88506" y="3503075"/>
                  <a:ext cx="18000" cy="22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3438277-FA2D-1424-AED8-29D7C96E9C5C}"/>
              </a:ext>
            </a:extLst>
          </p:cNvPr>
          <p:cNvGrpSpPr/>
          <p:nvPr/>
        </p:nvGrpSpPr>
        <p:grpSpPr>
          <a:xfrm>
            <a:off x="4074346" y="3456995"/>
            <a:ext cx="527040" cy="362520"/>
            <a:chOff x="4074346" y="3456995"/>
            <a:chExt cx="527040" cy="36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95F36D0-9E49-6416-B53E-BFECE94B22C9}"/>
                    </a:ext>
                  </a:extLst>
                </p14:cNvPr>
                <p14:cNvContentPartPr/>
                <p14:nvPr/>
              </p14:nvContentPartPr>
              <p14:xfrm>
                <a:off x="4074346" y="3494435"/>
                <a:ext cx="74880" cy="325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95F36D0-9E49-6416-B53E-BFECE94B22C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065346" y="3485435"/>
                  <a:ext cx="925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3C36AFA7-5B02-E36C-F5D1-E36D5F917705}"/>
                    </a:ext>
                  </a:extLst>
                </p14:cNvPr>
                <p14:cNvContentPartPr/>
                <p14:nvPr/>
              </p14:nvContentPartPr>
              <p14:xfrm>
                <a:off x="4156426" y="3542315"/>
                <a:ext cx="102240" cy="2505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3C36AFA7-5B02-E36C-F5D1-E36D5F91770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47426" y="3533675"/>
                  <a:ext cx="11988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6C3E91D-9C27-1456-3D84-AE15177B4AAF}"/>
                    </a:ext>
                  </a:extLst>
                </p14:cNvPr>
                <p14:cNvContentPartPr/>
                <p14:nvPr/>
              </p14:nvContentPartPr>
              <p14:xfrm>
                <a:off x="4295746" y="3456995"/>
                <a:ext cx="71280" cy="871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6C3E91D-9C27-1456-3D84-AE15177B4AA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86746" y="3448355"/>
                  <a:ext cx="88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A94193-4DDB-AB5B-D8B6-7F15A290248A}"/>
                    </a:ext>
                  </a:extLst>
                </p14:cNvPr>
                <p14:cNvContentPartPr/>
                <p14:nvPr/>
              </p14:nvContentPartPr>
              <p14:xfrm>
                <a:off x="4534066" y="3659675"/>
                <a:ext cx="67320" cy="37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A94193-4DDB-AB5B-D8B6-7F15A290248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25066" y="3650675"/>
                  <a:ext cx="84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5FB0E86-CEA0-D710-3B94-C997EA79737B}"/>
                    </a:ext>
                  </a:extLst>
                </p14:cNvPr>
                <p14:cNvContentPartPr/>
                <p14:nvPr/>
              </p14:nvContentPartPr>
              <p14:xfrm>
                <a:off x="4518946" y="3643835"/>
                <a:ext cx="82440" cy="74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5FB0E86-CEA0-D710-3B94-C997EA79737B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4509946" y="3634835"/>
                  <a:ext cx="10008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BB28EB3-C881-5B43-2EA2-1823EDD6DD99}"/>
              </a:ext>
            </a:extLst>
          </p:cNvPr>
          <p:cNvGrpSpPr/>
          <p:nvPr/>
        </p:nvGrpSpPr>
        <p:grpSpPr>
          <a:xfrm>
            <a:off x="4785346" y="3510635"/>
            <a:ext cx="72360" cy="240120"/>
            <a:chOff x="4785346" y="3510635"/>
            <a:chExt cx="72360" cy="24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5C14DD0-8EC2-ED0C-C6D6-497786FA604B}"/>
                    </a:ext>
                  </a:extLst>
                </p14:cNvPr>
                <p14:cNvContentPartPr/>
                <p14:nvPr/>
              </p14:nvContentPartPr>
              <p14:xfrm>
                <a:off x="4785346" y="3554195"/>
                <a:ext cx="360" cy="155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5C14DD0-8EC2-ED0C-C6D6-497786FA604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776706" y="3545195"/>
                  <a:ext cx="18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4B42F67-EF9F-4C45-3D40-C47AABD2EA34}"/>
                    </a:ext>
                  </a:extLst>
                </p14:cNvPr>
                <p14:cNvContentPartPr/>
                <p14:nvPr/>
              </p14:nvContentPartPr>
              <p14:xfrm>
                <a:off x="4791106" y="3510635"/>
                <a:ext cx="66600" cy="240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4B42F67-EF9F-4C45-3D40-C47AABD2EA3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782106" y="3501635"/>
                  <a:ext cx="84240" cy="257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FB6FB85-7D72-C18A-2B36-D450257C4F0A}"/>
                  </a:ext>
                </a:extLst>
              </p14:cNvPr>
              <p14:cNvContentPartPr/>
              <p14:nvPr/>
            </p14:nvContentPartPr>
            <p14:xfrm>
              <a:off x="2885986" y="4998515"/>
              <a:ext cx="360" cy="25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FB6FB85-7D72-C18A-2B36-D450257C4F0A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2876986" y="4989515"/>
                <a:ext cx="1800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97" name="Group 496">
            <a:extLst>
              <a:ext uri="{FF2B5EF4-FFF2-40B4-BE49-F238E27FC236}">
                <a16:creationId xmlns:a16="http://schemas.microsoft.com/office/drawing/2014/main" id="{16B220BE-58E4-92F5-480B-4AFAF7D7F076}"/>
              </a:ext>
            </a:extLst>
          </p:cNvPr>
          <p:cNvGrpSpPr/>
          <p:nvPr/>
        </p:nvGrpSpPr>
        <p:grpSpPr>
          <a:xfrm>
            <a:off x="2503306" y="4942715"/>
            <a:ext cx="2694960" cy="775440"/>
            <a:chOff x="2503306" y="4942715"/>
            <a:chExt cx="2694960" cy="77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25DB145-66B1-0704-17F2-C6C994174AFC}"/>
                    </a:ext>
                  </a:extLst>
                </p14:cNvPr>
                <p14:cNvContentPartPr/>
                <p14:nvPr/>
              </p14:nvContentPartPr>
              <p14:xfrm>
                <a:off x="3195946" y="5085275"/>
                <a:ext cx="172440" cy="340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25DB145-66B1-0704-17F2-C6C994174AF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187306" y="5076275"/>
                  <a:ext cx="19008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E369BEC-F94B-7CB6-CE17-5EFD1419777A}"/>
                    </a:ext>
                  </a:extLst>
                </p14:cNvPr>
                <p14:cNvContentPartPr/>
                <p14:nvPr/>
              </p14:nvContentPartPr>
              <p14:xfrm>
                <a:off x="3349666" y="5367515"/>
                <a:ext cx="155160" cy="181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E369BEC-F94B-7CB6-CE17-5EFD1419777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3341026" y="5358875"/>
                  <a:ext cx="1728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A1A4F7-A9D2-6019-A796-EE217D066E56}"/>
                    </a:ext>
                  </a:extLst>
                </p14:cNvPr>
                <p14:cNvContentPartPr/>
                <p14:nvPr/>
              </p14:nvContentPartPr>
              <p14:xfrm>
                <a:off x="3637666" y="5383715"/>
                <a:ext cx="16200" cy="10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A1A4F7-A9D2-6019-A796-EE217D066E5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3628666" y="5374715"/>
                  <a:ext cx="3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54" name="Ink 453">
                  <a:extLst>
                    <a:ext uri="{FF2B5EF4-FFF2-40B4-BE49-F238E27FC236}">
                      <a16:creationId xmlns:a16="http://schemas.microsoft.com/office/drawing/2014/main" id="{5814E115-384E-8A57-D6ED-A2421F8AEA34}"/>
                    </a:ext>
                  </a:extLst>
                </p14:cNvPr>
                <p14:cNvContentPartPr/>
                <p14:nvPr/>
              </p14:nvContentPartPr>
              <p14:xfrm>
                <a:off x="2503306" y="5278595"/>
                <a:ext cx="444240" cy="151560"/>
              </p14:xfrm>
            </p:contentPart>
          </mc:Choice>
          <mc:Fallback xmlns="">
            <p:pic>
              <p:nvPicPr>
                <p:cNvPr id="454" name="Ink 453">
                  <a:extLst>
                    <a:ext uri="{FF2B5EF4-FFF2-40B4-BE49-F238E27FC236}">
                      <a16:creationId xmlns:a16="http://schemas.microsoft.com/office/drawing/2014/main" id="{5814E115-384E-8A57-D6ED-A2421F8AEA3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494666" y="5269595"/>
                  <a:ext cx="461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75" name="Ink 474">
                  <a:extLst>
                    <a:ext uri="{FF2B5EF4-FFF2-40B4-BE49-F238E27FC236}">
                      <a16:creationId xmlns:a16="http://schemas.microsoft.com/office/drawing/2014/main" id="{A9FB7208-B8F4-1FCC-028B-CD012F0EDDBE}"/>
                    </a:ext>
                  </a:extLst>
                </p14:cNvPr>
                <p14:cNvContentPartPr/>
                <p14:nvPr/>
              </p14:nvContentPartPr>
              <p14:xfrm>
                <a:off x="2986786" y="4942715"/>
                <a:ext cx="184680" cy="775440"/>
              </p14:xfrm>
            </p:contentPart>
          </mc:Choice>
          <mc:Fallback xmlns="">
            <p:pic>
              <p:nvPicPr>
                <p:cNvPr id="475" name="Ink 474">
                  <a:extLst>
                    <a:ext uri="{FF2B5EF4-FFF2-40B4-BE49-F238E27FC236}">
                      <a16:creationId xmlns:a16="http://schemas.microsoft.com/office/drawing/2014/main" id="{A9FB7208-B8F4-1FCC-028B-CD012F0EDDBE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978146" y="4934075"/>
                  <a:ext cx="202320" cy="79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2BF4C7C-F673-5768-42EA-A617AB1A7566}"/>
                    </a:ext>
                  </a:extLst>
                </p14:cNvPr>
                <p14:cNvContentPartPr/>
                <p14:nvPr/>
              </p14:nvContentPartPr>
              <p14:xfrm>
                <a:off x="3851506" y="5211995"/>
                <a:ext cx="65880" cy="141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2BF4C7C-F673-5768-42EA-A617AB1A756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42866" y="5203355"/>
                  <a:ext cx="835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6FD399B-9368-5250-CF33-E1654344320A}"/>
                    </a:ext>
                  </a:extLst>
                </p14:cNvPr>
                <p14:cNvContentPartPr/>
                <p14:nvPr/>
              </p14:nvContentPartPr>
              <p14:xfrm>
                <a:off x="3903706" y="5192555"/>
                <a:ext cx="14040" cy="142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6FD399B-9368-5250-CF33-E1654344320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895066" y="5183555"/>
                  <a:ext cx="316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79" name="Ink 478">
                  <a:extLst>
                    <a:ext uri="{FF2B5EF4-FFF2-40B4-BE49-F238E27FC236}">
                      <a16:creationId xmlns:a16="http://schemas.microsoft.com/office/drawing/2014/main" id="{F54BA043-83BF-BE14-51DD-819060A4B121}"/>
                    </a:ext>
                  </a:extLst>
                </p14:cNvPr>
                <p14:cNvContentPartPr/>
                <p14:nvPr/>
              </p14:nvContentPartPr>
              <p14:xfrm>
                <a:off x="3812986" y="5219555"/>
                <a:ext cx="107280" cy="185400"/>
              </p14:xfrm>
            </p:contentPart>
          </mc:Choice>
          <mc:Fallback xmlns="">
            <p:pic>
              <p:nvPicPr>
                <p:cNvPr id="479" name="Ink 478">
                  <a:extLst>
                    <a:ext uri="{FF2B5EF4-FFF2-40B4-BE49-F238E27FC236}">
                      <a16:creationId xmlns:a16="http://schemas.microsoft.com/office/drawing/2014/main" id="{F54BA043-83BF-BE14-51DD-819060A4B121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804346" y="5210555"/>
                  <a:ext cx="124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1" name="Ink 480">
                  <a:extLst>
                    <a:ext uri="{FF2B5EF4-FFF2-40B4-BE49-F238E27FC236}">
                      <a16:creationId xmlns:a16="http://schemas.microsoft.com/office/drawing/2014/main" id="{70D9478E-A064-8FB3-43F3-D503FF876113}"/>
                    </a:ext>
                  </a:extLst>
                </p14:cNvPr>
                <p14:cNvContentPartPr/>
                <p14:nvPr/>
              </p14:nvContentPartPr>
              <p14:xfrm>
                <a:off x="3786706" y="5286875"/>
                <a:ext cx="210240" cy="50040"/>
              </p14:xfrm>
            </p:contentPart>
          </mc:Choice>
          <mc:Fallback xmlns="">
            <p:pic>
              <p:nvPicPr>
                <p:cNvPr id="481" name="Ink 480">
                  <a:extLst>
                    <a:ext uri="{FF2B5EF4-FFF2-40B4-BE49-F238E27FC236}">
                      <a16:creationId xmlns:a16="http://schemas.microsoft.com/office/drawing/2014/main" id="{70D9478E-A064-8FB3-43F3-D503FF87611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778066" y="5278235"/>
                  <a:ext cx="2278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83" name="Ink 482">
                  <a:extLst>
                    <a:ext uri="{FF2B5EF4-FFF2-40B4-BE49-F238E27FC236}">
                      <a16:creationId xmlns:a16="http://schemas.microsoft.com/office/drawing/2014/main" id="{56BD7C6B-9E11-D444-89D6-4140232482D8}"/>
                    </a:ext>
                  </a:extLst>
                </p14:cNvPr>
                <p14:cNvContentPartPr/>
                <p14:nvPr/>
              </p14:nvContentPartPr>
              <p14:xfrm>
                <a:off x="4229146" y="5120555"/>
                <a:ext cx="172080" cy="302760"/>
              </p14:xfrm>
            </p:contentPart>
          </mc:Choice>
          <mc:Fallback xmlns="">
            <p:pic>
              <p:nvPicPr>
                <p:cNvPr id="483" name="Ink 482">
                  <a:extLst>
                    <a:ext uri="{FF2B5EF4-FFF2-40B4-BE49-F238E27FC236}">
                      <a16:creationId xmlns:a16="http://schemas.microsoft.com/office/drawing/2014/main" id="{56BD7C6B-9E11-D444-89D6-4140232482D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220146" y="5111555"/>
                  <a:ext cx="18972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84" name="Ink 483">
                  <a:extLst>
                    <a:ext uri="{FF2B5EF4-FFF2-40B4-BE49-F238E27FC236}">
                      <a16:creationId xmlns:a16="http://schemas.microsoft.com/office/drawing/2014/main" id="{CF599280-3794-EFAB-23B1-2168E3D162B1}"/>
                    </a:ext>
                  </a:extLst>
                </p14:cNvPr>
                <p14:cNvContentPartPr/>
                <p14:nvPr/>
              </p14:nvContentPartPr>
              <p14:xfrm>
                <a:off x="4505986" y="5017595"/>
                <a:ext cx="110160" cy="441360"/>
              </p14:xfrm>
            </p:contentPart>
          </mc:Choice>
          <mc:Fallback xmlns="">
            <p:pic>
              <p:nvPicPr>
                <p:cNvPr id="484" name="Ink 483">
                  <a:extLst>
                    <a:ext uri="{FF2B5EF4-FFF2-40B4-BE49-F238E27FC236}">
                      <a16:creationId xmlns:a16="http://schemas.microsoft.com/office/drawing/2014/main" id="{CF599280-3794-EFAB-23B1-2168E3D162B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96986" y="5008955"/>
                  <a:ext cx="12780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86" name="Ink 485">
                  <a:extLst>
                    <a:ext uri="{FF2B5EF4-FFF2-40B4-BE49-F238E27FC236}">
                      <a16:creationId xmlns:a16="http://schemas.microsoft.com/office/drawing/2014/main" id="{5D15CC22-498E-5432-9FD5-C8E1D215CF90}"/>
                    </a:ext>
                  </a:extLst>
                </p14:cNvPr>
                <p14:cNvContentPartPr/>
                <p14:nvPr/>
              </p14:nvContentPartPr>
              <p14:xfrm>
                <a:off x="4615066" y="5160515"/>
                <a:ext cx="34560" cy="33840"/>
              </p14:xfrm>
            </p:contentPart>
          </mc:Choice>
          <mc:Fallback xmlns="">
            <p:pic>
              <p:nvPicPr>
                <p:cNvPr id="486" name="Ink 485">
                  <a:extLst>
                    <a:ext uri="{FF2B5EF4-FFF2-40B4-BE49-F238E27FC236}">
                      <a16:creationId xmlns:a16="http://schemas.microsoft.com/office/drawing/2014/main" id="{5D15CC22-498E-5432-9FD5-C8E1D215CF9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606426" y="5151875"/>
                  <a:ext cx="522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88" name="Ink 487">
                  <a:extLst>
                    <a:ext uri="{FF2B5EF4-FFF2-40B4-BE49-F238E27FC236}">
                      <a16:creationId xmlns:a16="http://schemas.microsoft.com/office/drawing/2014/main" id="{73E26D91-F405-A759-4AF9-7E1E0A95F038}"/>
                    </a:ext>
                  </a:extLst>
                </p14:cNvPr>
                <p14:cNvContentPartPr/>
                <p14:nvPr/>
              </p14:nvContentPartPr>
              <p14:xfrm>
                <a:off x="4640986" y="5313515"/>
                <a:ext cx="33840" cy="21600"/>
              </p14:xfrm>
            </p:contentPart>
          </mc:Choice>
          <mc:Fallback xmlns="">
            <p:pic>
              <p:nvPicPr>
                <p:cNvPr id="488" name="Ink 487">
                  <a:extLst>
                    <a:ext uri="{FF2B5EF4-FFF2-40B4-BE49-F238E27FC236}">
                      <a16:creationId xmlns:a16="http://schemas.microsoft.com/office/drawing/2014/main" id="{73E26D91-F405-A759-4AF9-7E1E0A95F03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631986" y="5304515"/>
                  <a:ext cx="51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91" name="Ink 490">
                  <a:extLst>
                    <a:ext uri="{FF2B5EF4-FFF2-40B4-BE49-F238E27FC236}">
                      <a16:creationId xmlns:a16="http://schemas.microsoft.com/office/drawing/2014/main" id="{BA9EB9AA-59A2-C20D-42BB-C79C3CF5EA07}"/>
                    </a:ext>
                  </a:extLst>
                </p14:cNvPr>
                <p14:cNvContentPartPr/>
                <p14:nvPr/>
              </p14:nvContentPartPr>
              <p14:xfrm>
                <a:off x="4749346" y="5319995"/>
                <a:ext cx="47880" cy="116640"/>
              </p14:xfrm>
            </p:contentPart>
          </mc:Choice>
          <mc:Fallback xmlns="">
            <p:pic>
              <p:nvPicPr>
                <p:cNvPr id="491" name="Ink 490">
                  <a:extLst>
                    <a:ext uri="{FF2B5EF4-FFF2-40B4-BE49-F238E27FC236}">
                      <a16:creationId xmlns:a16="http://schemas.microsoft.com/office/drawing/2014/main" id="{BA9EB9AA-59A2-C20D-42BB-C79C3CF5EA07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740706" y="5310995"/>
                  <a:ext cx="65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93" name="Ink 492">
                  <a:extLst>
                    <a:ext uri="{FF2B5EF4-FFF2-40B4-BE49-F238E27FC236}">
                      <a16:creationId xmlns:a16="http://schemas.microsoft.com/office/drawing/2014/main" id="{CF66A43F-85D4-5D7E-1191-8AFB4022A163}"/>
                    </a:ext>
                  </a:extLst>
                </p14:cNvPr>
                <p14:cNvContentPartPr/>
                <p14:nvPr/>
              </p14:nvContentPartPr>
              <p14:xfrm>
                <a:off x="4879306" y="5161235"/>
                <a:ext cx="175320" cy="253080"/>
              </p14:xfrm>
            </p:contentPart>
          </mc:Choice>
          <mc:Fallback xmlns="">
            <p:pic>
              <p:nvPicPr>
                <p:cNvPr id="493" name="Ink 492">
                  <a:extLst>
                    <a:ext uri="{FF2B5EF4-FFF2-40B4-BE49-F238E27FC236}">
                      <a16:creationId xmlns:a16="http://schemas.microsoft.com/office/drawing/2014/main" id="{CF66A43F-85D4-5D7E-1191-8AFB4022A16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870666" y="5152235"/>
                  <a:ext cx="1929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94" name="Ink 493">
                  <a:extLst>
                    <a:ext uri="{FF2B5EF4-FFF2-40B4-BE49-F238E27FC236}">
                      <a16:creationId xmlns:a16="http://schemas.microsoft.com/office/drawing/2014/main" id="{33964AC5-CFC0-6B72-8A4A-E17E0789F8CC}"/>
                    </a:ext>
                  </a:extLst>
                </p14:cNvPr>
                <p14:cNvContentPartPr/>
                <p14:nvPr/>
              </p14:nvContentPartPr>
              <p14:xfrm>
                <a:off x="5071186" y="5091755"/>
                <a:ext cx="127080" cy="307800"/>
              </p14:xfrm>
            </p:contentPart>
          </mc:Choice>
          <mc:Fallback xmlns="">
            <p:pic>
              <p:nvPicPr>
                <p:cNvPr id="494" name="Ink 493">
                  <a:extLst>
                    <a:ext uri="{FF2B5EF4-FFF2-40B4-BE49-F238E27FC236}">
                      <a16:creationId xmlns:a16="http://schemas.microsoft.com/office/drawing/2014/main" id="{33964AC5-CFC0-6B72-8A4A-E17E0789F8C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5062186" y="5083115"/>
                  <a:ext cx="1447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96" name="Ink 495">
                  <a:extLst>
                    <a:ext uri="{FF2B5EF4-FFF2-40B4-BE49-F238E27FC236}">
                      <a16:creationId xmlns:a16="http://schemas.microsoft.com/office/drawing/2014/main" id="{B216262B-8E17-CFBF-2C6B-523004138904}"/>
                    </a:ext>
                  </a:extLst>
                </p14:cNvPr>
                <p14:cNvContentPartPr/>
                <p14:nvPr/>
              </p14:nvContentPartPr>
              <p14:xfrm>
                <a:off x="4103146" y="5008955"/>
                <a:ext cx="129240" cy="594720"/>
              </p14:xfrm>
            </p:contentPart>
          </mc:Choice>
          <mc:Fallback xmlns="">
            <p:pic>
              <p:nvPicPr>
                <p:cNvPr id="496" name="Ink 495">
                  <a:extLst>
                    <a:ext uri="{FF2B5EF4-FFF2-40B4-BE49-F238E27FC236}">
                      <a16:creationId xmlns:a16="http://schemas.microsoft.com/office/drawing/2014/main" id="{B216262B-8E17-CFBF-2C6B-52300413890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094506" y="4999955"/>
                  <a:ext cx="146880" cy="61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6" name="Group 505">
            <a:extLst>
              <a:ext uri="{FF2B5EF4-FFF2-40B4-BE49-F238E27FC236}">
                <a16:creationId xmlns:a16="http://schemas.microsoft.com/office/drawing/2014/main" id="{387827C1-655B-38D2-F2FB-79EF8F752781}"/>
              </a:ext>
            </a:extLst>
          </p:cNvPr>
          <p:cNvGrpSpPr/>
          <p:nvPr/>
        </p:nvGrpSpPr>
        <p:grpSpPr>
          <a:xfrm>
            <a:off x="5401306" y="5159075"/>
            <a:ext cx="304200" cy="97560"/>
            <a:chOff x="5401306" y="5159075"/>
            <a:chExt cx="304200" cy="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99" name="Ink 498">
                  <a:extLst>
                    <a:ext uri="{FF2B5EF4-FFF2-40B4-BE49-F238E27FC236}">
                      <a16:creationId xmlns:a16="http://schemas.microsoft.com/office/drawing/2014/main" id="{0B2704D5-EADE-205B-AB9D-B448BE9863C8}"/>
                    </a:ext>
                  </a:extLst>
                </p14:cNvPr>
                <p14:cNvContentPartPr/>
                <p14:nvPr/>
              </p14:nvContentPartPr>
              <p14:xfrm>
                <a:off x="5401306" y="5164115"/>
                <a:ext cx="96840" cy="2880"/>
              </p14:xfrm>
            </p:contentPart>
          </mc:Choice>
          <mc:Fallback xmlns="">
            <p:pic>
              <p:nvPicPr>
                <p:cNvPr id="499" name="Ink 498">
                  <a:extLst>
                    <a:ext uri="{FF2B5EF4-FFF2-40B4-BE49-F238E27FC236}">
                      <a16:creationId xmlns:a16="http://schemas.microsoft.com/office/drawing/2014/main" id="{0B2704D5-EADE-205B-AB9D-B448BE9863C8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392306" y="5155115"/>
                  <a:ext cx="1144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500" name="Ink 499">
                  <a:extLst>
                    <a:ext uri="{FF2B5EF4-FFF2-40B4-BE49-F238E27FC236}">
                      <a16:creationId xmlns:a16="http://schemas.microsoft.com/office/drawing/2014/main" id="{D4DA5A06-516C-8F4E-BAC1-2375DA4201AF}"/>
                    </a:ext>
                  </a:extLst>
                </p14:cNvPr>
                <p14:cNvContentPartPr/>
                <p14:nvPr/>
              </p14:nvContentPartPr>
              <p14:xfrm>
                <a:off x="5425426" y="5254115"/>
                <a:ext cx="55440" cy="2520"/>
              </p14:xfrm>
            </p:contentPart>
          </mc:Choice>
          <mc:Fallback xmlns="">
            <p:pic>
              <p:nvPicPr>
                <p:cNvPr id="500" name="Ink 499">
                  <a:extLst>
                    <a:ext uri="{FF2B5EF4-FFF2-40B4-BE49-F238E27FC236}">
                      <a16:creationId xmlns:a16="http://schemas.microsoft.com/office/drawing/2014/main" id="{D4DA5A06-516C-8F4E-BAC1-2375DA4201A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416786" y="5245475"/>
                  <a:ext cx="730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501" name="Ink 500">
                  <a:extLst>
                    <a:ext uri="{FF2B5EF4-FFF2-40B4-BE49-F238E27FC236}">
                      <a16:creationId xmlns:a16="http://schemas.microsoft.com/office/drawing/2014/main" id="{BAD7791E-2B92-83E7-0B16-4634755823DA}"/>
                    </a:ext>
                  </a:extLst>
                </p14:cNvPr>
                <p14:cNvContentPartPr/>
                <p14:nvPr/>
              </p14:nvContentPartPr>
              <p14:xfrm>
                <a:off x="5628466" y="5159075"/>
                <a:ext cx="77040" cy="360"/>
              </p14:xfrm>
            </p:contentPart>
          </mc:Choice>
          <mc:Fallback xmlns="">
            <p:pic>
              <p:nvPicPr>
                <p:cNvPr id="501" name="Ink 500">
                  <a:extLst>
                    <a:ext uri="{FF2B5EF4-FFF2-40B4-BE49-F238E27FC236}">
                      <a16:creationId xmlns:a16="http://schemas.microsoft.com/office/drawing/2014/main" id="{BAD7791E-2B92-83E7-0B16-4634755823D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619826" y="5150075"/>
                  <a:ext cx="946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502" name="Ink 501">
                  <a:extLst>
                    <a:ext uri="{FF2B5EF4-FFF2-40B4-BE49-F238E27FC236}">
                      <a16:creationId xmlns:a16="http://schemas.microsoft.com/office/drawing/2014/main" id="{E18493BF-8DA7-3587-1A00-73F38C364AFB}"/>
                    </a:ext>
                  </a:extLst>
                </p14:cNvPr>
                <p14:cNvContentPartPr/>
                <p14:nvPr/>
              </p14:nvContentPartPr>
              <p14:xfrm>
                <a:off x="5627746" y="5211995"/>
                <a:ext cx="52920" cy="360"/>
              </p14:xfrm>
            </p:contentPart>
          </mc:Choice>
          <mc:Fallback xmlns="">
            <p:pic>
              <p:nvPicPr>
                <p:cNvPr id="502" name="Ink 501">
                  <a:extLst>
                    <a:ext uri="{FF2B5EF4-FFF2-40B4-BE49-F238E27FC236}">
                      <a16:creationId xmlns:a16="http://schemas.microsoft.com/office/drawing/2014/main" id="{E18493BF-8DA7-3587-1A00-73F38C364AF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618746" y="5202995"/>
                  <a:ext cx="7056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8" name="Group 507">
            <a:extLst>
              <a:ext uri="{FF2B5EF4-FFF2-40B4-BE49-F238E27FC236}">
                <a16:creationId xmlns:a16="http://schemas.microsoft.com/office/drawing/2014/main" id="{238DF070-0E5A-7FA9-DFFC-D239E26F7EE0}"/>
              </a:ext>
            </a:extLst>
          </p:cNvPr>
          <p:cNvGrpSpPr/>
          <p:nvPr/>
        </p:nvGrpSpPr>
        <p:grpSpPr>
          <a:xfrm>
            <a:off x="5903866" y="4790435"/>
            <a:ext cx="352080" cy="858240"/>
            <a:chOff x="5903866" y="4790435"/>
            <a:chExt cx="352080" cy="85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503" name="Ink 502">
                  <a:extLst>
                    <a:ext uri="{FF2B5EF4-FFF2-40B4-BE49-F238E27FC236}">
                      <a16:creationId xmlns:a16="http://schemas.microsoft.com/office/drawing/2014/main" id="{3E0E749D-547C-DB2D-7F71-B7E710DCFC03}"/>
                    </a:ext>
                  </a:extLst>
                </p14:cNvPr>
                <p14:cNvContentPartPr/>
                <p14:nvPr/>
              </p14:nvContentPartPr>
              <p14:xfrm>
                <a:off x="5903866" y="5064035"/>
                <a:ext cx="360" cy="203040"/>
              </p14:xfrm>
            </p:contentPart>
          </mc:Choice>
          <mc:Fallback xmlns="">
            <p:pic>
              <p:nvPicPr>
                <p:cNvPr id="503" name="Ink 502">
                  <a:extLst>
                    <a:ext uri="{FF2B5EF4-FFF2-40B4-BE49-F238E27FC236}">
                      <a16:creationId xmlns:a16="http://schemas.microsoft.com/office/drawing/2014/main" id="{3E0E749D-547C-DB2D-7F71-B7E710DCFC0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894866" y="5055035"/>
                  <a:ext cx="180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504" name="Ink 503">
                  <a:extLst>
                    <a:ext uri="{FF2B5EF4-FFF2-40B4-BE49-F238E27FC236}">
                      <a16:creationId xmlns:a16="http://schemas.microsoft.com/office/drawing/2014/main" id="{3620225F-DFE0-C39B-B7B7-0DD13E83CCA0}"/>
                    </a:ext>
                  </a:extLst>
                </p14:cNvPr>
                <p14:cNvContentPartPr/>
                <p14:nvPr/>
              </p14:nvContentPartPr>
              <p14:xfrm>
                <a:off x="5943466" y="4943435"/>
                <a:ext cx="107640" cy="502200"/>
              </p14:xfrm>
            </p:contentPart>
          </mc:Choice>
          <mc:Fallback xmlns="">
            <p:pic>
              <p:nvPicPr>
                <p:cNvPr id="504" name="Ink 503">
                  <a:extLst>
                    <a:ext uri="{FF2B5EF4-FFF2-40B4-BE49-F238E27FC236}">
                      <a16:creationId xmlns:a16="http://schemas.microsoft.com/office/drawing/2014/main" id="{3620225F-DFE0-C39B-B7B7-0DD13E83CC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934466" y="4934435"/>
                  <a:ext cx="12528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507" name="Ink 506">
                  <a:extLst>
                    <a:ext uri="{FF2B5EF4-FFF2-40B4-BE49-F238E27FC236}">
                      <a16:creationId xmlns:a16="http://schemas.microsoft.com/office/drawing/2014/main" id="{E85F128A-C95F-C4FA-2B84-639E3C503DB8}"/>
                    </a:ext>
                  </a:extLst>
                </p14:cNvPr>
                <p14:cNvContentPartPr/>
                <p14:nvPr/>
              </p14:nvContentPartPr>
              <p14:xfrm>
                <a:off x="5992426" y="4790435"/>
                <a:ext cx="263520" cy="858240"/>
              </p14:xfrm>
            </p:contentPart>
          </mc:Choice>
          <mc:Fallback xmlns="">
            <p:pic>
              <p:nvPicPr>
                <p:cNvPr id="507" name="Ink 506">
                  <a:extLst>
                    <a:ext uri="{FF2B5EF4-FFF2-40B4-BE49-F238E27FC236}">
                      <a16:creationId xmlns:a16="http://schemas.microsoft.com/office/drawing/2014/main" id="{E85F128A-C95F-C4FA-2B84-639E3C503DB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83426" y="4781795"/>
                  <a:ext cx="281160" cy="8758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1A6A5F4A-4361-1537-9E8B-478B4A2935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4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64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1850"/>
    </mc:Choice>
    <mc:Fallback xmlns="">
      <p:transition advClick="0" advTm="51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060C2-FB48-E716-9833-E4D32716A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49736-B368-C840-80FE-046B1BC27A4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E82AEF0-A610-2576-6C57-FDA651473B14}"/>
                  </a:ext>
                </a:extLst>
              </p14:cNvPr>
              <p14:cNvContentPartPr/>
              <p14:nvPr/>
            </p14:nvContentPartPr>
            <p14:xfrm>
              <a:off x="2083546" y="26109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E82AEF0-A610-2576-6C57-FDA651473B1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4546" y="2601918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5C3A9873-9A60-603F-A56D-73BB1AFFF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950" y="361950"/>
            <a:ext cx="5626100" cy="613410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8C43F74-718B-EE38-CE14-9CAE14DBC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0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3397"/>
    </mc:Choice>
    <mc:Fallback xmlns="">
      <p:transition advClick="0" advTm="333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E9FB120-2999-1604-31F8-D2E6E571C4F9}"/>
              </a:ext>
            </a:extLst>
          </p:cNvPr>
          <p:cNvSpPr/>
          <p:nvPr/>
        </p:nvSpPr>
        <p:spPr>
          <a:xfrm>
            <a:off x="76200" y="0"/>
            <a:ext cx="3027088" cy="1684265"/>
          </a:xfrm>
          <a:prstGeom prst="rect">
            <a:avLst/>
          </a:prstGeom>
          <a:solidFill>
            <a:schemeClr val="accent1">
              <a:alpha val="14203"/>
            </a:schemeClr>
          </a:solidFill>
          <a:ln w="38100" cmpd="sng">
            <a:solidFill>
              <a:schemeClr val="tx1"/>
            </a:solidFill>
            <a:prstDash val="dash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9" name="Picture 8" descr="A graph of different sizes and shapes&#10;&#10;Description automatically generated with medium confidence">
            <a:extLst>
              <a:ext uri="{FF2B5EF4-FFF2-40B4-BE49-F238E27FC236}">
                <a16:creationId xmlns:a16="http://schemas.microsoft.com/office/drawing/2014/main" id="{79960382-E93F-B835-F5F0-25A755FB0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8" y="2927013"/>
            <a:ext cx="4038600" cy="3200589"/>
          </a:xfrm>
          <a:prstGeom prst="rect">
            <a:avLst/>
          </a:prstGeom>
          <a:noFill/>
        </p:spPr>
      </p:pic>
      <p:pic>
        <p:nvPicPr>
          <p:cNvPr id="7" name="Picture 6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363896A9-0DFD-F9BC-C8AA-3B2103ADD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268" y="2942158"/>
            <a:ext cx="4038600" cy="317029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105E7-6740-69F2-A7A6-0178828F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590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BE49736-B368-C840-80FE-046B1BC27A41}" type="slidenum">
              <a:rPr lang="en-US" smtClean="0"/>
              <a:pPr>
                <a:spcAft>
                  <a:spcPts val="600"/>
                </a:spcAft>
                <a:defRPr/>
              </a:pPr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CE7CC-8EA1-7995-3183-6F0D568152C3}"/>
              </a:ext>
            </a:extLst>
          </p:cNvPr>
          <p:cNvSpPr txBox="1"/>
          <p:nvPr/>
        </p:nvSpPr>
        <p:spPr>
          <a:xfrm>
            <a:off x="1965885" y="-20530"/>
            <a:ext cx="734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Exact solution (Fermi like)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D84763-5DCC-C8BC-9AC7-C201AC908E5A}"/>
              </a:ext>
            </a:extLst>
          </p:cNvPr>
          <p:cNvGrpSpPr/>
          <p:nvPr/>
        </p:nvGrpSpPr>
        <p:grpSpPr>
          <a:xfrm>
            <a:off x="269516" y="3799551"/>
            <a:ext cx="222480" cy="408240"/>
            <a:chOff x="279448" y="3135425"/>
            <a:chExt cx="222480" cy="40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702B3D-078E-1417-CE5B-EF7687810806}"/>
                    </a:ext>
                  </a:extLst>
                </p14:cNvPr>
                <p14:cNvContentPartPr/>
                <p14:nvPr/>
              </p14:nvContentPartPr>
              <p14:xfrm>
                <a:off x="282688" y="3172865"/>
                <a:ext cx="360" cy="253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702B3D-078E-1417-CE5B-EF768781080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688" y="3164225"/>
                  <a:ext cx="1800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3D20F1-C4F4-5396-0355-285F38F1CB7E}"/>
                    </a:ext>
                  </a:extLst>
                </p14:cNvPr>
                <p14:cNvContentPartPr/>
                <p14:nvPr/>
              </p14:nvContentPartPr>
              <p14:xfrm>
                <a:off x="279448" y="3135425"/>
                <a:ext cx="135360" cy="157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3D20F1-C4F4-5396-0355-285F38F1CB7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70808" y="3126785"/>
                  <a:ext cx="153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CC36F8A-9BB7-BC49-3C03-27B1AD90C3A1}"/>
                    </a:ext>
                  </a:extLst>
                </p14:cNvPr>
                <p14:cNvContentPartPr/>
                <p14:nvPr/>
              </p14:nvContentPartPr>
              <p14:xfrm>
                <a:off x="383488" y="3397865"/>
                <a:ext cx="118440" cy="145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CC36F8A-9BB7-BC49-3C03-27B1AD90C3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74488" y="3389225"/>
                  <a:ext cx="136080" cy="16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874C373-F70A-CA79-81E2-ABB67BB3355A}"/>
              </a:ext>
            </a:extLst>
          </p:cNvPr>
          <p:cNvGrpSpPr/>
          <p:nvPr/>
        </p:nvGrpSpPr>
        <p:grpSpPr>
          <a:xfrm>
            <a:off x="1192196" y="6152871"/>
            <a:ext cx="708840" cy="506520"/>
            <a:chOff x="1202128" y="5488745"/>
            <a:chExt cx="708840" cy="50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6288501-6492-1148-CCE3-21FD03E90CF2}"/>
                    </a:ext>
                  </a:extLst>
                </p14:cNvPr>
                <p14:cNvContentPartPr/>
                <p14:nvPr/>
              </p14:nvContentPartPr>
              <p14:xfrm>
                <a:off x="1202128" y="5549225"/>
                <a:ext cx="120960" cy="369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6288501-6492-1148-CCE3-21FD03E90CF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93128" y="5540585"/>
                  <a:ext cx="13860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D7C45F0-146C-424A-2F3F-132893B4C8F6}"/>
                    </a:ext>
                  </a:extLst>
                </p14:cNvPr>
                <p14:cNvContentPartPr/>
                <p14:nvPr/>
              </p14:nvContentPartPr>
              <p14:xfrm>
                <a:off x="1368088" y="5648585"/>
                <a:ext cx="178560" cy="206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D7C45F0-146C-424A-2F3F-132893B4C8F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359448" y="5639945"/>
                  <a:ext cx="196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B3CF703-5E4D-E39C-FBD8-53A2993B1728}"/>
                    </a:ext>
                  </a:extLst>
                </p14:cNvPr>
                <p14:cNvContentPartPr/>
                <p14:nvPr/>
              </p14:nvContentPartPr>
              <p14:xfrm>
                <a:off x="1646368" y="5843705"/>
                <a:ext cx="45360" cy="11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B3CF703-5E4D-E39C-FBD8-53A2993B17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37728" y="5834705"/>
                  <a:ext cx="630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D20B5C0-99DE-C39A-41D1-5316CAD32B21}"/>
                    </a:ext>
                  </a:extLst>
                </p14:cNvPr>
                <p14:cNvContentPartPr/>
                <p14:nvPr/>
              </p14:nvContentPartPr>
              <p14:xfrm>
                <a:off x="1676608" y="5748305"/>
                <a:ext cx="6480" cy="9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D20B5C0-99DE-C39A-41D1-5316CAD32B2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7968" y="5739305"/>
                  <a:ext cx="241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9EA409-15B0-A3DC-C8F9-933EF5B3C88D}"/>
                    </a:ext>
                  </a:extLst>
                </p14:cNvPr>
                <p14:cNvContentPartPr/>
                <p14:nvPr/>
              </p14:nvContentPartPr>
              <p14:xfrm>
                <a:off x="1791448" y="5488745"/>
                <a:ext cx="119520" cy="506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9EA409-15B0-A3DC-C8F9-933EF5B3C88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2808" y="5479745"/>
                  <a:ext cx="137160" cy="52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B0F0FB3-FF7D-F479-BD2D-13050311F3FA}"/>
              </a:ext>
            </a:extLst>
          </p:cNvPr>
          <p:cNvGrpSpPr/>
          <p:nvPr/>
        </p:nvGrpSpPr>
        <p:grpSpPr>
          <a:xfrm>
            <a:off x="2166716" y="2461431"/>
            <a:ext cx="462960" cy="484200"/>
            <a:chOff x="2176648" y="1797305"/>
            <a:chExt cx="462960" cy="48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CE4CAD-252A-DFA3-6F1D-6A6C3AEFE4BE}"/>
                    </a:ext>
                  </a:extLst>
                </p14:cNvPr>
                <p14:cNvContentPartPr/>
                <p14:nvPr/>
              </p14:nvContentPartPr>
              <p14:xfrm>
                <a:off x="2222368" y="1797305"/>
                <a:ext cx="177840" cy="414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CE4CAD-252A-DFA3-6F1D-6A6C3AEFE4B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13368" y="1788305"/>
                  <a:ext cx="19548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C055589-F9F3-2D85-6854-87530BE80637}"/>
                    </a:ext>
                  </a:extLst>
                </p14:cNvPr>
                <p14:cNvContentPartPr/>
                <p14:nvPr/>
              </p14:nvContentPartPr>
              <p14:xfrm>
                <a:off x="2176648" y="1999265"/>
                <a:ext cx="23868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C055589-F9F3-2D85-6854-87530BE8063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67648" y="1990625"/>
                  <a:ext cx="256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AC033F4-9F31-9226-D238-61178FC1A7CB}"/>
                    </a:ext>
                  </a:extLst>
                </p14:cNvPr>
                <p14:cNvContentPartPr/>
                <p14:nvPr/>
              </p14:nvContentPartPr>
              <p14:xfrm>
                <a:off x="2437648" y="2045345"/>
                <a:ext cx="201960" cy="2361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AC033F4-9F31-9226-D238-61178FC1A7C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28648" y="2036705"/>
                  <a:ext cx="21960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D0548D-3DE2-7646-DACD-D0061B2D48F5}"/>
              </a:ext>
            </a:extLst>
          </p:cNvPr>
          <p:cNvGrpSpPr/>
          <p:nvPr/>
        </p:nvGrpSpPr>
        <p:grpSpPr>
          <a:xfrm>
            <a:off x="2628236" y="6187071"/>
            <a:ext cx="321840" cy="286920"/>
            <a:chOff x="2638168" y="5522945"/>
            <a:chExt cx="32184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BCD5B3A-08EF-F173-AFD9-B156416DAED6}"/>
                    </a:ext>
                  </a:extLst>
                </p14:cNvPr>
                <p14:cNvContentPartPr/>
                <p14:nvPr/>
              </p14:nvContentPartPr>
              <p14:xfrm>
                <a:off x="2638168" y="5522945"/>
                <a:ext cx="173880" cy="21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BCD5B3A-08EF-F173-AFD9-B156416DAED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29168" y="5514305"/>
                  <a:ext cx="1915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F06A6E-88B7-7080-F6C1-E52128A8F829}"/>
                    </a:ext>
                  </a:extLst>
                </p14:cNvPr>
                <p14:cNvContentPartPr/>
                <p14:nvPr/>
              </p14:nvContentPartPr>
              <p14:xfrm>
                <a:off x="2679208" y="5570105"/>
                <a:ext cx="102240" cy="145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F06A6E-88B7-7080-F6C1-E52128A8F82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70568" y="5561465"/>
                  <a:ext cx="1198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44301CA-1683-8EFC-0F17-B3246152BA45}"/>
                    </a:ext>
                  </a:extLst>
                </p14:cNvPr>
                <p14:cNvContentPartPr/>
                <p14:nvPr/>
              </p14:nvContentPartPr>
              <p14:xfrm>
                <a:off x="2872168" y="5672705"/>
                <a:ext cx="87840" cy="13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44301CA-1683-8EFC-0F17-B3246152BA4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863528" y="5663705"/>
                  <a:ext cx="1054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EAF7901-9113-C41C-A499-B326851142EF}"/>
              </a:ext>
            </a:extLst>
          </p:cNvPr>
          <p:cNvGrpSpPr/>
          <p:nvPr/>
        </p:nvGrpSpPr>
        <p:grpSpPr>
          <a:xfrm>
            <a:off x="3838556" y="6068631"/>
            <a:ext cx="446400" cy="406080"/>
            <a:chOff x="3848488" y="5404505"/>
            <a:chExt cx="446400" cy="40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E1B0E3E-3AE6-3E99-E651-D64363E29425}"/>
                    </a:ext>
                  </a:extLst>
                </p14:cNvPr>
                <p14:cNvContentPartPr/>
                <p14:nvPr/>
              </p14:nvContentPartPr>
              <p14:xfrm>
                <a:off x="3924088" y="5404505"/>
                <a:ext cx="83160" cy="327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E1B0E3E-3AE6-3E99-E651-D64363E2942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915088" y="5395505"/>
                  <a:ext cx="100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FFC7FBE-A0C0-9E2B-09DC-DA3B7F114482}"/>
                    </a:ext>
                  </a:extLst>
                </p14:cNvPr>
                <p14:cNvContentPartPr/>
                <p14:nvPr/>
              </p14:nvContentPartPr>
              <p14:xfrm>
                <a:off x="3848488" y="5602505"/>
                <a:ext cx="206640" cy="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FFC7FBE-A0C0-9E2B-09DC-DA3B7F11448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39488" y="5593865"/>
                  <a:ext cx="2242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A7E43C-B3B9-A3E4-DCDA-1FC71D6C0251}"/>
                    </a:ext>
                  </a:extLst>
                </p14:cNvPr>
                <p14:cNvContentPartPr/>
                <p14:nvPr/>
              </p14:nvContentPartPr>
              <p14:xfrm>
                <a:off x="4125688" y="5556425"/>
                <a:ext cx="169200" cy="254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A7E43C-B3B9-A3E4-DCDA-1FC71D6C025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16688" y="5547785"/>
                  <a:ext cx="186840" cy="271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B311487-F6E3-E918-358C-C7F18268951A}"/>
                  </a:ext>
                </a:extLst>
              </p14:cNvPr>
              <p14:cNvContentPartPr/>
              <p14:nvPr/>
            </p14:nvContentPartPr>
            <p14:xfrm>
              <a:off x="3733436" y="4209231"/>
              <a:ext cx="36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B311487-F6E3-E918-358C-C7F18268951A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724796" y="4200591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A79CF478-62D0-1DCF-45A4-47B507F65B9D}"/>
              </a:ext>
            </a:extLst>
          </p:cNvPr>
          <p:cNvGrpSpPr/>
          <p:nvPr/>
        </p:nvGrpSpPr>
        <p:grpSpPr>
          <a:xfrm>
            <a:off x="3540116" y="2182071"/>
            <a:ext cx="223560" cy="1593000"/>
            <a:chOff x="3550048" y="1517945"/>
            <a:chExt cx="223560" cy="159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D6FC172-1B66-A2B0-470B-D11C1AC5EC74}"/>
                    </a:ext>
                  </a:extLst>
                </p14:cNvPr>
                <p14:cNvContentPartPr/>
                <p14:nvPr/>
              </p14:nvContentPartPr>
              <p14:xfrm>
                <a:off x="3576328" y="1841585"/>
                <a:ext cx="197280" cy="1269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D6FC172-1B66-A2B0-470B-D11C1AC5EC7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567328" y="1832585"/>
                  <a:ext cx="214920" cy="12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C73C4328-C142-E398-9E44-8131FC18DBA3}"/>
                    </a:ext>
                  </a:extLst>
                </p14:cNvPr>
                <p14:cNvContentPartPr/>
                <p14:nvPr/>
              </p14:nvContentPartPr>
              <p14:xfrm>
                <a:off x="3552208" y="1517945"/>
                <a:ext cx="212760" cy="2242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C73C4328-C142-E398-9E44-8131FC18DBA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543568" y="1508945"/>
                  <a:ext cx="2304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DB39746-D7A7-4AF8-2756-3EAD85AD529F}"/>
                    </a:ext>
                  </a:extLst>
                </p14:cNvPr>
                <p14:cNvContentPartPr/>
                <p14:nvPr/>
              </p14:nvContentPartPr>
              <p14:xfrm>
                <a:off x="3550048" y="1598585"/>
                <a:ext cx="12816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DB39746-D7A7-4AF8-2756-3EAD85AD529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541048" y="1589585"/>
                  <a:ext cx="1458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500A2DD0-834D-560F-BE34-7F3A60AF00E8}"/>
                  </a:ext>
                </a:extLst>
              </p14:cNvPr>
              <p14:cNvContentPartPr/>
              <p14:nvPr/>
            </p14:nvContentPartPr>
            <p14:xfrm>
              <a:off x="418768" y="2474843"/>
              <a:ext cx="329760" cy="712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500A2DD0-834D-560F-BE34-7F3A60AF00E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409768" y="2466203"/>
                <a:ext cx="34740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33E2D25-7B50-0354-F215-C016AC983FDF}"/>
                  </a:ext>
                </a:extLst>
              </p14:cNvPr>
              <p14:cNvContentPartPr/>
              <p14:nvPr/>
            </p14:nvContentPartPr>
            <p14:xfrm>
              <a:off x="587968" y="2522723"/>
              <a:ext cx="360" cy="37188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33E2D25-7B50-0354-F215-C016AC983FD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78968" y="2514083"/>
                <a:ext cx="1800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C1BC8D9-7C99-D991-390B-851F36D17E5E}"/>
                  </a:ext>
                </a:extLst>
              </p14:cNvPr>
              <p14:cNvContentPartPr/>
              <p14:nvPr/>
            </p14:nvContentPartPr>
            <p14:xfrm>
              <a:off x="770488" y="2684723"/>
              <a:ext cx="10620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C1BC8D9-7C99-D991-390B-851F36D17E5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61488" y="2676083"/>
                <a:ext cx="1238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1E3C8C85-517D-5594-027D-FD7F1E55BAA8}"/>
                  </a:ext>
                </a:extLst>
              </p14:cNvPr>
              <p14:cNvContentPartPr/>
              <p14:nvPr/>
            </p14:nvContentPartPr>
            <p14:xfrm>
              <a:off x="826648" y="2763203"/>
              <a:ext cx="78840" cy="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1E3C8C85-517D-5594-027D-FD7F1E55BAA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17648" y="2754203"/>
                <a:ext cx="9648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9DAB797-FE40-5793-E17A-FB375F466BAF}"/>
                  </a:ext>
                </a:extLst>
              </p14:cNvPr>
              <p14:cNvContentPartPr/>
              <p14:nvPr/>
            </p14:nvContentPartPr>
            <p14:xfrm>
              <a:off x="212128" y="2461883"/>
              <a:ext cx="159480" cy="390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9DAB797-FE40-5793-E17A-FB375F466BA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03488" y="2453243"/>
                <a:ext cx="1771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DBEA02A-800A-A571-DDFB-BE21B80E49C6}"/>
                  </a:ext>
                </a:extLst>
              </p14:cNvPr>
              <p14:cNvContentPartPr/>
              <p14:nvPr/>
            </p14:nvContentPartPr>
            <p14:xfrm>
              <a:off x="1150288" y="2564123"/>
              <a:ext cx="23400" cy="2696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DBEA02A-800A-A571-DDFB-BE21B80E49C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41288" y="2555483"/>
                <a:ext cx="41040" cy="28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E9210A7E-DE6A-E3EF-A81C-4B1C97FC24B7}"/>
              </a:ext>
            </a:extLst>
          </p:cNvPr>
          <p:cNvGrpSpPr/>
          <p:nvPr/>
        </p:nvGrpSpPr>
        <p:grpSpPr>
          <a:xfrm>
            <a:off x="6107523" y="2478057"/>
            <a:ext cx="391680" cy="472320"/>
            <a:chOff x="6683488" y="6015425"/>
            <a:chExt cx="391680" cy="47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28BCD8F-A570-D677-45F9-1617E358E66D}"/>
                    </a:ext>
                  </a:extLst>
                </p14:cNvPr>
                <p14:cNvContentPartPr/>
                <p14:nvPr/>
              </p14:nvContentPartPr>
              <p14:xfrm>
                <a:off x="6683488" y="6015425"/>
                <a:ext cx="143640" cy="403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28BCD8F-A570-D677-45F9-1617E358E6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674488" y="6006425"/>
                  <a:ext cx="16128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261CE22-EB25-CA72-6B95-F44138D3D1B0}"/>
                    </a:ext>
                  </a:extLst>
                </p14:cNvPr>
                <p14:cNvContentPartPr/>
                <p14:nvPr/>
              </p14:nvContentPartPr>
              <p14:xfrm>
                <a:off x="6858808" y="6059705"/>
                <a:ext cx="216360" cy="6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261CE22-EB25-CA72-6B95-F44138D3D1B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850168" y="6050705"/>
                  <a:ext cx="2340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7C5CEA0-0151-31CF-EEC2-0F426CFDBA75}"/>
                    </a:ext>
                  </a:extLst>
                </p14:cNvPr>
                <p14:cNvContentPartPr/>
                <p14:nvPr/>
              </p14:nvContentPartPr>
              <p14:xfrm>
                <a:off x="6981208" y="6094985"/>
                <a:ext cx="360" cy="3927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7C5CEA0-0151-31CF-EEC2-0F426CFDBA7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72568" y="6085985"/>
                  <a:ext cx="18000" cy="41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34D3C1E1-B658-CB12-617F-E58D49E874B2}"/>
                  </a:ext>
                </a:extLst>
              </p14:cNvPr>
              <p14:cNvContentPartPr/>
              <p14:nvPr/>
            </p14:nvContentPartPr>
            <p14:xfrm>
              <a:off x="6661708" y="2637338"/>
              <a:ext cx="885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34D3C1E1-B658-CB12-617F-E58D49E874B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652708" y="2628338"/>
                <a:ext cx="1062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0CB6D6E1-03AD-DE89-1E3A-65AF01C3BDF2}"/>
                  </a:ext>
                </a:extLst>
              </p14:cNvPr>
              <p14:cNvContentPartPr/>
              <p14:nvPr/>
            </p14:nvContentPartPr>
            <p14:xfrm>
              <a:off x="6683308" y="2743538"/>
              <a:ext cx="6732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0CB6D6E1-03AD-DE89-1E3A-65AF01C3BDF2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674308" y="2734898"/>
                <a:ext cx="8496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42C0153C-D520-E9FB-8421-CCBB0540558E}"/>
              </a:ext>
            </a:extLst>
          </p:cNvPr>
          <p:cNvGrpSpPr/>
          <p:nvPr/>
        </p:nvGrpSpPr>
        <p:grpSpPr>
          <a:xfrm>
            <a:off x="6900963" y="2598297"/>
            <a:ext cx="822600" cy="292680"/>
            <a:chOff x="7476928" y="6135665"/>
            <a:chExt cx="822600" cy="29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C4159E4E-752F-6C58-F97F-964DC2C4BFA1}"/>
                    </a:ext>
                  </a:extLst>
                </p14:cNvPr>
                <p14:cNvContentPartPr/>
                <p14:nvPr/>
              </p14:nvContentPartPr>
              <p14:xfrm>
                <a:off x="7476928" y="6155825"/>
                <a:ext cx="128880" cy="249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C4159E4E-752F-6C58-F97F-964DC2C4BFA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67928" y="6146825"/>
                  <a:ext cx="1465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4DA3FA-225C-BB37-354A-4B0605599812}"/>
                    </a:ext>
                  </a:extLst>
                </p14:cNvPr>
                <p14:cNvContentPartPr/>
                <p14:nvPr/>
              </p14:nvContentPartPr>
              <p14:xfrm>
                <a:off x="7727848" y="6232865"/>
                <a:ext cx="53280" cy="47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4DA3FA-225C-BB37-354A-4B060559981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719208" y="6224225"/>
                  <a:ext cx="70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8147366-13F1-7CF2-CEC6-1839A80C673B}"/>
                    </a:ext>
                  </a:extLst>
                </p14:cNvPr>
                <p14:cNvContentPartPr/>
                <p14:nvPr/>
              </p14:nvContentPartPr>
              <p14:xfrm>
                <a:off x="7874368" y="6157625"/>
                <a:ext cx="152280" cy="1832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8147366-13F1-7CF2-CEC6-1839A80C67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65728" y="6148985"/>
                  <a:ext cx="1699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A110E71-BEDA-3AB2-DAC8-F0669B9FCC0E}"/>
                    </a:ext>
                  </a:extLst>
                </p14:cNvPr>
                <p14:cNvContentPartPr/>
                <p14:nvPr/>
              </p14:nvContentPartPr>
              <p14:xfrm>
                <a:off x="7740448" y="6231425"/>
                <a:ext cx="43560" cy="51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A110E71-BEDA-3AB2-DAC8-F0669B9FCC0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31448" y="6222425"/>
                  <a:ext cx="61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850D3290-5217-F455-547B-A371E0DE93E8}"/>
                    </a:ext>
                  </a:extLst>
                </p14:cNvPr>
                <p14:cNvContentPartPr/>
                <p14:nvPr/>
              </p14:nvContentPartPr>
              <p14:xfrm>
                <a:off x="7502128" y="6189665"/>
                <a:ext cx="25920" cy="360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850D3290-5217-F455-547B-A371E0DE93E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493488" y="6180665"/>
                  <a:ext cx="435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D60BE-E868-178D-053B-962E4251B6CF}"/>
                    </a:ext>
                  </a:extLst>
                </p14:cNvPr>
                <p14:cNvContentPartPr/>
                <p14:nvPr/>
              </p14:nvContentPartPr>
              <p14:xfrm>
                <a:off x="8111248" y="6135665"/>
                <a:ext cx="147240" cy="292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D60BE-E868-178D-053B-962E4251B6C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102608" y="6127025"/>
                  <a:ext cx="1648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3D909DD-48F2-45A3-5B65-2149A8A38599}"/>
                    </a:ext>
                  </a:extLst>
                </p14:cNvPr>
                <p14:cNvContentPartPr/>
                <p14:nvPr/>
              </p14:nvContentPartPr>
              <p14:xfrm>
                <a:off x="8186488" y="6161225"/>
                <a:ext cx="113040" cy="9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3D909DD-48F2-45A3-5B65-2149A8A385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177848" y="6152585"/>
                  <a:ext cx="13068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CA2FA20-6222-DA32-BDA9-E221AB21C899}"/>
              </a:ext>
            </a:extLst>
          </p:cNvPr>
          <p:cNvGrpSpPr/>
          <p:nvPr/>
        </p:nvGrpSpPr>
        <p:grpSpPr>
          <a:xfrm>
            <a:off x="5345008" y="699305"/>
            <a:ext cx="2320200" cy="984960"/>
            <a:chOff x="5345008" y="699305"/>
            <a:chExt cx="2320200" cy="98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160AF8E-5281-C5EE-C851-B956C4D0B564}"/>
                    </a:ext>
                  </a:extLst>
                </p14:cNvPr>
                <p14:cNvContentPartPr/>
                <p14:nvPr/>
              </p14:nvContentPartPr>
              <p14:xfrm>
                <a:off x="5637328" y="906665"/>
                <a:ext cx="231480" cy="412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160AF8E-5281-C5EE-C851-B956C4D0B56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628688" y="898025"/>
                  <a:ext cx="2491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92FF2D2-0A30-BF65-BA9D-9B3CB3FB6A52}"/>
                    </a:ext>
                  </a:extLst>
                </p14:cNvPr>
                <p14:cNvContentPartPr/>
                <p14:nvPr/>
              </p14:nvContentPartPr>
              <p14:xfrm>
                <a:off x="5962048" y="1039865"/>
                <a:ext cx="160920" cy="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92FF2D2-0A30-BF65-BA9D-9B3CB3FB6A5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953408" y="1030865"/>
                  <a:ext cx="1785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EFD2775D-1C57-6D30-CF7C-D7B3B505318A}"/>
                    </a:ext>
                  </a:extLst>
                </p14:cNvPr>
                <p14:cNvContentPartPr/>
                <p14:nvPr/>
              </p14:nvContentPartPr>
              <p14:xfrm>
                <a:off x="6005608" y="1141745"/>
                <a:ext cx="121680" cy="32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EFD2775D-1C57-6D30-CF7C-D7B3B505318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96968" y="1132745"/>
                  <a:ext cx="13932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045B06C-8106-2B20-85CA-3ED64502C6F5}"/>
                    </a:ext>
                  </a:extLst>
                </p14:cNvPr>
                <p14:cNvContentPartPr/>
                <p14:nvPr/>
              </p14:nvContentPartPr>
              <p14:xfrm>
                <a:off x="6318088" y="946265"/>
                <a:ext cx="209160" cy="3333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045B06C-8106-2B20-85CA-3ED64502C6F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09088" y="937625"/>
                  <a:ext cx="22680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C163C045-B859-B906-EDB6-157CD1A46465}"/>
                    </a:ext>
                  </a:extLst>
                </p14:cNvPr>
                <p14:cNvContentPartPr/>
                <p14:nvPr/>
              </p14:nvContentPartPr>
              <p14:xfrm>
                <a:off x="6657568" y="1066145"/>
                <a:ext cx="147240" cy="3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C163C045-B859-B906-EDB6-157CD1A4646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648568" y="1057145"/>
                  <a:ext cx="164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9E57B7E-C2C7-020C-607F-9E1F1C040ED0}"/>
                    </a:ext>
                  </a:extLst>
                </p14:cNvPr>
                <p14:cNvContentPartPr/>
                <p14:nvPr/>
              </p14:nvContentPartPr>
              <p14:xfrm>
                <a:off x="6716968" y="1148585"/>
                <a:ext cx="1047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9E57B7E-C2C7-020C-607F-9E1F1C040ED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707968" y="1139585"/>
                  <a:ext cx="122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49307D-F9DF-C4E6-B75C-FAEEC4197159}"/>
                    </a:ext>
                  </a:extLst>
                </p14:cNvPr>
                <p14:cNvContentPartPr/>
                <p14:nvPr/>
              </p14:nvContentPartPr>
              <p14:xfrm>
                <a:off x="5928568" y="1304825"/>
                <a:ext cx="360" cy="1692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49307D-F9DF-C4E6-B75C-FAEEC41971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19928" y="1295825"/>
                  <a:ext cx="18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709625B-167E-1DC9-6AD2-2087E35C9121}"/>
                    </a:ext>
                  </a:extLst>
                </p14:cNvPr>
                <p14:cNvContentPartPr/>
                <p14:nvPr/>
              </p14:nvContentPartPr>
              <p14:xfrm>
                <a:off x="7025488" y="965345"/>
                <a:ext cx="207360" cy="431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709625B-167E-1DC9-6AD2-2087E35C912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16848" y="956345"/>
                  <a:ext cx="22500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8591F70-D371-0BC5-0D9B-BF31EA1A7D24}"/>
                    </a:ext>
                  </a:extLst>
                </p14:cNvPr>
                <p14:cNvContentPartPr/>
                <p14:nvPr/>
              </p14:nvContentPartPr>
              <p14:xfrm>
                <a:off x="7336528" y="1298705"/>
                <a:ext cx="133560" cy="1202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8591F70-D371-0BC5-0D9B-BF31EA1A7D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327528" y="1289705"/>
                  <a:ext cx="151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CF5AEC6-DEFB-96FD-9626-89F2398DBF4E}"/>
                    </a:ext>
                  </a:extLst>
                </p14:cNvPr>
                <p14:cNvContentPartPr/>
                <p14:nvPr/>
              </p14:nvContentPartPr>
              <p14:xfrm>
                <a:off x="5345008" y="699305"/>
                <a:ext cx="2320200" cy="984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CF5AEC6-DEFB-96FD-9626-89F2398DBF4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336368" y="690665"/>
                  <a:ext cx="2337840" cy="100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AD5A4901-7576-67B7-EFD5-708997784E60}"/>
                  </a:ext>
                </a:extLst>
              </p14:cNvPr>
              <p14:cNvContentPartPr/>
              <p14:nvPr/>
            </p14:nvContentPartPr>
            <p14:xfrm>
              <a:off x="5301596" y="5374911"/>
              <a:ext cx="385560" cy="107100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AD5A4901-7576-67B7-EFD5-708997784E60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292956" y="5365911"/>
                <a:ext cx="403200" cy="10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F00D2A9-1D1E-1BA7-7592-ADCA92C1FAFB}"/>
              </a:ext>
            </a:extLst>
          </p:cNvPr>
          <p:cNvGrpSpPr/>
          <p:nvPr/>
        </p:nvGrpSpPr>
        <p:grpSpPr>
          <a:xfrm>
            <a:off x="5027276" y="6599271"/>
            <a:ext cx="491400" cy="212400"/>
            <a:chOff x="5037208" y="5935145"/>
            <a:chExt cx="49140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8451F7F-AB6F-9782-FA38-91B89D602609}"/>
                    </a:ext>
                  </a:extLst>
                </p14:cNvPr>
                <p14:cNvContentPartPr/>
                <p14:nvPr/>
              </p14:nvContentPartPr>
              <p14:xfrm>
                <a:off x="5037208" y="5935505"/>
                <a:ext cx="360" cy="194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8451F7F-AB6F-9782-FA38-91B89D60260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28568" y="5926865"/>
                  <a:ext cx="180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97C35F8-426E-EDF6-A208-C49C48370350}"/>
                    </a:ext>
                  </a:extLst>
                </p14:cNvPr>
                <p14:cNvContentPartPr/>
                <p14:nvPr/>
              </p14:nvContentPartPr>
              <p14:xfrm>
                <a:off x="5104528" y="5947025"/>
                <a:ext cx="3240" cy="200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97C35F8-426E-EDF6-A208-C49C4837035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095528" y="5938025"/>
                  <a:ext cx="208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0B6DFAF-0C6E-8F72-70D0-9BB1A4F41A19}"/>
                    </a:ext>
                  </a:extLst>
                </p14:cNvPr>
                <p14:cNvContentPartPr/>
                <p14:nvPr/>
              </p14:nvContentPartPr>
              <p14:xfrm>
                <a:off x="5197768" y="5935145"/>
                <a:ext cx="4320" cy="160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0B6DFAF-0C6E-8F72-70D0-9BB1A4F41A1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88768" y="5926145"/>
                  <a:ext cx="219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51812BA-BE6F-21A0-B6FB-4FD9B39584AE}"/>
                    </a:ext>
                  </a:extLst>
                </p14:cNvPr>
                <p14:cNvContentPartPr/>
                <p14:nvPr/>
              </p14:nvContentPartPr>
              <p14:xfrm>
                <a:off x="5284888" y="5961065"/>
                <a:ext cx="125280" cy="1515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51812BA-BE6F-21A0-B6FB-4FD9B39584A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76248" y="5952065"/>
                  <a:ext cx="142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E0B9DFE-8274-6067-AA93-122A984EFD09}"/>
                    </a:ext>
                  </a:extLst>
                </p14:cNvPr>
                <p14:cNvContentPartPr/>
                <p14:nvPr/>
              </p14:nvContentPartPr>
              <p14:xfrm>
                <a:off x="5517448" y="5951705"/>
                <a:ext cx="11160" cy="1396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E0B9DFE-8274-6067-AA93-122A984EFD0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508448" y="5942705"/>
                  <a:ext cx="28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0C36D1E-60C6-0EDE-9502-26D6FC7D9D6A}"/>
                    </a:ext>
                  </a:extLst>
                </p14:cNvPr>
                <p14:cNvContentPartPr/>
                <p14:nvPr/>
              </p14:nvContentPartPr>
              <p14:xfrm>
                <a:off x="5347528" y="5974385"/>
                <a:ext cx="360" cy="3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0C36D1E-60C6-0EDE-9502-26D6FC7D9D6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38528" y="596538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34F17E1-2735-BB27-1DEE-3D9CF840BC4C}"/>
              </a:ext>
            </a:extLst>
          </p:cNvPr>
          <p:cNvGrpSpPr/>
          <p:nvPr/>
        </p:nvGrpSpPr>
        <p:grpSpPr>
          <a:xfrm>
            <a:off x="303928" y="228600"/>
            <a:ext cx="2663280" cy="1336865"/>
            <a:chOff x="303928" y="228600"/>
            <a:chExt cx="2663280" cy="1336865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F993496-461A-360E-4536-21071399A13C}"/>
                </a:ext>
              </a:extLst>
            </p:cNvPr>
            <p:cNvCxnSpPr/>
            <p:nvPr/>
          </p:nvCxnSpPr>
          <p:spPr bwMode="auto">
            <a:xfrm>
              <a:off x="383488" y="699305"/>
              <a:ext cx="140796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7C4A535-7B4B-62FF-0819-DD26788EB5D7}"/>
                </a:ext>
              </a:extLst>
            </p:cNvPr>
            <p:cNvGrpSpPr/>
            <p:nvPr/>
          </p:nvGrpSpPr>
          <p:grpSpPr>
            <a:xfrm>
              <a:off x="1909168" y="604625"/>
              <a:ext cx="1058040" cy="295200"/>
              <a:chOff x="1909168" y="604625"/>
              <a:chExt cx="1058040" cy="29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17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30302811-7ED3-C611-9CF8-667E3F75D6BD}"/>
                      </a:ext>
                    </a:extLst>
                  </p14:cNvPr>
                  <p14:cNvContentPartPr/>
                  <p14:nvPr/>
                </p14:nvContentPartPr>
                <p14:xfrm>
                  <a:off x="1909168" y="704345"/>
                  <a:ext cx="219600" cy="1954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30302811-7ED3-C611-9CF8-667E3F75D6BD}"/>
                      </a:ext>
                    </a:extLst>
                  </p:cNvPr>
                  <p:cNvPicPr/>
                  <p:nvPr/>
                </p:nvPicPr>
                <p:blipFill>
                  <a:blip r:embed="rId118"/>
                  <a:stretch>
                    <a:fillRect/>
                  </a:stretch>
                </p:blipFill>
                <p:spPr>
                  <a:xfrm>
                    <a:off x="1900168" y="695705"/>
                    <a:ext cx="237240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9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2E6D1B99-BDFC-1A25-E351-C420AEF8AD6F}"/>
                      </a:ext>
                    </a:extLst>
                  </p14:cNvPr>
                  <p14:cNvContentPartPr/>
                  <p14:nvPr/>
                </p14:nvContentPartPr>
                <p14:xfrm>
                  <a:off x="2109328" y="673745"/>
                  <a:ext cx="60840" cy="137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2E6D1B99-BDFC-1A25-E351-C420AEF8AD6F}"/>
                      </a:ext>
                    </a:extLst>
                  </p:cNvPr>
                  <p:cNvPicPr/>
                  <p:nvPr/>
                </p:nvPicPr>
                <p:blipFill>
                  <a:blip r:embed="rId120"/>
                  <a:stretch>
                    <a:fillRect/>
                  </a:stretch>
                </p:blipFill>
                <p:spPr>
                  <a:xfrm>
                    <a:off x="2100328" y="664745"/>
                    <a:ext cx="784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1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CDF86965-F424-0D9F-28BD-09F268B2A82E}"/>
                      </a:ext>
                    </a:extLst>
                  </p14:cNvPr>
                  <p14:cNvContentPartPr/>
                  <p14:nvPr/>
                </p14:nvContentPartPr>
                <p14:xfrm>
                  <a:off x="2213728" y="715865"/>
                  <a:ext cx="79920" cy="36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CDF86965-F424-0D9F-28BD-09F268B2A82E}"/>
                      </a:ext>
                    </a:extLst>
                  </p:cNvPr>
                  <p:cNvPicPr/>
                  <p:nvPr/>
                </p:nvPicPr>
                <p:blipFill>
                  <a:blip r:embed="rId122"/>
                  <a:stretch>
                    <a:fillRect/>
                  </a:stretch>
                </p:blipFill>
                <p:spPr>
                  <a:xfrm>
                    <a:off x="2205088" y="706865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3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914074B0-C319-820F-49EA-C2F98DFB3D26}"/>
                      </a:ext>
                    </a:extLst>
                  </p14:cNvPr>
                  <p14:cNvContentPartPr/>
                  <p14:nvPr/>
                </p14:nvContentPartPr>
                <p14:xfrm>
                  <a:off x="2237848" y="788945"/>
                  <a:ext cx="51480" cy="3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914074B0-C319-820F-49EA-C2F98DFB3D26}"/>
                      </a:ext>
                    </a:extLst>
                  </p:cNvPr>
                  <p:cNvPicPr/>
                  <p:nvPr/>
                </p:nvPicPr>
                <p:blipFill>
                  <a:blip r:embed="rId124"/>
                  <a:stretch>
                    <a:fillRect/>
                  </a:stretch>
                </p:blipFill>
                <p:spPr>
                  <a:xfrm>
                    <a:off x="2229208" y="779945"/>
                    <a:ext cx="69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5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FE231A2C-9607-26EE-8275-CB3CC91CFD23}"/>
                      </a:ext>
                    </a:extLst>
                  </p14:cNvPr>
                  <p14:cNvContentPartPr/>
                  <p14:nvPr/>
                </p14:nvContentPartPr>
                <p14:xfrm>
                  <a:off x="2413888" y="604625"/>
                  <a:ext cx="108000" cy="25164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FE231A2C-9607-26EE-8275-CB3CC91CFD23}"/>
                      </a:ext>
                    </a:extLst>
                  </p:cNvPr>
                  <p:cNvPicPr/>
                  <p:nvPr/>
                </p:nvPicPr>
                <p:blipFill>
                  <a:blip r:embed="rId126"/>
                  <a:stretch>
                    <a:fillRect/>
                  </a:stretch>
                </p:blipFill>
                <p:spPr>
                  <a:xfrm>
                    <a:off x="2405248" y="595985"/>
                    <a:ext cx="125640" cy="26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7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F8571159-8DBD-D88F-DBE1-AC1243586A28}"/>
                      </a:ext>
                    </a:extLst>
                  </p14:cNvPr>
                  <p14:cNvContentPartPr/>
                  <p14:nvPr/>
                </p14:nvContentPartPr>
                <p14:xfrm>
                  <a:off x="2612248" y="701105"/>
                  <a:ext cx="3240" cy="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F8571159-8DBD-D88F-DBE1-AC1243586A28}"/>
                      </a:ext>
                    </a:extLst>
                  </p:cNvPr>
                  <p:cNvPicPr/>
                  <p:nvPr/>
                </p:nvPicPr>
                <p:blipFill>
                  <a:blip r:embed="rId128"/>
                  <a:stretch>
                    <a:fillRect/>
                  </a:stretch>
                </p:blipFill>
                <p:spPr>
                  <a:xfrm>
                    <a:off x="2603608" y="692105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9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B3FE726B-AA3E-DE85-3ECD-DD8EAACF5848}"/>
                      </a:ext>
                    </a:extLst>
                  </p14:cNvPr>
                  <p14:cNvContentPartPr/>
                  <p14:nvPr/>
                </p14:nvContentPartPr>
                <p14:xfrm>
                  <a:off x="2743288" y="669065"/>
                  <a:ext cx="144360" cy="22608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B3FE726B-AA3E-DE85-3ECD-DD8EAACF5848}"/>
                      </a:ext>
                    </a:extLst>
                  </p:cNvPr>
                  <p:cNvPicPr/>
                  <p:nvPr/>
                </p:nvPicPr>
                <p:blipFill>
                  <a:blip r:embed="rId130"/>
                  <a:stretch>
                    <a:fillRect/>
                  </a:stretch>
                </p:blipFill>
                <p:spPr>
                  <a:xfrm>
                    <a:off x="2734648" y="660425"/>
                    <a:ext cx="162000" cy="24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1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B051DCC8-F4EF-6829-9F76-C242431D746C}"/>
                      </a:ext>
                    </a:extLst>
                  </p14:cNvPr>
                  <p14:cNvContentPartPr/>
                  <p14:nvPr/>
                </p14:nvContentPartPr>
                <p14:xfrm>
                  <a:off x="2785768" y="784265"/>
                  <a:ext cx="181440" cy="4932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B051DCC8-F4EF-6829-9F76-C242431D746C}"/>
                      </a:ext>
                    </a:extLst>
                  </p:cNvPr>
                  <p:cNvPicPr/>
                  <p:nvPr/>
                </p:nvPicPr>
                <p:blipFill>
                  <a:blip r:embed="rId132"/>
                  <a:stretch>
                    <a:fillRect/>
                  </a:stretch>
                </p:blipFill>
                <p:spPr>
                  <a:xfrm>
                    <a:off x="2777128" y="775625"/>
                    <a:ext cx="199080" cy="66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4A86CED-5A79-7ECE-379A-F28BBFB9B2A4}"/>
                </a:ext>
              </a:extLst>
            </p:cNvPr>
            <p:cNvGrpSpPr/>
            <p:nvPr/>
          </p:nvGrpSpPr>
          <p:grpSpPr>
            <a:xfrm>
              <a:off x="303928" y="1313465"/>
              <a:ext cx="350640" cy="158400"/>
              <a:chOff x="303928" y="1313465"/>
              <a:chExt cx="350640" cy="158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3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A60F6777-A4C8-9CB3-209D-7984810C65B5}"/>
                      </a:ext>
                    </a:extLst>
                  </p14:cNvPr>
                  <p14:cNvContentPartPr/>
                  <p14:nvPr/>
                </p14:nvContentPartPr>
                <p14:xfrm>
                  <a:off x="398248" y="1411025"/>
                  <a:ext cx="256320" cy="3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A60F6777-A4C8-9CB3-209D-7984810C65B5}"/>
                      </a:ext>
                    </a:extLst>
                  </p:cNvPr>
                  <p:cNvPicPr/>
                  <p:nvPr/>
                </p:nvPicPr>
                <p:blipFill>
                  <a:blip r:embed="rId134"/>
                  <a:stretch>
                    <a:fillRect/>
                  </a:stretch>
                </p:blipFill>
                <p:spPr>
                  <a:xfrm>
                    <a:off x="389248" y="1402025"/>
                    <a:ext cx="273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5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EB1D00B2-33D3-1447-13FE-5BEDFDEB1827}"/>
                      </a:ext>
                    </a:extLst>
                  </p14:cNvPr>
                  <p14:cNvContentPartPr/>
                  <p14:nvPr/>
                </p14:nvContentPartPr>
                <p14:xfrm>
                  <a:off x="303928" y="1313465"/>
                  <a:ext cx="360" cy="15840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EB1D00B2-33D3-1447-13FE-5BEDFDEB1827}"/>
                      </a:ext>
                    </a:extLst>
                  </p:cNvPr>
                  <p:cNvPicPr/>
                  <p:nvPr/>
                </p:nvPicPr>
                <p:blipFill>
                  <a:blip r:embed="rId136"/>
                  <a:stretch>
                    <a:fillRect/>
                  </a:stretch>
                </p:blipFill>
                <p:spPr>
                  <a:xfrm>
                    <a:off x="295288" y="1304825"/>
                    <a:ext cx="18000" cy="176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08ABFF5-2E4A-7172-DA26-4A367FDF5874}"/>
                </a:ext>
              </a:extLst>
            </p:cNvPr>
            <p:cNvGrpSpPr/>
            <p:nvPr/>
          </p:nvGrpSpPr>
          <p:grpSpPr>
            <a:xfrm>
              <a:off x="717208" y="1147145"/>
              <a:ext cx="241920" cy="230400"/>
              <a:chOff x="717208" y="1147145"/>
              <a:chExt cx="241920" cy="23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7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AA6681B4-26A4-4D3E-1D10-A410D7827979}"/>
                      </a:ext>
                    </a:extLst>
                  </p14:cNvPr>
                  <p14:cNvContentPartPr/>
                  <p14:nvPr/>
                </p14:nvContentPartPr>
                <p14:xfrm>
                  <a:off x="717208" y="1147145"/>
                  <a:ext cx="241920" cy="3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AA6681B4-26A4-4D3E-1D10-A410D7827979}"/>
                      </a:ext>
                    </a:extLst>
                  </p:cNvPr>
                  <p:cNvPicPr/>
                  <p:nvPr/>
                </p:nvPicPr>
                <p:blipFill>
                  <a:blip r:embed="rId138"/>
                  <a:stretch>
                    <a:fillRect/>
                  </a:stretch>
                </p:blipFill>
                <p:spPr>
                  <a:xfrm>
                    <a:off x="708208" y="1138505"/>
                    <a:ext cx="259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9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F73B8E89-1942-E62B-A82A-DCD60246834F}"/>
                      </a:ext>
                    </a:extLst>
                  </p14:cNvPr>
                  <p14:cNvContentPartPr/>
                  <p14:nvPr/>
                </p14:nvContentPartPr>
                <p14:xfrm>
                  <a:off x="737728" y="1230665"/>
                  <a:ext cx="188280" cy="1468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F73B8E89-1942-E62B-A82A-DCD60246834F}"/>
                      </a:ext>
                    </a:extLst>
                  </p:cNvPr>
                  <p:cNvPicPr/>
                  <p:nvPr/>
                </p:nvPicPr>
                <p:blipFill>
                  <a:blip r:embed="rId140"/>
                  <a:stretch>
                    <a:fillRect/>
                  </a:stretch>
                </p:blipFill>
                <p:spPr>
                  <a:xfrm>
                    <a:off x="729088" y="1222025"/>
                    <a:ext cx="205920" cy="164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103D467-1F47-05F1-DB88-11CBB3481999}"/>
                </a:ext>
              </a:extLst>
            </p:cNvPr>
            <p:cNvGrpSpPr/>
            <p:nvPr/>
          </p:nvGrpSpPr>
          <p:grpSpPr>
            <a:xfrm>
              <a:off x="1059928" y="799745"/>
              <a:ext cx="331200" cy="270720"/>
              <a:chOff x="1059928" y="799745"/>
              <a:chExt cx="33120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1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3C000A92-DE8A-F00B-805A-1E71BB906C20}"/>
                      </a:ext>
                    </a:extLst>
                  </p14:cNvPr>
                  <p14:cNvContentPartPr/>
                  <p14:nvPr/>
                </p14:nvContentPartPr>
                <p14:xfrm>
                  <a:off x="1073248" y="890825"/>
                  <a:ext cx="360" cy="3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3C000A92-DE8A-F00B-805A-1E71BB906C20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064248" y="88218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7B6E75A7-1683-E7F5-5582-C81C407ECE63}"/>
                      </a:ext>
                    </a:extLst>
                  </p14:cNvPr>
                  <p14:cNvContentPartPr/>
                  <p14:nvPr/>
                </p14:nvContentPartPr>
                <p14:xfrm>
                  <a:off x="1073248" y="799745"/>
                  <a:ext cx="303840" cy="36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7B6E75A7-1683-E7F5-5582-C81C407ECE63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1064248" y="791105"/>
                    <a:ext cx="321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4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6B68AB41-8757-D049-01A2-E9C50B164905}"/>
                      </a:ext>
                    </a:extLst>
                  </p14:cNvPr>
                  <p14:cNvContentPartPr/>
                  <p14:nvPr/>
                </p14:nvContentPartPr>
                <p14:xfrm>
                  <a:off x="1059928" y="890465"/>
                  <a:ext cx="90360" cy="1540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6B68AB41-8757-D049-01A2-E9C50B164905}"/>
                      </a:ext>
                    </a:extLst>
                  </p:cNvPr>
                  <p:cNvPicPr/>
                  <p:nvPr/>
                </p:nvPicPr>
                <p:blipFill>
                  <a:blip r:embed="rId145"/>
                  <a:stretch>
                    <a:fillRect/>
                  </a:stretch>
                </p:blipFill>
                <p:spPr>
                  <a:xfrm>
                    <a:off x="1050928" y="881825"/>
                    <a:ext cx="10800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6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D423E3D2-AA9A-B6E2-74E9-3D4CFDC28441}"/>
                      </a:ext>
                    </a:extLst>
                  </p14:cNvPr>
                  <p14:cNvContentPartPr/>
                  <p14:nvPr/>
                </p14:nvContentPartPr>
                <p14:xfrm>
                  <a:off x="1211848" y="968225"/>
                  <a:ext cx="360" cy="3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D423E3D2-AA9A-B6E2-74E9-3D4CFDC28441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1202848" y="95922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7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31E2D14C-9601-E45E-B8B2-B7B7C920F02B}"/>
                      </a:ext>
                    </a:extLst>
                  </p14:cNvPr>
                  <p14:cNvContentPartPr/>
                  <p14:nvPr/>
                </p14:nvContentPartPr>
                <p14:xfrm>
                  <a:off x="1310128" y="918185"/>
                  <a:ext cx="81000" cy="1522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31E2D14C-9601-E45E-B8B2-B7B7C920F02B}"/>
                      </a:ext>
                    </a:extLst>
                  </p:cNvPr>
                  <p:cNvPicPr/>
                  <p:nvPr/>
                </p:nvPicPr>
                <p:blipFill>
                  <a:blip r:embed="rId148"/>
                  <a:stretch>
                    <a:fillRect/>
                  </a:stretch>
                </p:blipFill>
                <p:spPr>
                  <a:xfrm>
                    <a:off x="1301128" y="909185"/>
                    <a:ext cx="98640" cy="169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73FAA9F-77CE-6CAC-0B8C-A0051E02154B}"/>
                </a:ext>
              </a:extLst>
            </p:cNvPr>
            <p:cNvGrpSpPr/>
            <p:nvPr/>
          </p:nvGrpSpPr>
          <p:grpSpPr>
            <a:xfrm>
              <a:off x="1523968" y="228600"/>
              <a:ext cx="286200" cy="342905"/>
              <a:chOff x="1523968" y="228600"/>
              <a:chExt cx="286200" cy="34290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9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265FFA4F-F47A-22CB-4091-E73B89A3D1F8}"/>
                      </a:ext>
                    </a:extLst>
                  </p14:cNvPr>
                  <p14:cNvContentPartPr/>
                  <p14:nvPr/>
                </p14:nvContentPartPr>
                <p14:xfrm>
                  <a:off x="1523968" y="562865"/>
                  <a:ext cx="254160" cy="86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265FFA4F-F47A-22CB-4091-E73B89A3D1F8}"/>
                      </a:ext>
                    </a:extLst>
                  </p:cNvPr>
                  <p:cNvPicPr/>
                  <p:nvPr/>
                </p:nvPicPr>
                <p:blipFill>
                  <a:blip r:embed="rId150"/>
                  <a:stretch>
                    <a:fillRect/>
                  </a:stretch>
                </p:blipFill>
                <p:spPr>
                  <a:xfrm>
                    <a:off x="1515328" y="554225"/>
                    <a:ext cx="2718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1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7666C6D9-AC50-B3A4-B27F-C4A6736C3040}"/>
                      </a:ext>
                    </a:extLst>
                  </p14:cNvPr>
                  <p14:cNvContentPartPr/>
                  <p14:nvPr/>
                </p14:nvContentPartPr>
                <p14:xfrm>
                  <a:off x="1628728" y="228600"/>
                  <a:ext cx="181440" cy="12276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7666C6D9-AC50-B3A4-B27F-C4A6736C3040}"/>
                      </a:ext>
                    </a:extLst>
                  </p:cNvPr>
                  <p:cNvPicPr/>
                  <p:nvPr/>
                </p:nvPicPr>
                <p:blipFill>
                  <a:blip r:embed="rId152"/>
                  <a:stretch>
                    <a:fillRect/>
                  </a:stretch>
                </p:blipFill>
                <p:spPr>
                  <a:xfrm>
                    <a:off x="1619728" y="219600"/>
                    <a:ext cx="19908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3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7557BC3-C730-B17F-0ECA-5B6DD2221669}"/>
                      </a:ext>
                    </a:extLst>
                  </p14:cNvPr>
                  <p14:cNvContentPartPr/>
                  <p14:nvPr/>
                </p14:nvContentPartPr>
                <p14:xfrm>
                  <a:off x="1799728" y="228600"/>
                  <a:ext cx="360" cy="2732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7557BC3-C730-B17F-0ECA-5B6DD2221669}"/>
                      </a:ext>
                    </a:extLst>
                  </p:cNvPr>
                  <p:cNvPicPr/>
                  <p:nvPr/>
                </p:nvPicPr>
                <p:blipFill>
                  <a:blip r:embed="rId154"/>
                  <a:stretch>
                    <a:fillRect/>
                  </a:stretch>
                </p:blipFill>
                <p:spPr>
                  <a:xfrm>
                    <a:off x="1791088" y="219960"/>
                    <a:ext cx="18000" cy="290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D531A46-FA5E-CBF8-A05F-6A83571F31CC}"/>
                </a:ext>
              </a:extLst>
            </p:cNvPr>
            <p:cNvGrpSpPr/>
            <p:nvPr/>
          </p:nvGrpSpPr>
          <p:grpSpPr>
            <a:xfrm>
              <a:off x="2097808" y="1291865"/>
              <a:ext cx="474120" cy="273600"/>
              <a:chOff x="2097808" y="1291865"/>
              <a:chExt cx="474120" cy="27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55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0D51923E-4E52-794C-3DBF-40C7FDE4A40B}"/>
                      </a:ext>
                    </a:extLst>
                  </p14:cNvPr>
                  <p14:cNvContentPartPr/>
                  <p14:nvPr/>
                </p14:nvContentPartPr>
                <p14:xfrm>
                  <a:off x="2097808" y="1565105"/>
                  <a:ext cx="316440" cy="36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0D51923E-4E52-794C-3DBF-40C7FDE4A40B}"/>
                      </a:ext>
                    </a:extLst>
                  </p:cNvPr>
                  <p:cNvPicPr/>
                  <p:nvPr/>
                </p:nvPicPr>
                <p:blipFill>
                  <a:blip r:embed="rId156"/>
                  <a:stretch>
                    <a:fillRect/>
                  </a:stretch>
                </p:blipFill>
                <p:spPr>
                  <a:xfrm>
                    <a:off x="2088808" y="1556465"/>
                    <a:ext cx="334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7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C235F535-D9FA-9BEC-3738-E43B14A442C7}"/>
                      </a:ext>
                    </a:extLst>
                  </p14:cNvPr>
                  <p14:cNvContentPartPr/>
                  <p14:nvPr/>
                </p14:nvContentPartPr>
                <p14:xfrm>
                  <a:off x="2187448" y="1333985"/>
                  <a:ext cx="88200" cy="1270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C235F535-D9FA-9BEC-3738-E43B14A442C7}"/>
                      </a:ext>
                    </a:extLst>
                  </p:cNvPr>
                  <p:cNvPicPr/>
                  <p:nvPr/>
                </p:nvPicPr>
                <p:blipFill>
                  <a:blip r:embed="rId158"/>
                  <a:stretch>
                    <a:fillRect/>
                  </a:stretch>
                </p:blipFill>
                <p:spPr>
                  <a:xfrm>
                    <a:off x="2178808" y="1324985"/>
                    <a:ext cx="10584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9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3B2430E8-ABFA-6FF6-BBCC-16A6E97886A5}"/>
                      </a:ext>
                    </a:extLst>
                  </p14:cNvPr>
                  <p14:cNvContentPartPr/>
                  <p14:nvPr/>
                </p14:nvContentPartPr>
                <p14:xfrm>
                  <a:off x="2356288" y="1391225"/>
                  <a:ext cx="3240" cy="36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B2430E8-ABFA-6FF6-BBCC-16A6E97886A5}"/>
                      </a:ext>
                    </a:extLst>
                  </p:cNvPr>
                  <p:cNvPicPr/>
                  <p:nvPr/>
                </p:nvPicPr>
                <p:blipFill>
                  <a:blip r:embed="rId160"/>
                  <a:stretch>
                    <a:fillRect/>
                  </a:stretch>
                </p:blipFill>
                <p:spPr>
                  <a:xfrm>
                    <a:off x="2347288" y="1382225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1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5C2610B4-7E2C-EFBB-120B-0431F91D3DD6}"/>
                      </a:ext>
                    </a:extLst>
                  </p14:cNvPr>
                  <p14:cNvContentPartPr/>
                  <p14:nvPr/>
                </p14:nvContentPartPr>
                <p14:xfrm>
                  <a:off x="2377168" y="1291865"/>
                  <a:ext cx="194760" cy="23328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5C2610B4-7E2C-EFBB-120B-0431F91D3DD6}"/>
                      </a:ext>
                    </a:extLst>
                  </p:cNvPr>
                  <p:cNvPicPr/>
                  <p:nvPr/>
                </p:nvPicPr>
                <p:blipFill>
                  <a:blip r:embed="rId162"/>
                  <a:stretch>
                    <a:fillRect/>
                  </a:stretch>
                </p:blipFill>
                <p:spPr>
                  <a:xfrm>
                    <a:off x="2368168" y="1283225"/>
                    <a:ext cx="212400" cy="25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3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17322960-0572-5AA8-2C0C-FDCFA891F911}"/>
                      </a:ext>
                    </a:extLst>
                  </p14:cNvPr>
                  <p14:cNvContentPartPr/>
                  <p14:nvPr/>
                </p14:nvContentPartPr>
                <p14:xfrm>
                  <a:off x="2205088" y="1357745"/>
                  <a:ext cx="10800" cy="763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17322960-0572-5AA8-2C0C-FDCFA891F911}"/>
                      </a:ext>
                    </a:extLst>
                  </p:cNvPr>
                  <p:cNvPicPr/>
                  <p:nvPr/>
                </p:nvPicPr>
                <p:blipFill>
                  <a:blip r:embed="rId164"/>
                  <a:stretch>
                    <a:fillRect/>
                  </a:stretch>
                </p:blipFill>
                <p:spPr>
                  <a:xfrm>
                    <a:off x="2196448" y="1348745"/>
                    <a:ext cx="28440" cy="93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920AB2E-AE49-5A54-BE32-7AB0484FF492}"/>
              </a:ext>
            </a:extLst>
          </p:cNvPr>
          <p:cNvGrpSpPr/>
          <p:nvPr/>
        </p:nvGrpSpPr>
        <p:grpSpPr>
          <a:xfrm>
            <a:off x="7182088" y="6493145"/>
            <a:ext cx="474840" cy="314280"/>
            <a:chOff x="7182088" y="6493145"/>
            <a:chExt cx="47484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328712E8-E196-A610-2BBF-D5FC7B593D30}"/>
                    </a:ext>
                  </a:extLst>
                </p14:cNvPr>
                <p14:cNvContentPartPr/>
                <p14:nvPr/>
              </p14:nvContentPartPr>
              <p14:xfrm>
                <a:off x="7182088" y="6526625"/>
                <a:ext cx="142200" cy="178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328712E8-E196-A610-2BBF-D5FC7B593D30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173448" y="6517985"/>
                  <a:ext cx="159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1512E60-7918-2D03-C6E5-79993A93129B}"/>
                    </a:ext>
                  </a:extLst>
                </p14:cNvPr>
                <p14:cNvContentPartPr/>
                <p14:nvPr/>
              </p14:nvContentPartPr>
              <p14:xfrm>
                <a:off x="7327888" y="6657665"/>
                <a:ext cx="165600" cy="738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1512E60-7918-2D03-C6E5-79993A93129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318888" y="6649025"/>
                  <a:ext cx="183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D8913D5-BA88-881E-E202-86B2BD592C12}"/>
                    </a:ext>
                  </a:extLst>
                </p14:cNvPr>
                <p14:cNvContentPartPr/>
                <p14:nvPr/>
              </p14:nvContentPartPr>
              <p14:xfrm>
                <a:off x="7463968" y="6675305"/>
                <a:ext cx="360" cy="93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D8913D5-BA88-881E-E202-86B2BD592C12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55328" y="6666665"/>
                  <a:ext cx="18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FC4388E-C0E4-014F-C199-5B139C77410A}"/>
                    </a:ext>
                  </a:extLst>
                </p14:cNvPr>
                <p14:cNvContentPartPr/>
                <p14:nvPr/>
              </p14:nvContentPartPr>
              <p14:xfrm>
                <a:off x="7535968" y="6493145"/>
                <a:ext cx="120960" cy="314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FC4388E-C0E4-014F-C199-5B139C77410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27328" y="6484145"/>
                  <a:ext cx="13860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D9D8E98-2905-3EF8-F696-3850F16897DF}"/>
              </a:ext>
            </a:extLst>
          </p:cNvPr>
          <p:cNvGrpSpPr/>
          <p:nvPr/>
        </p:nvGrpSpPr>
        <p:grpSpPr>
          <a:xfrm>
            <a:off x="5767288" y="6494585"/>
            <a:ext cx="1204920" cy="393840"/>
            <a:chOff x="5767288" y="6494585"/>
            <a:chExt cx="120492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3F6A48E-F721-24EE-D7FE-6051EA7E9285}"/>
                    </a:ext>
                  </a:extLst>
                </p14:cNvPr>
                <p14:cNvContentPartPr/>
                <p14:nvPr/>
              </p14:nvContentPartPr>
              <p14:xfrm>
                <a:off x="5767288" y="6553625"/>
                <a:ext cx="95040" cy="2174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3F6A48E-F721-24EE-D7FE-6051EA7E928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758648" y="6544625"/>
                  <a:ext cx="1126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E0F98D2F-B89C-2E23-81AE-54B86451F2AA}"/>
                    </a:ext>
                  </a:extLst>
                </p14:cNvPr>
                <p14:cNvContentPartPr/>
                <p14:nvPr/>
              </p14:nvContentPartPr>
              <p14:xfrm>
                <a:off x="5926048" y="6574505"/>
                <a:ext cx="382320" cy="196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E0F98D2F-B89C-2E23-81AE-54B86451F2A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917408" y="6565865"/>
                  <a:ext cx="3999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D45DFD5-7581-27C0-90A3-8AEB6785E669}"/>
                    </a:ext>
                  </a:extLst>
                </p14:cNvPr>
                <p14:cNvContentPartPr/>
                <p14:nvPr/>
              </p14:nvContentPartPr>
              <p14:xfrm>
                <a:off x="6467848" y="6494585"/>
                <a:ext cx="501120" cy="2718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D45DFD5-7581-27C0-90A3-8AEB6785E66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58848" y="6485945"/>
                  <a:ext cx="5187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488043-5C52-5ED4-4359-381D680366E7}"/>
                    </a:ext>
                  </a:extLst>
                </p14:cNvPr>
                <p14:cNvContentPartPr/>
                <p14:nvPr/>
              </p14:nvContentPartPr>
              <p14:xfrm>
                <a:off x="6800848" y="6641105"/>
                <a:ext cx="171360" cy="3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488043-5C52-5ED4-4359-381D680366E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791848" y="6632105"/>
                  <a:ext cx="189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4998551-ACC0-F944-CAB3-C54E289985A7}"/>
                    </a:ext>
                  </a:extLst>
                </p14:cNvPr>
                <p14:cNvContentPartPr/>
                <p14:nvPr/>
              </p14:nvContentPartPr>
              <p14:xfrm>
                <a:off x="5982928" y="6717065"/>
                <a:ext cx="11880" cy="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4998551-ACC0-F944-CAB3-C54E289985A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5974288" y="6708425"/>
                  <a:ext cx="29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C48F4EB-B4BB-3E1E-4AB3-80300DCBAC7C}"/>
                    </a:ext>
                  </a:extLst>
                </p14:cNvPr>
                <p14:cNvContentPartPr/>
                <p14:nvPr/>
              </p14:nvContentPartPr>
              <p14:xfrm>
                <a:off x="5786368" y="6548945"/>
                <a:ext cx="182880" cy="3394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C48F4EB-B4BB-3E1E-4AB3-80300DCBAC7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77728" y="6540305"/>
                  <a:ext cx="200520" cy="357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89D28A5-5DB0-F15C-B3FC-1A4C2FC4B8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5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8816"/>
    </mc:Choice>
    <mc:Fallback xmlns="">
      <p:transition advClick="0" advTm="588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E9FB120-2999-1604-31F8-D2E6E571C4F9}"/>
              </a:ext>
            </a:extLst>
          </p:cNvPr>
          <p:cNvSpPr/>
          <p:nvPr/>
        </p:nvSpPr>
        <p:spPr>
          <a:xfrm>
            <a:off x="76200" y="0"/>
            <a:ext cx="3027088" cy="1684265"/>
          </a:xfrm>
          <a:prstGeom prst="rect">
            <a:avLst/>
          </a:prstGeom>
          <a:solidFill>
            <a:schemeClr val="accent1">
              <a:alpha val="14203"/>
            </a:schemeClr>
          </a:solidFill>
          <a:ln w="38100" cmpd="sng">
            <a:solidFill>
              <a:schemeClr val="tx1"/>
            </a:solidFill>
            <a:prstDash val="dash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105E7-6740-69F2-A7A6-0178828F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65529" y="6474960"/>
            <a:ext cx="2590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BE49736-B368-C840-80FE-046B1BC27A41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CE7CC-8EA1-7995-3183-6F0D568152C3}"/>
              </a:ext>
            </a:extLst>
          </p:cNvPr>
          <p:cNvSpPr txBox="1"/>
          <p:nvPr/>
        </p:nvSpPr>
        <p:spPr>
          <a:xfrm>
            <a:off x="1965885" y="-20530"/>
            <a:ext cx="734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Exact solution (non Fermi like)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34F17E1-2735-BB27-1DEE-3D9CF840BC4C}"/>
              </a:ext>
            </a:extLst>
          </p:cNvPr>
          <p:cNvGrpSpPr/>
          <p:nvPr/>
        </p:nvGrpSpPr>
        <p:grpSpPr>
          <a:xfrm>
            <a:off x="303928" y="228600"/>
            <a:ext cx="2663280" cy="1336865"/>
            <a:chOff x="303928" y="228600"/>
            <a:chExt cx="2663280" cy="1336865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F993496-461A-360E-4536-21071399A13C}"/>
                </a:ext>
              </a:extLst>
            </p:cNvPr>
            <p:cNvCxnSpPr/>
            <p:nvPr/>
          </p:nvCxnSpPr>
          <p:spPr bwMode="auto">
            <a:xfrm>
              <a:off x="383488" y="699305"/>
              <a:ext cx="140796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7C4A535-7B4B-62FF-0819-DD26788EB5D7}"/>
                </a:ext>
              </a:extLst>
            </p:cNvPr>
            <p:cNvGrpSpPr/>
            <p:nvPr/>
          </p:nvGrpSpPr>
          <p:grpSpPr>
            <a:xfrm>
              <a:off x="1909168" y="604625"/>
              <a:ext cx="1058040" cy="295200"/>
              <a:chOff x="1909168" y="604625"/>
              <a:chExt cx="1058040" cy="29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30302811-7ED3-C611-9CF8-667E3F75D6BD}"/>
                      </a:ext>
                    </a:extLst>
                  </p14:cNvPr>
                  <p14:cNvContentPartPr/>
                  <p14:nvPr/>
                </p14:nvContentPartPr>
                <p14:xfrm>
                  <a:off x="1909168" y="704345"/>
                  <a:ext cx="219600" cy="1954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30302811-7ED3-C611-9CF8-667E3F75D6BD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900168" y="695705"/>
                    <a:ext cx="237240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2E6D1B99-BDFC-1A25-E351-C420AEF8AD6F}"/>
                      </a:ext>
                    </a:extLst>
                  </p14:cNvPr>
                  <p14:cNvContentPartPr/>
                  <p14:nvPr/>
                </p14:nvContentPartPr>
                <p14:xfrm>
                  <a:off x="2109328" y="673745"/>
                  <a:ext cx="60840" cy="137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2E6D1B99-BDFC-1A25-E351-C420AEF8AD6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100328" y="664745"/>
                    <a:ext cx="784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CDF86965-F424-0D9F-28BD-09F268B2A82E}"/>
                      </a:ext>
                    </a:extLst>
                  </p14:cNvPr>
                  <p14:cNvContentPartPr/>
                  <p14:nvPr/>
                </p14:nvContentPartPr>
                <p14:xfrm>
                  <a:off x="2213728" y="715865"/>
                  <a:ext cx="79920" cy="36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CDF86965-F424-0D9F-28BD-09F268B2A82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05088" y="706865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914074B0-C319-820F-49EA-C2F98DFB3D26}"/>
                      </a:ext>
                    </a:extLst>
                  </p14:cNvPr>
                  <p14:cNvContentPartPr/>
                  <p14:nvPr/>
                </p14:nvContentPartPr>
                <p14:xfrm>
                  <a:off x="2237848" y="788945"/>
                  <a:ext cx="51480" cy="3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914074B0-C319-820F-49EA-C2F98DFB3D2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229208" y="779945"/>
                    <a:ext cx="69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FE231A2C-9607-26EE-8275-CB3CC91CFD23}"/>
                      </a:ext>
                    </a:extLst>
                  </p14:cNvPr>
                  <p14:cNvContentPartPr/>
                  <p14:nvPr/>
                </p14:nvContentPartPr>
                <p14:xfrm>
                  <a:off x="2413888" y="604625"/>
                  <a:ext cx="108000" cy="25164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FE231A2C-9607-26EE-8275-CB3CC91CFD2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405248" y="595985"/>
                    <a:ext cx="125640" cy="26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F8571159-8DBD-D88F-DBE1-AC1243586A28}"/>
                      </a:ext>
                    </a:extLst>
                  </p14:cNvPr>
                  <p14:cNvContentPartPr/>
                  <p14:nvPr/>
                </p14:nvContentPartPr>
                <p14:xfrm>
                  <a:off x="2612248" y="701105"/>
                  <a:ext cx="3240" cy="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F8571159-8DBD-D88F-DBE1-AC1243586A2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603608" y="692105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B3FE726B-AA3E-DE85-3ECD-DD8EAACF5848}"/>
                      </a:ext>
                    </a:extLst>
                  </p14:cNvPr>
                  <p14:cNvContentPartPr/>
                  <p14:nvPr/>
                </p14:nvContentPartPr>
                <p14:xfrm>
                  <a:off x="2743288" y="669065"/>
                  <a:ext cx="144360" cy="22608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B3FE726B-AA3E-DE85-3ECD-DD8EAACF584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34648" y="660425"/>
                    <a:ext cx="162000" cy="24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B051DCC8-F4EF-6829-9F76-C242431D746C}"/>
                      </a:ext>
                    </a:extLst>
                  </p14:cNvPr>
                  <p14:cNvContentPartPr/>
                  <p14:nvPr/>
                </p14:nvContentPartPr>
                <p14:xfrm>
                  <a:off x="2785768" y="784265"/>
                  <a:ext cx="181440" cy="4932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B051DCC8-F4EF-6829-9F76-C242431D746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77128" y="775625"/>
                    <a:ext cx="199080" cy="66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4A86CED-5A79-7ECE-379A-F28BBFB9B2A4}"/>
                </a:ext>
              </a:extLst>
            </p:cNvPr>
            <p:cNvGrpSpPr/>
            <p:nvPr/>
          </p:nvGrpSpPr>
          <p:grpSpPr>
            <a:xfrm>
              <a:off x="303928" y="1313465"/>
              <a:ext cx="350640" cy="158400"/>
              <a:chOff x="303928" y="1313465"/>
              <a:chExt cx="350640" cy="158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A60F6777-A4C8-9CB3-209D-7984810C65B5}"/>
                      </a:ext>
                    </a:extLst>
                  </p14:cNvPr>
                  <p14:cNvContentPartPr/>
                  <p14:nvPr/>
                </p14:nvContentPartPr>
                <p14:xfrm>
                  <a:off x="398248" y="1411025"/>
                  <a:ext cx="256320" cy="3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A60F6777-A4C8-9CB3-209D-7984810C65B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89248" y="1402025"/>
                    <a:ext cx="273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EB1D00B2-33D3-1447-13FE-5BEDFDEB1827}"/>
                      </a:ext>
                    </a:extLst>
                  </p14:cNvPr>
                  <p14:cNvContentPartPr/>
                  <p14:nvPr/>
                </p14:nvContentPartPr>
                <p14:xfrm>
                  <a:off x="303928" y="1313465"/>
                  <a:ext cx="360" cy="15840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EB1D00B2-33D3-1447-13FE-5BEDFDEB182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95288" y="1304825"/>
                    <a:ext cx="18000" cy="176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08ABFF5-2E4A-7172-DA26-4A367FDF5874}"/>
                </a:ext>
              </a:extLst>
            </p:cNvPr>
            <p:cNvGrpSpPr/>
            <p:nvPr/>
          </p:nvGrpSpPr>
          <p:grpSpPr>
            <a:xfrm>
              <a:off x="717208" y="1147145"/>
              <a:ext cx="241920" cy="230400"/>
              <a:chOff x="717208" y="1147145"/>
              <a:chExt cx="241920" cy="23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AA6681B4-26A4-4D3E-1D10-A410D7827979}"/>
                      </a:ext>
                    </a:extLst>
                  </p14:cNvPr>
                  <p14:cNvContentPartPr/>
                  <p14:nvPr/>
                </p14:nvContentPartPr>
                <p14:xfrm>
                  <a:off x="717208" y="1147145"/>
                  <a:ext cx="241920" cy="3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AA6681B4-26A4-4D3E-1D10-A410D782797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08208" y="1138505"/>
                    <a:ext cx="259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F73B8E89-1942-E62B-A82A-DCD60246834F}"/>
                      </a:ext>
                    </a:extLst>
                  </p14:cNvPr>
                  <p14:cNvContentPartPr/>
                  <p14:nvPr/>
                </p14:nvContentPartPr>
                <p14:xfrm>
                  <a:off x="737728" y="1230665"/>
                  <a:ext cx="188280" cy="1468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F73B8E89-1942-E62B-A82A-DCD60246834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29088" y="1222025"/>
                    <a:ext cx="205920" cy="164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103D467-1F47-05F1-DB88-11CBB3481999}"/>
                </a:ext>
              </a:extLst>
            </p:cNvPr>
            <p:cNvGrpSpPr/>
            <p:nvPr/>
          </p:nvGrpSpPr>
          <p:grpSpPr>
            <a:xfrm>
              <a:off x="1059928" y="799745"/>
              <a:ext cx="331200" cy="270720"/>
              <a:chOff x="1059928" y="799745"/>
              <a:chExt cx="33120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3C000A92-DE8A-F00B-805A-1E71BB906C20}"/>
                      </a:ext>
                    </a:extLst>
                  </p14:cNvPr>
                  <p14:cNvContentPartPr/>
                  <p14:nvPr/>
                </p14:nvContentPartPr>
                <p14:xfrm>
                  <a:off x="1073248" y="890825"/>
                  <a:ext cx="360" cy="3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3C000A92-DE8A-F00B-805A-1E71BB906C2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064248" y="88218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7B6E75A7-1683-E7F5-5582-C81C407ECE63}"/>
                      </a:ext>
                    </a:extLst>
                  </p14:cNvPr>
                  <p14:cNvContentPartPr/>
                  <p14:nvPr/>
                </p14:nvContentPartPr>
                <p14:xfrm>
                  <a:off x="1073248" y="799745"/>
                  <a:ext cx="303840" cy="36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7B6E75A7-1683-E7F5-5582-C81C407ECE6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064248" y="791105"/>
                    <a:ext cx="321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6B68AB41-8757-D049-01A2-E9C50B164905}"/>
                      </a:ext>
                    </a:extLst>
                  </p14:cNvPr>
                  <p14:cNvContentPartPr/>
                  <p14:nvPr/>
                </p14:nvContentPartPr>
                <p14:xfrm>
                  <a:off x="1059928" y="890465"/>
                  <a:ext cx="90360" cy="1540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6B68AB41-8757-D049-01A2-E9C50B16490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50928" y="881825"/>
                    <a:ext cx="10800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D423E3D2-AA9A-B6E2-74E9-3D4CFDC28441}"/>
                      </a:ext>
                    </a:extLst>
                  </p14:cNvPr>
                  <p14:cNvContentPartPr/>
                  <p14:nvPr/>
                </p14:nvContentPartPr>
                <p14:xfrm>
                  <a:off x="1211848" y="968225"/>
                  <a:ext cx="360" cy="3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D423E3D2-AA9A-B6E2-74E9-3D4CFDC2844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202848" y="95922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31E2D14C-9601-E45E-B8B2-B7B7C920F02B}"/>
                      </a:ext>
                    </a:extLst>
                  </p14:cNvPr>
                  <p14:cNvContentPartPr/>
                  <p14:nvPr/>
                </p14:nvContentPartPr>
                <p14:xfrm>
                  <a:off x="1310128" y="918185"/>
                  <a:ext cx="81000" cy="1522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31E2D14C-9601-E45E-B8B2-B7B7C920F02B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301128" y="909185"/>
                    <a:ext cx="98640" cy="169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73FAA9F-77CE-6CAC-0B8C-A0051E02154B}"/>
                </a:ext>
              </a:extLst>
            </p:cNvPr>
            <p:cNvGrpSpPr/>
            <p:nvPr/>
          </p:nvGrpSpPr>
          <p:grpSpPr>
            <a:xfrm>
              <a:off x="1523968" y="228600"/>
              <a:ext cx="286200" cy="342905"/>
              <a:chOff x="1523968" y="228600"/>
              <a:chExt cx="286200" cy="34290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265FFA4F-F47A-22CB-4091-E73B89A3D1F8}"/>
                      </a:ext>
                    </a:extLst>
                  </p14:cNvPr>
                  <p14:cNvContentPartPr/>
                  <p14:nvPr/>
                </p14:nvContentPartPr>
                <p14:xfrm>
                  <a:off x="1523968" y="562865"/>
                  <a:ext cx="254160" cy="86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265FFA4F-F47A-22CB-4091-E73B89A3D1F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515328" y="554225"/>
                    <a:ext cx="2718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7666C6D9-AC50-B3A4-B27F-C4A6736C3040}"/>
                      </a:ext>
                    </a:extLst>
                  </p14:cNvPr>
                  <p14:cNvContentPartPr/>
                  <p14:nvPr/>
                </p14:nvContentPartPr>
                <p14:xfrm>
                  <a:off x="1628728" y="228600"/>
                  <a:ext cx="181440" cy="12276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7666C6D9-AC50-B3A4-B27F-C4A6736C3040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619728" y="219600"/>
                    <a:ext cx="19908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7557BC3-C730-B17F-0ECA-5B6DD2221669}"/>
                      </a:ext>
                    </a:extLst>
                  </p14:cNvPr>
                  <p14:cNvContentPartPr/>
                  <p14:nvPr/>
                </p14:nvContentPartPr>
                <p14:xfrm>
                  <a:off x="1799728" y="228600"/>
                  <a:ext cx="360" cy="2732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7557BC3-C730-B17F-0ECA-5B6DD222166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791088" y="219960"/>
                    <a:ext cx="18000" cy="290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D531A46-FA5E-CBF8-A05F-6A83571F31CC}"/>
                </a:ext>
              </a:extLst>
            </p:cNvPr>
            <p:cNvGrpSpPr/>
            <p:nvPr/>
          </p:nvGrpSpPr>
          <p:grpSpPr>
            <a:xfrm>
              <a:off x="2097808" y="1291865"/>
              <a:ext cx="474120" cy="273600"/>
              <a:chOff x="2097808" y="1291865"/>
              <a:chExt cx="474120" cy="27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0D51923E-4E52-794C-3DBF-40C7FDE4A40B}"/>
                      </a:ext>
                    </a:extLst>
                  </p14:cNvPr>
                  <p14:cNvContentPartPr/>
                  <p14:nvPr/>
                </p14:nvContentPartPr>
                <p14:xfrm>
                  <a:off x="2097808" y="1565105"/>
                  <a:ext cx="316440" cy="36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0D51923E-4E52-794C-3DBF-40C7FDE4A40B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088808" y="1556465"/>
                    <a:ext cx="334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C235F535-D9FA-9BEC-3738-E43B14A442C7}"/>
                      </a:ext>
                    </a:extLst>
                  </p14:cNvPr>
                  <p14:cNvContentPartPr/>
                  <p14:nvPr/>
                </p14:nvContentPartPr>
                <p14:xfrm>
                  <a:off x="2187448" y="1333985"/>
                  <a:ext cx="88200" cy="1270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C235F535-D9FA-9BEC-3738-E43B14A442C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78808" y="1324985"/>
                    <a:ext cx="10584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3B2430E8-ABFA-6FF6-BBCC-16A6E97886A5}"/>
                      </a:ext>
                    </a:extLst>
                  </p14:cNvPr>
                  <p14:cNvContentPartPr/>
                  <p14:nvPr/>
                </p14:nvContentPartPr>
                <p14:xfrm>
                  <a:off x="2356288" y="1391225"/>
                  <a:ext cx="3240" cy="36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B2430E8-ABFA-6FF6-BBCC-16A6E97886A5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347288" y="1382225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5C2610B4-7E2C-EFBB-120B-0431F91D3DD6}"/>
                      </a:ext>
                    </a:extLst>
                  </p14:cNvPr>
                  <p14:cNvContentPartPr/>
                  <p14:nvPr/>
                </p14:nvContentPartPr>
                <p14:xfrm>
                  <a:off x="2377168" y="1291865"/>
                  <a:ext cx="194760" cy="23328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5C2610B4-7E2C-EFBB-120B-0431F91D3DD6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368168" y="1283225"/>
                    <a:ext cx="212400" cy="25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17322960-0572-5AA8-2C0C-FDCFA891F911}"/>
                      </a:ext>
                    </a:extLst>
                  </p14:cNvPr>
                  <p14:cNvContentPartPr/>
                  <p14:nvPr/>
                </p14:nvContentPartPr>
                <p14:xfrm>
                  <a:off x="2205088" y="1357745"/>
                  <a:ext cx="10800" cy="763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17322960-0572-5AA8-2C0C-FDCFA891F91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196448" y="1348745"/>
                    <a:ext cx="28440" cy="93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CDDA66E8-2D27-C0D1-2786-E974FE610405}"/>
                  </a:ext>
                </a:extLst>
              </p14:cNvPr>
              <p14:cNvContentPartPr/>
              <p14:nvPr/>
            </p14:nvContentPartPr>
            <p14:xfrm>
              <a:off x="7011725" y="1965558"/>
              <a:ext cx="202680" cy="1879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CDDA66E8-2D27-C0D1-2786-E974FE61040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003085" y="1956918"/>
                <a:ext cx="220320" cy="205560"/>
              </a:xfrm>
              <a:prstGeom prst="rect">
                <a:avLst/>
              </a:prstGeom>
            </p:spPr>
          </p:pic>
        </mc:Fallback>
      </mc:AlternateContent>
      <p:pic>
        <p:nvPicPr>
          <p:cNvPr id="62" name="Picture 61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CA905385-90A9-5589-71E5-1A7514299340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65" y="2855862"/>
            <a:ext cx="4236984" cy="3339455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20A19588-BD2F-4C09-BC69-5A133C45247D}"/>
              </a:ext>
            </a:extLst>
          </p:cNvPr>
          <p:cNvGrpSpPr/>
          <p:nvPr/>
        </p:nvGrpSpPr>
        <p:grpSpPr>
          <a:xfrm>
            <a:off x="421511" y="1086665"/>
            <a:ext cx="203760" cy="407880"/>
            <a:chOff x="421511" y="1086665"/>
            <a:chExt cx="20376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887AB7-DAB8-9097-0E18-BFFF415FAA60}"/>
                    </a:ext>
                  </a:extLst>
                </p14:cNvPr>
                <p14:cNvContentPartPr/>
                <p14:nvPr/>
              </p14:nvContentPartPr>
              <p14:xfrm>
                <a:off x="500351" y="1364225"/>
                <a:ext cx="107280" cy="13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887AB7-DAB8-9097-0E18-BFFF415FAA6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1351" y="1355585"/>
                  <a:ext cx="12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6E959FA-E506-93E2-8A0A-58E68D5847A4}"/>
                    </a:ext>
                  </a:extLst>
                </p14:cNvPr>
                <p14:cNvContentPartPr/>
                <p14:nvPr/>
              </p14:nvContentPartPr>
              <p14:xfrm>
                <a:off x="421511" y="1086665"/>
                <a:ext cx="101880" cy="183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6E959FA-E506-93E2-8A0A-58E68D5847A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2871" y="1078025"/>
                  <a:ext cx="119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AA969A3-D480-6519-EBB8-29C9C9FD8FB1}"/>
                    </a:ext>
                  </a:extLst>
                </p14:cNvPr>
                <p14:cNvContentPartPr/>
                <p14:nvPr/>
              </p14:nvContentPartPr>
              <p14:xfrm>
                <a:off x="553991" y="1235345"/>
                <a:ext cx="71280" cy="9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AA969A3-D480-6519-EBB8-29C9C9FD8FB1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44991" y="1226345"/>
                  <a:ext cx="8892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EB057A6F-1646-E171-34D4-29D2F12846E3}"/>
                  </a:ext>
                </a:extLst>
              </p14:cNvPr>
              <p14:cNvContentPartPr/>
              <p14:nvPr/>
            </p14:nvContentPartPr>
            <p14:xfrm>
              <a:off x="5215325" y="1424069"/>
              <a:ext cx="192600" cy="43452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EB057A6F-1646-E171-34D4-29D2F12846E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06685" y="1415069"/>
                <a:ext cx="210240" cy="45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48FF5A5F-7A9D-6C0C-2DA9-82666C02DA0B}"/>
              </a:ext>
            </a:extLst>
          </p:cNvPr>
          <p:cNvGrpSpPr/>
          <p:nvPr/>
        </p:nvGrpSpPr>
        <p:grpSpPr>
          <a:xfrm>
            <a:off x="5349965" y="951749"/>
            <a:ext cx="798120" cy="347400"/>
            <a:chOff x="7807991" y="836465"/>
            <a:chExt cx="79812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D2EB4051-0BC7-5E82-710E-145DDEE9A055}"/>
                    </a:ext>
                  </a:extLst>
                </p14:cNvPr>
                <p14:cNvContentPartPr/>
                <p14:nvPr/>
              </p14:nvContentPartPr>
              <p14:xfrm>
                <a:off x="7807991" y="836465"/>
                <a:ext cx="635040" cy="347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D2EB4051-0BC7-5E82-710E-145DDEE9A05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99351" y="827825"/>
                  <a:ext cx="65268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05604CC-8B6B-4FEB-C324-3550494ACB98}"/>
                    </a:ext>
                  </a:extLst>
                </p14:cNvPr>
                <p14:cNvContentPartPr/>
                <p14:nvPr/>
              </p14:nvContentPartPr>
              <p14:xfrm>
                <a:off x="8601791" y="860585"/>
                <a:ext cx="4320" cy="217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05604CC-8B6B-4FEB-C324-3550494ACB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592791" y="851945"/>
                  <a:ext cx="21960" cy="23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E53FE43-6C4B-95ED-B864-2BB7903D7A60}"/>
              </a:ext>
            </a:extLst>
          </p:cNvPr>
          <p:cNvGrpSpPr/>
          <p:nvPr/>
        </p:nvGrpSpPr>
        <p:grpSpPr>
          <a:xfrm>
            <a:off x="5010845" y="1956198"/>
            <a:ext cx="787320" cy="455760"/>
            <a:chOff x="6299951" y="1903865"/>
            <a:chExt cx="7873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A1736B5-9EA4-17BC-5ED6-447F53B24539}"/>
                    </a:ext>
                  </a:extLst>
                </p14:cNvPr>
                <p14:cNvContentPartPr/>
                <p14:nvPr/>
              </p14:nvContentPartPr>
              <p14:xfrm>
                <a:off x="6299951" y="1903865"/>
                <a:ext cx="151560" cy="324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A1736B5-9EA4-17BC-5ED6-447F53B245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290951" y="1895225"/>
                  <a:ext cx="16920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0647599-1FCA-9813-98F9-046475927FFB}"/>
                    </a:ext>
                  </a:extLst>
                </p14:cNvPr>
                <p14:cNvContentPartPr/>
                <p14:nvPr/>
              </p14:nvContentPartPr>
              <p14:xfrm>
                <a:off x="6538271" y="1995665"/>
                <a:ext cx="100800" cy="3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0647599-1FCA-9813-98F9-046475927FF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529271" y="1987025"/>
                  <a:ext cx="1184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47A21CC-2A4D-5EC1-0B68-996619E67AAE}"/>
                    </a:ext>
                  </a:extLst>
                </p14:cNvPr>
                <p14:cNvContentPartPr/>
                <p14:nvPr/>
              </p14:nvContentPartPr>
              <p14:xfrm>
                <a:off x="6548351" y="2084945"/>
                <a:ext cx="7200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47A21CC-2A4D-5EC1-0B68-996619E67AA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39711" y="2075945"/>
                  <a:ext cx="89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2B9F057-7D52-A089-FA4F-C01DB587D670}"/>
                    </a:ext>
                  </a:extLst>
                </p14:cNvPr>
                <p14:cNvContentPartPr/>
                <p14:nvPr/>
              </p14:nvContentPartPr>
              <p14:xfrm>
                <a:off x="6792071" y="1950665"/>
                <a:ext cx="360" cy="2185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2B9F057-7D52-A089-FA4F-C01DB587D6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783071" y="1941665"/>
                  <a:ext cx="180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79483357-99AA-0CB6-87E4-03D486A0813D}"/>
                    </a:ext>
                  </a:extLst>
                </p14:cNvPr>
                <p14:cNvContentPartPr/>
                <p14:nvPr/>
              </p14:nvContentPartPr>
              <p14:xfrm>
                <a:off x="6892511" y="1951385"/>
                <a:ext cx="194760" cy="193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79483357-99AA-0CB6-87E4-03D486A0813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883871" y="1942745"/>
                  <a:ext cx="212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1571647-51D0-56E4-672D-15F8FE1812C9}"/>
                    </a:ext>
                  </a:extLst>
                </p14:cNvPr>
                <p14:cNvContentPartPr/>
                <p14:nvPr/>
              </p14:nvContentPartPr>
              <p14:xfrm>
                <a:off x="6481751" y="2225345"/>
                <a:ext cx="121680" cy="1342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1571647-51D0-56E4-672D-15F8FE1812C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473111" y="2216705"/>
                  <a:ext cx="139320" cy="15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30841257-50FF-C3CC-54AE-DD90659ED654}"/>
              </a:ext>
            </a:extLst>
          </p:cNvPr>
          <p:cNvGrpSpPr/>
          <p:nvPr/>
        </p:nvGrpSpPr>
        <p:grpSpPr>
          <a:xfrm>
            <a:off x="6258605" y="1955478"/>
            <a:ext cx="542520" cy="357480"/>
            <a:chOff x="7547711" y="1903145"/>
            <a:chExt cx="542520" cy="35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1474079-4406-FFFC-B4AC-B822893ACA49}"/>
                    </a:ext>
                  </a:extLst>
                </p14:cNvPr>
                <p14:cNvContentPartPr/>
                <p14:nvPr/>
              </p14:nvContentPartPr>
              <p14:xfrm>
                <a:off x="7547711" y="1903145"/>
                <a:ext cx="159840" cy="232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1474079-4406-FFFC-B4AC-B822893ACA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539071" y="1894145"/>
                  <a:ext cx="1774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7BA7814-DC3F-879F-EFE4-59F72FB2E251}"/>
                    </a:ext>
                  </a:extLst>
                </p14:cNvPr>
                <p14:cNvContentPartPr/>
                <p14:nvPr/>
              </p14:nvContentPartPr>
              <p14:xfrm>
                <a:off x="7973591" y="2022305"/>
                <a:ext cx="10224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7BA7814-DC3F-879F-EFE4-59F72FB2E25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64951" y="2013305"/>
                  <a:ext cx="119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E69FEEB-01CE-5E23-180B-83A49A766EA1}"/>
                    </a:ext>
                  </a:extLst>
                </p14:cNvPr>
                <p14:cNvContentPartPr/>
                <p14:nvPr/>
              </p14:nvContentPartPr>
              <p14:xfrm>
                <a:off x="8025431" y="2080985"/>
                <a:ext cx="6480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E69FEEB-01CE-5E23-180B-83A49A766EA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016791" y="2071985"/>
                  <a:ext cx="82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BE7ECDFE-407E-4E6B-F3CB-6D07F3BC20B7}"/>
                    </a:ext>
                  </a:extLst>
                </p14:cNvPr>
                <p14:cNvContentPartPr/>
                <p14:nvPr/>
              </p14:nvContentPartPr>
              <p14:xfrm>
                <a:off x="7808351" y="2091425"/>
                <a:ext cx="360" cy="169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BE7ECDFE-407E-4E6B-F3CB-6D07F3BC20B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799711" y="2082425"/>
                  <a:ext cx="1800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C344E96-33BB-F8A9-1B01-838C121E7F10}"/>
              </a:ext>
            </a:extLst>
          </p:cNvPr>
          <p:cNvGrpSpPr/>
          <p:nvPr/>
        </p:nvGrpSpPr>
        <p:grpSpPr>
          <a:xfrm>
            <a:off x="4337472" y="5491038"/>
            <a:ext cx="895680" cy="1082160"/>
            <a:chOff x="5304911" y="5558225"/>
            <a:chExt cx="895680" cy="10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242021C-FBB3-BE7B-C273-C43B5D0EBE85}"/>
                    </a:ext>
                  </a:extLst>
                </p14:cNvPr>
                <p14:cNvContentPartPr/>
                <p14:nvPr/>
              </p14:nvContentPartPr>
              <p14:xfrm>
                <a:off x="5304911" y="5558225"/>
                <a:ext cx="246240" cy="9018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242021C-FBB3-BE7B-C273-C43B5D0EBE8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295911" y="5549225"/>
                  <a:ext cx="26388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5C1D918-41D2-02AB-EB13-4A51E42770FC}"/>
                    </a:ext>
                  </a:extLst>
                </p14:cNvPr>
                <p14:cNvContentPartPr/>
                <p14:nvPr/>
              </p14:nvContentPartPr>
              <p14:xfrm>
                <a:off x="5472311" y="6442385"/>
                <a:ext cx="142200" cy="155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5C1D918-41D2-02AB-EB13-4A51E42770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63671" y="6433745"/>
                  <a:ext cx="159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BB005D31-3BCB-D629-E9A1-03C3E5A447CD}"/>
                    </a:ext>
                  </a:extLst>
                </p14:cNvPr>
                <p14:cNvContentPartPr/>
                <p14:nvPr/>
              </p14:nvContentPartPr>
              <p14:xfrm>
                <a:off x="5722871" y="6442385"/>
                <a:ext cx="360" cy="1857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BB005D31-3BCB-D629-E9A1-03C3E5A447C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714231" y="6433745"/>
                  <a:ext cx="18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6F915CE-53C7-F8D1-19A4-A2E782AA314F}"/>
                    </a:ext>
                  </a:extLst>
                </p14:cNvPr>
                <p14:cNvContentPartPr/>
                <p14:nvPr/>
              </p14:nvContentPartPr>
              <p14:xfrm>
                <a:off x="5822951" y="6419705"/>
                <a:ext cx="360" cy="163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6F915CE-53C7-F8D1-19A4-A2E782AA314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814311" y="6410705"/>
                  <a:ext cx="18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AFA6A62-2D68-C9D4-9792-040A2A0324E1}"/>
                    </a:ext>
                  </a:extLst>
                </p14:cNvPr>
                <p14:cNvContentPartPr/>
                <p14:nvPr/>
              </p14:nvContentPartPr>
              <p14:xfrm>
                <a:off x="5933111" y="6436985"/>
                <a:ext cx="167400" cy="159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AFA6A62-2D68-C9D4-9792-040A2A0324E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24111" y="6428345"/>
                  <a:ext cx="1850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6479602-E5FA-08BF-8929-CACE03D753B0}"/>
                    </a:ext>
                  </a:extLst>
                </p14:cNvPr>
                <p14:cNvContentPartPr/>
                <p14:nvPr/>
              </p14:nvContentPartPr>
              <p14:xfrm>
                <a:off x="6197351" y="6432305"/>
                <a:ext cx="3240" cy="2080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6479602-E5FA-08BF-8929-CACE03D753B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188351" y="6423305"/>
                  <a:ext cx="2088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48E0F7F1-BADC-CF99-4F82-46BD3A37677E}"/>
              </a:ext>
            </a:extLst>
          </p:cNvPr>
          <p:cNvGrpSpPr/>
          <p:nvPr/>
        </p:nvGrpSpPr>
        <p:grpSpPr>
          <a:xfrm>
            <a:off x="5446445" y="6297618"/>
            <a:ext cx="507240" cy="345960"/>
            <a:chOff x="6440128" y="6313505"/>
            <a:chExt cx="50724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284224B1-77AC-F53F-40CE-CB5BCDCE1405}"/>
                    </a:ext>
                  </a:extLst>
                </p14:cNvPr>
                <p14:cNvContentPartPr/>
                <p14:nvPr/>
              </p14:nvContentPartPr>
              <p14:xfrm>
                <a:off x="6440128" y="6313505"/>
                <a:ext cx="102960" cy="3459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284224B1-77AC-F53F-40CE-CB5BCDCE140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431128" y="6304505"/>
                  <a:ext cx="12060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4EC3EB4-66C5-0CA9-BC70-596EED8874CA}"/>
                    </a:ext>
                  </a:extLst>
                </p14:cNvPr>
                <p14:cNvContentPartPr/>
                <p14:nvPr/>
              </p14:nvContentPartPr>
              <p14:xfrm>
                <a:off x="6569368" y="6404225"/>
                <a:ext cx="144720" cy="1728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4EC3EB4-66C5-0CA9-BC70-596EED8874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560368" y="6395225"/>
                  <a:ext cx="1623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FF552E7-45BC-FB7E-D9C7-0EF9F3EE82F6}"/>
                    </a:ext>
                  </a:extLst>
                </p14:cNvPr>
                <p14:cNvContentPartPr/>
                <p14:nvPr/>
              </p14:nvContentPartPr>
              <p14:xfrm>
                <a:off x="6728488" y="6576305"/>
                <a:ext cx="360" cy="73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FF552E7-45BC-FB7E-D9C7-0EF9F3EE82F6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719848" y="6567665"/>
                  <a:ext cx="18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82376D1D-AF8E-DB2F-0E3B-A0F19BC1EF59}"/>
                    </a:ext>
                  </a:extLst>
                </p14:cNvPr>
                <p14:cNvContentPartPr/>
                <p14:nvPr/>
              </p14:nvContentPartPr>
              <p14:xfrm>
                <a:off x="6847648" y="6502505"/>
                <a:ext cx="99720" cy="68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82376D1D-AF8E-DB2F-0E3B-A0F19BC1EF5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839008" y="6493865"/>
                  <a:ext cx="11736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52433B18-5A58-D15E-6996-8B96EAD87F01}"/>
              </a:ext>
            </a:extLst>
          </p:cNvPr>
          <p:cNvGrpSpPr/>
          <p:nvPr/>
        </p:nvGrpSpPr>
        <p:grpSpPr>
          <a:xfrm>
            <a:off x="5985005" y="6331458"/>
            <a:ext cx="1297800" cy="368280"/>
            <a:chOff x="6978688" y="6347345"/>
            <a:chExt cx="1297800" cy="36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A5B2D174-233E-139B-7B0D-50FCAA467C01}"/>
                    </a:ext>
                  </a:extLst>
                </p14:cNvPr>
                <p14:cNvContentPartPr/>
                <p14:nvPr/>
              </p14:nvContentPartPr>
              <p14:xfrm>
                <a:off x="6978688" y="6433025"/>
                <a:ext cx="680040" cy="2311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A5B2D174-233E-139B-7B0D-50FCAA467C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70048" y="6424025"/>
                  <a:ext cx="6976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F86C9D5-2EBE-1FF3-F288-2EDAF3D99566}"/>
                    </a:ext>
                  </a:extLst>
                </p14:cNvPr>
                <p14:cNvContentPartPr/>
                <p14:nvPr/>
              </p14:nvContentPartPr>
              <p14:xfrm>
                <a:off x="7797328" y="6353825"/>
                <a:ext cx="272160" cy="2977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F86C9D5-2EBE-1FF3-F288-2EDAF3D995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88328" y="6345185"/>
                  <a:ext cx="2898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851CD00-A747-D1CD-5B31-F00F63E9D731}"/>
                    </a:ext>
                  </a:extLst>
                </p14:cNvPr>
                <p14:cNvContentPartPr/>
                <p14:nvPr/>
              </p14:nvContentPartPr>
              <p14:xfrm>
                <a:off x="7754848" y="6448505"/>
                <a:ext cx="227880" cy="72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851CD00-A747-D1CD-5B31-F00F63E9D73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746208" y="6439865"/>
                  <a:ext cx="2455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7EF04B8-56A1-91A4-22CC-AA2E27BA0BDD}"/>
                    </a:ext>
                  </a:extLst>
                </p14:cNvPr>
                <p14:cNvContentPartPr/>
                <p14:nvPr/>
              </p14:nvContentPartPr>
              <p14:xfrm>
                <a:off x="8094328" y="6347345"/>
                <a:ext cx="182160" cy="368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7EF04B8-56A1-91A4-22CC-AA2E27BA0BD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085328" y="6338705"/>
                  <a:ext cx="199800" cy="38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FD44DBD-7472-2ECB-FEA5-C57011A34F7F}"/>
              </a:ext>
            </a:extLst>
          </p:cNvPr>
          <p:cNvGrpSpPr/>
          <p:nvPr/>
        </p:nvGrpSpPr>
        <p:grpSpPr>
          <a:xfrm>
            <a:off x="6141688" y="716945"/>
            <a:ext cx="2368080" cy="956880"/>
            <a:chOff x="6141688" y="716945"/>
            <a:chExt cx="2368080" cy="95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6EEDFC9-EA69-1E6D-B679-6CF22E28D7D0}"/>
                    </a:ext>
                  </a:extLst>
                </p14:cNvPr>
                <p14:cNvContentPartPr/>
                <p14:nvPr/>
              </p14:nvContentPartPr>
              <p14:xfrm>
                <a:off x="6389368" y="969305"/>
                <a:ext cx="551160" cy="275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6EEDFC9-EA69-1E6D-B679-6CF22E28D7D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80368" y="960305"/>
                  <a:ext cx="568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60D9193-5D84-A7F7-7B01-CA304869BFE6}"/>
                    </a:ext>
                  </a:extLst>
                </p14:cNvPr>
                <p14:cNvContentPartPr/>
                <p14:nvPr/>
              </p14:nvContentPartPr>
              <p14:xfrm>
                <a:off x="7140688" y="845465"/>
                <a:ext cx="457200" cy="342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60D9193-5D84-A7F7-7B01-CA304869BFE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132048" y="836465"/>
                  <a:ext cx="474840" cy="36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18E03E9-CA69-21AC-5657-FECD99285F57}"/>
                    </a:ext>
                  </a:extLst>
                </p14:cNvPr>
                <p14:cNvContentPartPr/>
                <p14:nvPr/>
              </p14:nvContentPartPr>
              <p14:xfrm>
                <a:off x="7406008" y="983705"/>
                <a:ext cx="92880" cy="24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18E03E9-CA69-21AC-5657-FECD99285F5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397008" y="975065"/>
                  <a:ext cx="110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DBB883-B776-31A6-DC18-C8581F114F11}"/>
                    </a:ext>
                  </a:extLst>
                </p14:cNvPr>
                <p14:cNvContentPartPr/>
                <p14:nvPr/>
              </p14:nvContentPartPr>
              <p14:xfrm>
                <a:off x="7458928" y="938345"/>
                <a:ext cx="163800" cy="33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DBB883-B776-31A6-DC18-C8581F114F1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450288" y="929705"/>
                  <a:ext cx="181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396CBB-558A-011B-2F59-C8E3AA545464}"/>
                    </a:ext>
                  </a:extLst>
                </p14:cNvPr>
                <p14:cNvContentPartPr/>
                <p14:nvPr/>
              </p14:nvContentPartPr>
              <p14:xfrm>
                <a:off x="7720648" y="716945"/>
                <a:ext cx="572760" cy="360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396CBB-558A-011B-2F59-C8E3AA54546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712008" y="708305"/>
                  <a:ext cx="59040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BFDF854-EE62-6416-8AE8-489F135D7D70}"/>
                    </a:ext>
                  </a:extLst>
                </p14:cNvPr>
                <p14:cNvContentPartPr/>
                <p14:nvPr/>
              </p14:nvContentPartPr>
              <p14:xfrm>
                <a:off x="7898128" y="867425"/>
                <a:ext cx="360" cy="68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BFDF854-EE62-6416-8AE8-489F135D7D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889128" y="858425"/>
                  <a:ext cx="180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684B339-FE8D-A110-866B-D29521E0E485}"/>
                    </a:ext>
                  </a:extLst>
                </p14:cNvPr>
                <p14:cNvContentPartPr/>
                <p14:nvPr/>
              </p14:nvContentPartPr>
              <p14:xfrm>
                <a:off x="6141688" y="1368185"/>
                <a:ext cx="499680" cy="305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684B339-FE8D-A110-866B-D29521E0E48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132688" y="1359185"/>
                  <a:ext cx="51732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5F0AEF5-90EC-6334-7E18-312996D774E2}"/>
                    </a:ext>
                  </a:extLst>
                </p14:cNvPr>
                <p14:cNvContentPartPr/>
                <p14:nvPr/>
              </p14:nvContentPartPr>
              <p14:xfrm>
                <a:off x="6733528" y="1496705"/>
                <a:ext cx="777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5F0AEF5-90EC-6334-7E18-312996D774E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724528" y="1488065"/>
                  <a:ext cx="95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C4C607D-0FEE-4AD3-C54D-9AEEE8ACCB51}"/>
                    </a:ext>
                  </a:extLst>
                </p14:cNvPr>
                <p14:cNvContentPartPr/>
                <p14:nvPr/>
              </p14:nvContentPartPr>
              <p14:xfrm>
                <a:off x="6958528" y="1255505"/>
                <a:ext cx="786600" cy="30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C4C607D-0FEE-4AD3-C54D-9AEEE8ACCB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949888" y="1246505"/>
                  <a:ext cx="8042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CDDD7F3-4C73-D26E-AEC7-BE0F731EF7D7}"/>
                    </a:ext>
                  </a:extLst>
                </p14:cNvPr>
                <p14:cNvContentPartPr/>
                <p14:nvPr/>
              </p14:nvContentPartPr>
              <p14:xfrm>
                <a:off x="7838368" y="1255865"/>
                <a:ext cx="286560" cy="128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CDDD7F3-4C73-D26E-AEC7-BE0F731EF7D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29728" y="1247225"/>
                  <a:ext cx="3042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4739F32-7377-DAF3-913B-D3D3902B22A9}"/>
                    </a:ext>
                  </a:extLst>
                </p14:cNvPr>
                <p14:cNvContentPartPr/>
                <p14:nvPr/>
              </p14:nvContentPartPr>
              <p14:xfrm>
                <a:off x="8165248" y="1169825"/>
                <a:ext cx="344520" cy="428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4739F32-7377-DAF3-913B-D3D3902B22A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156608" y="1160825"/>
                  <a:ext cx="3621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2D3B4F2-DD25-785A-C540-F07F24DDFF10}"/>
                    </a:ext>
                  </a:extLst>
                </p14:cNvPr>
                <p14:cNvContentPartPr/>
                <p14:nvPr/>
              </p14:nvContentPartPr>
              <p14:xfrm>
                <a:off x="8328328" y="1223105"/>
                <a:ext cx="36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2D3B4F2-DD25-785A-C540-F07F24DDFF1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19688" y="1214105"/>
                  <a:ext cx="18000" cy="349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58446893-A048-CAAC-9632-5FD8AD910D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0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7370"/>
    </mc:Choice>
    <mc:Fallback xmlns="">
      <p:transition advClick="0" advTm="373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140">
            <a:extLst>
              <a:ext uri="{FF2B5EF4-FFF2-40B4-BE49-F238E27FC236}">
                <a16:creationId xmlns:a16="http://schemas.microsoft.com/office/drawing/2014/main" id="{0E9FB120-2999-1604-31F8-D2E6E571C4F9}"/>
              </a:ext>
            </a:extLst>
          </p:cNvPr>
          <p:cNvSpPr/>
          <p:nvPr/>
        </p:nvSpPr>
        <p:spPr>
          <a:xfrm>
            <a:off x="76200" y="0"/>
            <a:ext cx="3027088" cy="1684265"/>
          </a:xfrm>
          <a:prstGeom prst="rect">
            <a:avLst/>
          </a:prstGeom>
          <a:solidFill>
            <a:schemeClr val="accent1">
              <a:alpha val="14203"/>
            </a:schemeClr>
          </a:solidFill>
          <a:ln w="38100" cmpd="sng">
            <a:solidFill>
              <a:schemeClr val="tx1"/>
            </a:solidFill>
            <a:prstDash val="dash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105E7-6740-69F2-A7A6-0178828F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65529" y="6474960"/>
            <a:ext cx="2590800" cy="47625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  <a:defRPr/>
            </a:pPr>
            <a:fld id="{5BE49736-B368-C840-80FE-046B1BC27A41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1CE7CC-8EA1-7995-3183-6F0D568152C3}"/>
              </a:ext>
            </a:extLst>
          </p:cNvPr>
          <p:cNvSpPr txBox="1"/>
          <p:nvPr/>
        </p:nvSpPr>
        <p:spPr>
          <a:xfrm>
            <a:off x="1965885" y="-20530"/>
            <a:ext cx="7342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400" b="1" dirty="0">
                <a:solidFill>
                  <a:srgbClr val="0000FF"/>
                </a:solidFill>
              </a:rPr>
              <a:t>Exact solution (non Fermi like)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34F17E1-2735-BB27-1DEE-3D9CF840BC4C}"/>
              </a:ext>
            </a:extLst>
          </p:cNvPr>
          <p:cNvGrpSpPr/>
          <p:nvPr/>
        </p:nvGrpSpPr>
        <p:grpSpPr>
          <a:xfrm>
            <a:off x="303928" y="228600"/>
            <a:ext cx="2663280" cy="1336865"/>
            <a:chOff x="303928" y="228600"/>
            <a:chExt cx="2663280" cy="1336865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F993496-461A-360E-4536-21071399A13C}"/>
                </a:ext>
              </a:extLst>
            </p:cNvPr>
            <p:cNvCxnSpPr/>
            <p:nvPr/>
          </p:nvCxnSpPr>
          <p:spPr bwMode="auto">
            <a:xfrm>
              <a:off x="383488" y="699305"/>
              <a:ext cx="140796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7C4A535-7B4B-62FF-0819-DD26788EB5D7}"/>
                </a:ext>
              </a:extLst>
            </p:cNvPr>
            <p:cNvGrpSpPr/>
            <p:nvPr/>
          </p:nvGrpSpPr>
          <p:grpSpPr>
            <a:xfrm>
              <a:off x="1909168" y="604625"/>
              <a:ext cx="1058040" cy="295200"/>
              <a:chOff x="1909168" y="604625"/>
              <a:chExt cx="1058040" cy="295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8" name="Ink 107">
                    <a:extLst>
                      <a:ext uri="{FF2B5EF4-FFF2-40B4-BE49-F238E27FC236}">
                        <a16:creationId xmlns:a16="http://schemas.microsoft.com/office/drawing/2014/main" id="{30302811-7ED3-C611-9CF8-667E3F75D6BD}"/>
                      </a:ext>
                    </a:extLst>
                  </p14:cNvPr>
                  <p14:cNvContentPartPr/>
                  <p14:nvPr/>
                </p14:nvContentPartPr>
                <p14:xfrm>
                  <a:off x="1909168" y="704345"/>
                  <a:ext cx="219600" cy="195480"/>
                </p14:xfrm>
              </p:contentPart>
            </mc:Choice>
            <mc:Fallback xmlns="">
              <p:pic>
                <p:nvPicPr>
                  <p:cNvPr id="108" name="Ink 107">
                    <a:extLst>
                      <a:ext uri="{FF2B5EF4-FFF2-40B4-BE49-F238E27FC236}">
                        <a16:creationId xmlns:a16="http://schemas.microsoft.com/office/drawing/2014/main" id="{30302811-7ED3-C611-9CF8-667E3F75D6BD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900168" y="695705"/>
                    <a:ext cx="237240" cy="213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9" name="Ink 108">
                    <a:extLst>
                      <a:ext uri="{FF2B5EF4-FFF2-40B4-BE49-F238E27FC236}">
                        <a16:creationId xmlns:a16="http://schemas.microsoft.com/office/drawing/2014/main" id="{2E6D1B99-BDFC-1A25-E351-C420AEF8AD6F}"/>
                      </a:ext>
                    </a:extLst>
                  </p14:cNvPr>
                  <p14:cNvContentPartPr/>
                  <p14:nvPr/>
                </p14:nvContentPartPr>
                <p14:xfrm>
                  <a:off x="2109328" y="673745"/>
                  <a:ext cx="60840" cy="137880"/>
                </p14:xfrm>
              </p:contentPart>
            </mc:Choice>
            <mc:Fallback xmlns="">
              <p:pic>
                <p:nvPicPr>
                  <p:cNvPr id="109" name="Ink 108">
                    <a:extLst>
                      <a:ext uri="{FF2B5EF4-FFF2-40B4-BE49-F238E27FC236}">
                        <a16:creationId xmlns:a16="http://schemas.microsoft.com/office/drawing/2014/main" id="{2E6D1B99-BDFC-1A25-E351-C420AEF8AD6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2100328" y="664745"/>
                    <a:ext cx="78480" cy="155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0" name="Ink 109">
                    <a:extLst>
                      <a:ext uri="{FF2B5EF4-FFF2-40B4-BE49-F238E27FC236}">
                        <a16:creationId xmlns:a16="http://schemas.microsoft.com/office/drawing/2014/main" id="{CDF86965-F424-0D9F-28BD-09F268B2A82E}"/>
                      </a:ext>
                    </a:extLst>
                  </p14:cNvPr>
                  <p14:cNvContentPartPr/>
                  <p14:nvPr/>
                </p14:nvContentPartPr>
                <p14:xfrm>
                  <a:off x="2213728" y="715865"/>
                  <a:ext cx="79920" cy="360"/>
                </p14:xfrm>
              </p:contentPart>
            </mc:Choice>
            <mc:Fallback xmlns="">
              <p:pic>
                <p:nvPicPr>
                  <p:cNvPr id="110" name="Ink 109">
                    <a:extLst>
                      <a:ext uri="{FF2B5EF4-FFF2-40B4-BE49-F238E27FC236}">
                        <a16:creationId xmlns:a16="http://schemas.microsoft.com/office/drawing/2014/main" id="{CDF86965-F424-0D9F-28BD-09F268B2A82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2205088" y="706865"/>
                    <a:ext cx="97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1" name="Ink 110">
                    <a:extLst>
                      <a:ext uri="{FF2B5EF4-FFF2-40B4-BE49-F238E27FC236}">
                        <a16:creationId xmlns:a16="http://schemas.microsoft.com/office/drawing/2014/main" id="{914074B0-C319-820F-49EA-C2F98DFB3D26}"/>
                      </a:ext>
                    </a:extLst>
                  </p14:cNvPr>
                  <p14:cNvContentPartPr/>
                  <p14:nvPr/>
                </p14:nvContentPartPr>
                <p14:xfrm>
                  <a:off x="2237848" y="788945"/>
                  <a:ext cx="51480" cy="360"/>
                </p14:xfrm>
              </p:contentPart>
            </mc:Choice>
            <mc:Fallback xmlns="">
              <p:pic>
                <p:nvPicPr>
                  <p:cNvPr id="111" name="Ink 110">
                    <a:extLst>
                      <a:ext uri="{FF2B5EF4-FFF2-40B4-BE49-F238E27FC236}">
                        <a16:creationId xmlns:a16="http://schemas.microsoft.com/office/drawing/2014/main" id="{914074B0-C319-820F-49EA-C2F98DFB3D2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229208" y="779945"/>
                    <a:ext cx="6912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12" name="Ink 111">
                    <a:extLst>
                      <a:ext uri="{FF2B5EF4-FFF2-40B4-BE49-F238E27FC236}">
                        <a16:creationId xmlns:a16="http://schemas.microsoft.com/office/drawing/2014/main" id="{FE231A2C-9607-26EE-8275-CB3CC91CFD23}"/>
                      </a:ext>
                    </a:extLst>
                  </p14:cNvPr>
                  <p14:cNvContentPartPr/>
                  <p14:nvPr/>
                </p14:nvContentPartPr>
                <p14:xfrm>
                  <a:off x="2413888" y="604625"/>
                  <a:ext cx="108000" cy="251640"/>
                </p14:xfrm>
              </p:contentPart>
            </mc:Choice>
            <mc:Fallback xmlns="">
              <p:pic>
                <p:nvPicPr>
                  <p:cNvPr id="112" name="Ink 111">
                    <a:extLst>
                      <a:ext uri="{FF2B5EF4-FFF2-40B4-BE49-F238E27FC236}">
                        <a16:creationId xmlns:a16="http://schemas.microsoft.com/office/drawing/2014/main" id="{FE231A2C-9607-26EE-8275-CB3CC91CFD23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405248" y="595985"/>
                    <a:ext cx="125640" cy="269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13" name="Ink 112">
                    <a:extLst>
                      <a:ext uri="{FF2B5EF4-FFF2-40B4-BE49-F238E27FC236}">
                        <a16:creationId xmlns:a16="http://schemas.microsoft.com/office/drawing/2014/main" id="{F8571159-8DBD-D88F-DBE1-AC1243586A28}"/>
                      </a:ext>
                    </a:extLst>
                  </p14:cNvPr>
                  <p14:cNvContentPartPr/>
                  <p14:nvPr/>
                </p14:nvContentPartPr>
                <p14:xfrm>
                  <a:off x="2612248" y="701105"/>
                  <a:ext cx="3240" cy="360"/>
                </p14:xfrm>
              </p:contentPart>
            </mc:Choice>
            <mc:Fallback xmlns="">
              <p:pic>
                <p:nvPicPr>
                  <p:cNvPr id="113" name="Ink 112">
                    <a:extLst>
                      <a:ext uri="{FF2B5EF4-FFF2-40B4-BE49-F238E27FC236}">
                        <a16:creationId xmlns:a16="http://schemas.microsoft.com/office/drawing/2014/main" id="{F8571159-8DBD-D88F-DBE1-AC1243586A28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603608" y="692105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14" name="Ink 113">
                    <a:extLst>
                      <a:ext uri="{FF2B5EF4-FFF2-40B4-BE49-F238E27FC236}">
                        <a16:creationId xmlns:a16="http://schemas.microsoft.com/office/drawing/2014/main" id="{B3FE726B-AA3E-DE85-3ECD-DD8EAACF5848}"/>
                      </a:ext>
                    </a:extLst>
                  </p14:cNvPr>
                  <p14:cNvContentPartPr/>
                  <p14:nvPr/>
                </p14:nvContentPartPr>
                <p14:xfrm>
                  <a:off x="2743288" y="669065"/>
                  <a:ext cx="144360" cy="226080"/>
                </p14:xfrm>
              </p:contentPart>
            </mc:Choice>
            <mc:Fallback xmlns="">
              <p:pic>
                <p:nvPicPr>
                  <p:cNvPr id="114" name="Ink 113">
                    <a:extLst>
                      <a:ext uri="{FF2B5EF4-FFF2-40B4-BE49-F238E27FC236}">
                        <a16:creationId xmlns:a16="http://schemas.microsoft.com/office/drawing/2014/main" id="{B3FE726B-AA3E-DE85-3ECD-DD8EAACF5848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734648" y="660425"/>
                    <a:ext cx="162000" cy="243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15" name="Ink 114">
                    <a:extLst>
                      <a:ext uri="{FF2B5EF4-FFF2-40B4-BE49-F238E27FC236}">
                        <a16:creationId xmlns:a16="http://schemas.microsoft.com/office/drawing/2014/main" id="{B051DCC8-F4EF-6829-9F76-C242431D746C}"/>
                      </a:ext>
                    </a:extLst>
                  </p14:cNvPr>
                  <p14:cNvContentPartPr/>
                  <p14:nvPr/>
                </p14:nvContentPartPr>
                <p14:xfrm>
                  <a:off x="2785768" y="784265"/>
                  <a:ext cx="181440" cy="49320"/>
                </p14:xfrm>
              </p:contentPart>
            </mc:Choice>
            <mc:Fallback xmlns="">
              <p:pic>
                <p:nvPicPr>
                  <p:cNvPr id="115" name="Ink 114">
                    <a:extLst>
                      <a:ext uri="{FF2B5EF4-FFF2-40B4-BE49-F238E27FC236}">
                        <a16:creationId xmlns:a16="http://schemas.microsoft.com/office/drawing/2014/main" id="{B051DCC8-F4EF-6829-9F76-C242431D746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777128" y="775625"/>
                    <a:ext cx="199080" cy="669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94A86CED-5A79-7ECE-379A-F28BBFB9B2A4}"/>
                </a:ext>
              </a:extLst>
            </p:cNvPr>
            <p:cNvGrpSpPr/>
            <p:nvPr/>
          </p:nvGrpSpPr>
          <p:grpSpPr>
            <a:xfrm>
              <a:off x="303928" y="1313465"/>
              <a:ext cx="350640" cy="158400"/>
              <a:chOff x="303928" y="1313465"/>
              <a:chExt cx="350640" cy="158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17" name="Ink 116">
                    <a:extLst>
                      <a:ext uri="{FF2B5EF4-FFF2-40B4-BE49-F238E27FC236}">
                        <a16:creationId xmlns:a16="http://schemas.microsoft.com/office/drawing/2014/main" id="{A60F6777-A4C8-9CB3-209D-7984810C65B5}"/>
                      </a:ext>
                    </a:extLst>
                  </p14:cNvPr>
                  <p14:cNvContentPartPr/>
                  <p14:nvPr/>
                </p14:nvContentPartPr>
                <p14:xfrm>
                  <a:off x="398248" y="1411025"/>
                  <a:ext cx="256320" cy="360"/>
                </p14:xfrm>
              </p:contentPart>
            </mc:Choice>
            <mc:Fallback xmlns="">
              <p:pic>
                <p:nvPicPr>
                  <p:cNvPr id="117" name="Ink 116">
                    <a:extLst>
                      <a:ext uri="{FF2B5EF4-FFF2-40B4-BE49-F238E27FC236}">
                        <a16:creationId xmlns:a16="http://schemas.microsoft.com/office/drawing/2014/main" id="{A60F6777-A4C8-9CB3-209D-7984810C65B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389248" y="1402025"/>
                    <a:ext cx="2739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18" name="Ink 117">
                    <a:extLst>
                      <a:ext uri="{FF2B5EF4-FFF2-40B4-BE49-F238E27FC236}">
                        <a16:creationId xmlns:a16="http://schemas.microsoft.com/office/drawing/2014/main" id="{EB1D00B2-33D3-1447-13FE-5BEDFDEB1827}"/>
                      </a:ext>
                    </a:extLst>
                  </p14:cNvPr>
                  <p14:cNvContentPartPr/>
                  <p14:nvPr/>
                </p14:nvContentPartPr>
                <p14:xfrm>
                  <a:off x="303928" y="1313465"/>
                  <a:ext cx="360" cy="158400"/>
                </p14:xfrm>
              </p:contentPart>
            </mc:Choice>
            <mc:Fallback xmlns="">
              <p:pic>
                <p:nvPicPr>
                  <p:cNvPr id="118" name="Ink 117">
                    <a:extLst>
                      <a:ext uri="{FF2B5EF4-FFF2-40B4-BE49-F238E27FC236}">
                        <a16:creationId xmlns:a16="http://schemas.microsoft.com/office/drawing/2014/main" id="{EB1D00B2-33D3-1447-13FE-5BEDFDEB1827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295288" y="1304825"/>
                    <a:ext cx="18000" cy="1760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08ABFF5-2E4A-7172-DA26-4A367FDF5874}"/>
                </a:ext>
              </a:extLst>
            </p:cNvPr>
            <p:cNvGrpSpPr/>
            <p:nvPr/>
          </p:nvGrpSpPr>
          <p:grpSpPr>
            <a:xfrm>
              <a:off x="717208" y="1147145"/>
              <a:ext cx="241920" cy="230400"/>
              <a:chOff x="717208" y="1147145"/>
              <a:chExt cx="241920" cy="23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20" name="Ink 119">
                    <a:extLst>
                      <a:ext uri="{FF2B5EF4-FFF2-40B4-BE49-F238E27FC236}">
                        <a16:creationId xmlns:a16="http://schemas.microsoft.com/office/drawing/2014/main" id="{AA6681B4-26A4-4D3E-1D10-A410D7827979}"/>
                      </a:ext>
                    </a:extLst>
                  </p14:cNvPr>
                  <p14:cNvContentPartPr/>
                  <p14:nvPr/>
                </p14:nvContentPartPr>
                <p14:xfrm>
                  <a:off x="717208" y="1147145"/>
                  <a:ext cx="241920" cy="360"/>
                </p14:xfrm>
              </p:contentPart>
            </mc:Choice>
            <mc:Fallback xmlns="">
              <p:pic>
                <p:nvPicPr>
                  <p:cNvPr id="120" name="Ink 119">
                    <a:extLst>
                      <a:ext uri="{FF2B5EF4-FFF2-40B4-BE49-F238E27FC236}">
                        <a16:creationId xmlns:a16="http://schemas.microsoft.com/office/drawing/2014/main" id="{AA6681B4-26A4-4D3E-1D10-A410D7827979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08208" y="1138505"/>
                    <a:ext cx="25956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21" name="Ink 120">
                    <a:extLst>
                      <a:ext uri="{FF2B5EF4-FFF2-40B4-BE49-F238E27FC236}">
                        <a16:creationId xmlns:a16="http://schemas.microsoft.com/office/drawing/2014/main" id="{F73B8E89-1942-E62B-A82A-DCD60246834F}"/>
                      </a:ext>
                    </a:extLst>
                  </p14:cNvPr>
                  <p14:cNvContentPartPr/>
                  <p14:nvPr/>
                </p14:nvContentPartPr>
                <p14:xfrm>
                  <a:off x="737728" y="1230665"/>
                  <a:ext cx="188280" cy="146880"/>
                </p14:xfrm>
              </p:contentPart>
            </mc:Choice>
            <mc:Fallback xmlns="">
              <p:pic>
                <p:nvPicPr>
                  <p:cNvPr id="121" name="Ink 120">
                    <a:extLst>
                      <a:ext uri="{FF2B5EF4-FFF2-40B4-BE49-F238E27FC236}">
                        <a16:creationId xmlns:a16="http://schemas.microsoft.com/office/drawing/2014/main" id="{F73B8E89-1942-E62B-A82A-DCD60246834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29088" y="1222025"/>
                    <a:ext cx="205920" cy="1645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D103D467-1F47-05F1-DB88-11CBB3481999}"/>
                </a:ext>
              </a:extLst>
            </p:cNvPr>
            <p:cNvGrpSpPr/>
            <p:nvPr/>
          </p:nvGrpSpPr>
          <p:grpSpPr>
            <a:xfrm>
              <a:off x="1059928" y="799745"/>
              <a:ext cx="331200" cy="270720"/>
              <a:chOff x="1059928" y="799745"/>
              <a:chExt cx="331200" cy="270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23" name="Ink 122">
                    <a:extLst>
                      <a:ext uri="{FF2B5EF4-FFF2-40B4-BE49-F238E27FC236}">
                        <a16:creationId xmlns:a16="http://schemas.microsoft.com/office/drawing/2014/main" id="{3C000A92-DE8A-F00B-805A-1E71BB906C20}"/>
                      </a:ext>
                    </a:extLst>
                  </p14:cNvPr>
                  <p14:cNvContentPartPr/>
                  <p14:nvPr/>
                </p14:nvContentPartPr>
                <p14:xfrm>
                  <a:off x="1073248" y="890825"/>
                  <a:ext cx="360" cy="360"/>
                </p14:xfrm>
              </p:contentPart>
            </mc:Choice>
            <mc:Fallback xmlns="">
              <p:pic>
                <p:nvPicPr>
                  <p:cNvPr id="123" name="Ink 122">
                    <a:extLst>
                      <a:ext uri="{FF2B5EF4-FFF2-40B4-BE49-F238E27FC236}">
                        <a16:creationId xmlns:a16="http://schemas.microsoft.com/office/drawing/2014/main" id="{3C000A92-DE8A-F00B-805A-1E71BB906C2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064248" y="88218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24" name="Ink 123">
                    <a:extLst>
                      <a:ext uri="{FF2B5EF4-FFF2-40B4-BE49-F238E27FC236}">
                        <a16:creationId xmlns:a16="http://schemas.microsoft.com/office/drawing/2014/main" id="{7B6E75A7-1683-E7F5-5582-C81C407ECE63}"/>
                      </a:ext>
                    </a:extLst>
                  </p14:cNvPr>
                  <p14:cNvContentPartPr/>
                  <p14:nvPr/>
                </p14:nvContentPartPr>
                <p14:xfrm>
                  <a:off x="1073248" y="799745"/>
                  <a:ext cx="303840" cy="360"/>
                </p14:xfrm>
              </p:contentPart>
            </mc:Choice>
            <mc:Fallback xmlns="">
              <p:pic>
                <p:nvPicPr>
                  <p:cNvPr id="124" name="Ink 123">
                    <a:extLst>
                      <a:ext uri="{FF2B5EF4-FFF2-40B4-BE49-F238E27FC236}">
                        <a16:creationId xmlns:a16="http://schemas.microsoft.com/office/drawing/2014/main" id="{7B6E75A7-1683-E7F5-5582-C81C407ECE63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1064248" y="791105"/>
                    <a:ext cx="3214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26" name="Ink 125">
                    <a:extLst>
                      <a:ext uri="{FF2B5EF4-FFF2-40B4-BE49-F238E27FC236}">
                        <a16:creationId xmlns:a16="http://schemas.microsoft.com/office/drawing/2014/main" id="{6B68AB41-8757-D049-01A2-E9C50B164905}"/>
                      </a:ext>
                    </a:extLst>
                  </p14:cNvPr>
                  <p14:cNvContentPartPr/>
                  <p14:nvPr/>
                </p14:nvContentPartPr>
                <p14:xfrm>
                  <a:off x="1059928" y="890465"/>
                  <a:ext cx="90360" cy="154080"/>
                </p14:xfrm>
              </p:contentPart>
            </mc:Choice>
            <mc:Fallback xmlns="">
              <p:pic>
                <p:nvPicPr>
                  <p:cNvPr id="126" name="Ink 125">
                    <a:extLst>
                      <a:ext uri="{FF2B5EF4-FFF2-40B4-BE49-F238E27FC236}">
                        <a16:creationId xmlns:a16="http://schemas.microsoft.com/office/drawing/2014/main" id="{6B68AB41-8757-D049-01A2-E9C50B164905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1050928" y="881825"/>
                    <a:ext cx="108000" cy="171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27" name="Ink 126">
                    <a:extLst>
                      <a:ext uri="{FF2B5EF4-FFF2-40B4-BE49-F238E27FC236}">
                        <a16:creationId xmlns:a16="http://schemas.microsoft.com/office/drawing/2014/main" id="{D423E3D2-AA9A-B6E2-74E9-3D4CFDC28441}"/>
                      </a:ext>
                    </a:extLst>
                  </p14:cNvPr>
                  <p14:cNvContentPartPr/>
                  <p14:nvPr/>
                </p14:nvContentPartPr>
                <p14:xfrm>
                  <a:off x="1211848" y="968225"/>
                  <a:ext cx="360" cy="360"/>
                </p14:xfrm>
              </p:contentPart>
            </mc:Choice>
            <mc:Fallback xmlns="">
              <p:pic>
                <p:nvPicPr>
                  <p:cNvPr id="127" name="Ink 126">
                    <a:extLst>
                      <a:ext uri="{FF2B5EF4-FFF2-40B4-BE49-F238E27FC236}">
                        <a16:creationId xmlns:a16="http://schemas.microsoft.com/office/drawing/2014/main" id="{D423E3D2-AA9A-B6E2-74E9-3D4CFDC28441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1202848" y="959225"/>
                    <a:ext cx="1800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128" name="Ink 127">
                    <a:extLst>
                      <a:ext uri="{FF2B5EF4-FFF2-40B4-BE49-F238E27FC236}">
                        <a16:creationId xmlns:a16="http://schemas.microsoft.com/office/drawing/2014/main" id="{31E2D14C-9601-E45E-B8B2-B7B7C920F02B}"/>
                      </a:ext>
                    </a:extLst>
                  </p14:cNvPr>
                  <p14:cNvContentPartPr/>
                  <p14:nvPr/>
                </p14:nvContentPartPr>
                <p14:xfrm>
                  <a:off x="1310128" y="918185"/>
                  <a:ext cx="81000" cy="152280"/>
                </p14:xfrm>
              </p:contentPart>
            </mc:Choice>
            <mc:Fallback xmlns="">
              <p:pic>
                <p:nvPicPr>
                  <p:cNvPr id="128" name="Ink 127">
                    <a:extLst>
                      <a:ext uri="{FF2B5EF4-FFF2-40B4-BE49-F238E27FC236}">
                        <a16:creationId xmlns:a16="http://schemas.microsoft.com/office/drawing/2014/main" id="{31E2D14C-9601-E45E-B8B2-B7B7C920F02B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1301128" y="909185"/>
                    <a:ext cx="98640" cy="1699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73FAA9F-77CE-6CAC-0B8C-A0051E02154B}"/>
                </a:ext>
              </a:extLst>
            </p:cNvPr>
            <p:cNvGrpSpPr/>
            <p:nvPr/>
          </p:nvGrpSpPr>
          <p:grpSpPr>
            <a:xfrm>
              <a:off x="1523968" y="228600"/>
              <a:ext cx="286200" cy="342905"/>
              <a:chOff x="1523968" y="228600"/>
              <a:chExt cx="286200" cy="342905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130" name="Ink 129">
                    <a:extLst>
                      <a:ext uri="{FF2B5EF4-FFF2-40B4-BE49-F238E27FC236}">
                        <a16:creationId xmlns:a16="http://schemas.microsoft.com/office/drawing/2014/main" id="{265FFA4F-F47A-22CB-4091-E73B89A3D1F8}"/>
                      </a:ext>
                    </a:extLst>
                  </p14:cNvPr>
                  <p14:cNvContentPartPr/>
                  <p14:nvPr/>
                </p14:nvContentPartPr>
                <p14:xfrm>
                  <a:off x="1523968" y="562865"/>
                  <a:ext cx="254160" cy="8640"/>
                </p14:xfrm>
              </p:contentPart>
            </mc:Choice>
            <mc:Fallback xmlns="">
              <p:pic>
                <p:nvPicPr>
                  <p:cNvPr id="130" name="Ink 129">
                    <a:extLst>
                      <a:ext uri="{FF2B5EF4-FFF2-40B4-BE49-F238E27FC236}">
                        <a16:creationId xmlns:a16="http://schemas.microsoft.com/office/drawing/2014/main" id="{265FFA4F-F47A-22CB-4091-E73B89A3D1F8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1515328" y="554225"/>
                    <a:ext cx="271800" cy="262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131" name="Ink 130">
                    <a:extLst>
                      <a:ext uri="{FF2B5EF4-FFF2-40B4-BE49-F238E27FC236}">
                        <a16:creationId xmlns:a16="http://schemas.microsoft.com/office/drawing/2014/main" id="{7666C6D9-AC50-B3A4-B27F-C4A6736C3040}"/>
                      </a:ext>
                    </a:extLst>
                  </p14:cNvPr>
                  <p14:cNvContentPartPr/>
                  <p14:nvPr/>
                </p14:nvContentPartPr>
                <p14:xfrm>
                  <a:off x="1628728" y="228600"/>
                  <a:ext cx="181440" cy="122760"/>
                </p14:xfrm>
              </p:contentPart>
            </mc:Choice>
            <mc:Fallback xmlns="">
              <p:pic>
                <p:nvPicPr>
                  <p:cNvPr id="131" name="Ink 130">
                    <a:extLst>
                      <a:ext uri="{FF2B5EF4-FFF2-40B4-BE49-F238E27FC236}">
                        <a16:creationId xmlns:a16="http://schemas.microsoft.com/office/drawing/2014/main" id="{7666C6D9-AC50-B3A4-B27F-C4A6736C3040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1619728" y="219600"/>
                    <a:ext cx="199080" cy="140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">
                <p14:nvContentPartPr>
                  <p14:cNvPr id="132" name="Ink 131">
                    <a:extLst>
                      <a:ext uri="{FF2B5EF4-FFF2-40B4-BE49-F238E27FC236}">
                        <a16:creationId xmlns:a16="http://schemas.microsoft.com/office/drawing/2014/main" id="{A7557BC3-C730-B17F-0ECA-5B6DD2221669}"/>
                      </a:ext>
                    </a:extLst>
                  </p14:cNvPr>
                  <p14:cNvContentPartPr/>
                  <p14:nvPr/>
                </p14:nvContentPartPr>
                <p14:xfrm>
                  <a:off x="1799728" y="228600"/>
                  <a:ext cx="360" cy="273240"/>
                </p14:xfrm>
              </p:contentPart>
            </mc:Choice>
            <mc:Fallback xmlns="">
              <p:pic>
                <p:nvPicPr>
                  <p:cNvPr id="132" name="Ink 131">
                    <a:extLst>
                      <a:ext uri="{FF2B5EF4-FFF2-40B4-BE49-F238E27FC236}">
                        <a16:creationId xmlns:a16="http://schemas.microsoft.com/office/drawing/2014/main" id="{A7557BC3-C730-B17F-0ECA-5B6DD2221669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1791088" y="219960"/>
                    <a:ext cx="18000" cy="2908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ED531A46-FA5E-CBF8-A05F-6A83571F31CC}"/>
                </a:ext>
              </a:extLst>
            </p:cNvPr>
            <p:cNvGrpSpPr/>
            <p:nvPr/>
          </p:nvGrpSpPr>
          <p:grpSpPr>
            <a:xfrm>
              <a:off x="2097808" y="1291865"/>
              <a:ext cx="474120" cy="273600"/>
              <a:chOff x="2097808" y="1291865"/>
              <a:chExt cx="474120" cy="273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">
                <p14:nvContentPartPr>
                  <p14:cNvPr id="134" name="Ink 133">
                    <a:extLst>
                      <a:ext uri="{FF2B5EF4-FFF2-40B4-BE49-F238E27FC236}">
                        <a16:creationId xmlns:a16="http://schemas.microsoft.com/office/drawing/2014/main" id="{0D51923E-4E52-794C-3DBF-40C7FDE4A40B}"/>
                      </a:ext>
                    </a:extLst>
                  </p14:cNvPr>
                  <p14:cNvContentPartPr/>
                  <p14:nvPr/>
                </p14:nvContentPartPr>
                <p14:xfrm>
                  <a:off x="2097808" y="1565105"/>
                  <a:ext cx="316440" cy="360"/>
                </p14:xfrm>
              </p:contentPart>
            </mc:Choice>
            <mc:Fallback xmlns="">
              <p:pic>
                <p:nvPicPr>
                  <p:cNvPr id="134" name="Ink 133">
                    <a:extLst>
                      <a:ext uri="{FF2B5EF4-FFF2-40B4-BE49-F238E27FC236}">
                        <a16:creationId xmlns:a16="http://schemas.microsoft.com/office/drawing/2014/main" id="{0D51923E-4E52-794C-3DBF-40C7FDE4A40B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2088808" y="1556465"/>
                    <a:ext cx="3340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135" name="Ink 134">
                    <a:extLst>
                      <a:ext uri="{FF2B5EF4-FFF2-40B4-BE49-F238E27FC236}">
                        <a16:creationId xmlns:a16="http://schemas.microsoft.com/office/drawing/2014/main" id="{C235F535-D9FA-9BEC-3738-E43B14A442C7}"/>
                      </a:ext>
                    </a:extLst>
                  </p14:cNvPr>
                  <p14:cNvContentPartPr/>
                  <p14:nvPr/>
                </p14:nvContentPartPr>
                <p14:xfrm>
                  <a:off x="2187448" y="1333985"/>
                  <a:ext cx="88200" cy="127080"/>
                </p14:xfrm>
              </p:contentPart>
            </mc:Choice>
            <mc:Fallback xmlns="">
              <p:pic>
                <p:nvPicPr>
                  <p:cNvPr id="135" name="Ink 134">
                    <a:extLst>
                      <a:ext uri="{FF2B5EF4-FFF2-40B4-BE49-F238E27FC236}">
                        <a16:creationId xmlns:a16="http://schemas.microsoft.com/office/drawing/2014/main" id="{C235F535-D9FA-9BEC-3738-E43B14A442C7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2178808" y="1324985"/>
                    <a:ext cx="10584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">
                <p14:nvContentPartPr>
                  <p14:cNvPr id="136" name="Ink 135">
                    <a:extLst>
                      <a:ext uri="{FF2B5EF4-FFF2-40B4-BE49-F238E27FC236}">
                        <a16:creationId xmlns:a16="http://schemas.microsoft.com/office/drawing/2014/main" id="{3B2430E8-ABFA-6FF6-BBCC-16A6E97886A5}"/>
                      </a:ext>
                    </a:extLst>
                  </p14:cNvPr>
                  <p14:cNvContentPartPr/>
                  <p14:nvPr/>
                </p14:nvContentPartPr>
                <p14:xfrm>
                  <a:off x="2356288" y="1391225"/>
                  <a:ext cx="3240" cy="360"/>
                </p14:xfrm>
              </p:contentPart>
            </mc:Choice>
            <mc:Fallback xmlns="">
              <p:pic>
                <p:nvPicPr>
                  <p:cNvPr id="136" name="Ink 135">
                    <a:extLst>
                      <a:ext uri="{FF2B5EF4-FFF2-40B4-BE49-F238E27FC236}">
                        <a16:creationId xmlns:a16="http://schemas.microsoft.com/office/drawing/2014/main" id="{3B2430E8-ABFA-6FF6-BBCC-16A6E97886A5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2347288" y="1382225"/>
                    <a:ext cx="2088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137" name="Ink 136">
                    <a:extLst>
                      <a:ext uri="{FF2B5EF4-FFF2-40B4-BE49-F238E27FC236}">
                        <a16:creationId xmlns:a16="http://schemas.microsoft.com/office/drawing/2014/main" id="{5C2610B4-7E2C-EFBB-120B-0431F91D3DD6}"/>
                      </a:ext>
                    </a:extLst>
                  </p14:cNvPr>
                  <p14:cNvContentPartPr/>
                  <p14:nvPr/>
                </p14:nvContentPartPr>
                <p14:xfrm>
                  <a:off x="2377168" y="1291865"/>
                  <a:ext cx="194760" cy="233280"/>
                </p14:xfrm>
              </p:contentPart>
            </mc:Choice>
            <mc:Fallback xmlns="">
              <p:pic>
                <p:nvPicPr>
                  <p:cNvPr id="137" name="Ink 136">
                    <a:extLst>
                      <a:ext uri="{FF2B5EF4-FFF2-40B4-BE49-F238E27FC236}">
                        <a16:creationId xmlns:a16="http://schemas.microsoft.com/office/drawing/2014/main" id="{5C2610B4-7E2C-EFBB-120B-0431F91D3DD6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2368168" y="1283225"/>
                    <a:ext cx="212400" cy="250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">
                <p14:nvContentPartPr>
                  <p14:cNvPr id="138" name="Ink 137">
                    <a:extLst>
                      <a:ext uri="{FF2B5EF4-FFF2-40B4-BE49-F238E27FC236}">
                        <a16:creationId xmlns:a16="http://schemas.microsoft.com/office/drawing/2014/main" id="{17322960-0572-5AA8-2C0C-FDCFA891F911}"/>
                      </a:ext>
                    </a:extLst>
                  </p14:cNvPr>
                  <p14:cNvContentPartPr/>
                  <p14:nvPr/>
                </p14:nvContentPartPr>
                <p14:xfrm>
                  <a:off x="2205088" y="1357745"/>
                  <a:ext cx="10800" cy="76320"/>
                </p14:xfrm>
              </p:contentPart>
            </mc:Choice>
            <mc:Fallback xmlns="">
              <p:pic>
                <p:nvPicPr>
                  <p:cNvPr id="138" name="Ink 137">
                    <a:extLst>
                      <a:ext uri="{FF2B5EF4-FFF2-40B4-BE49-F238E27FC236}">
                        <a16:creationId xmlns:a16="http://schemas.microsoft.com/office/drawing/2014/main" id="{17322960-0572-5AA8-2C0C-FDCFA891F911}"/>
                      </a:ext>
                    </a:extLst>
                  </p:cNvPr>
                  <p:cNvPicPr/>
                  <p:nvPr/>
                </p:nvPicPr>
                <p:blipFill>
                  <a:blip r:embed="rId52"/>
                  <a:stretch>
                    <a:fillRect/>
                  </a:stretch>
                </p:blipFill>
                <p:spPr>
                  <a:xfrm>
                    <a:off x="2196448" y="1348745"/>
                    <a:ext cx="28440" cy="939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AABC0796-EC3C-48E3-BF35-0DBD22B287A2}"/>
              </a:ext>
            </a:extLst>
          </p:cNvPr>
          <p:cNvGrpSpPr/>
          <p:nvPr/>
        </p:nvGrpSpPr>
        <p:grpSpPr>
          <a:xfrm>
            <a:off x="4956083" y="2035831"/>
            <a:ext cx="320040" cy="285840"/>
            <a:chOff x="1405751" y="2004665"/>
            <a:chExt cx="320040" cy="28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B1FF3F-0A1D-A253-3B29-9CE92E1D2FF8}"/>
                    </a:ext>
                  </a:extLst>
                </p14:cNvPr>
                <p14:cNvContentPartPr/>
                <p14:nvPr/>
              </p14:nvContentPartPr>
              <p14:xfrm>
                <a:off x="1405751" y="2004665"/>
                <a:ext cx="360" cy="285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B1FF3F-0A1D-A253-3B29-9CE92E1D2F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396751" y="1995665"/>
                  <a:ext cx="18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F88B414-4ED8-2396-E888-1655383FA160}"/>
                    </a:ext>
                  </a:extLst>
                </p14:cNvPr>
                <p14:cNvContentPartPr/>
                <p14:nvPr/>
              </p14:nvContentPartPr>
              <p14:xfrm>
                <a:off x="1547951" y="2034905"/>
                <a:ext cx="177840" cy="1969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F88B414-4ED8-2396-E888-1655383FA16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538951" y="2025905"/>
                  <a:ext cx="195480" cy="214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5CFE1EC-08AA-EE96-E1B9-A38259AE1357}"/>
                  </a:ext>
                </a:extLst>
              </p14:cNvPr>
              <p14:cNvContentPartPr/>
              <p14:nvPr/>
            </p14:nvContentPartPr>
            <p14:xfrm>
              <a:off x="5506883" y="2149231"/>
              <a:ext cx="119160" cy="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5CFE1EC-08AA-EE96-E1B9-A38259AE1357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497883" y="2140591"/>
                <a:ext cx="1368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5EE1BBC9-6F89-9C43-8472-A4FA649CF31E}"/>
                  </a:ext>
                </a:extLst>
              </p14:cNvPr>
              <p14:cNvContentPartPr/>
              <p14:nvPr/>
            </p14:nvContentPartPr>
            <p14:xfrm>
              <a:off x="5540723" y="2266231"/>
              <a:ext cx="77040" cy="36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5EE1BBC9-6F89-9C43-8472-A4FA649CF31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531723" y="2257591"/>
                <a:ext cx="9468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CD54CFE-F1BB-63D1-C55C-DCC5A76FFB06}"/>
              </a:ext>
            </a:extLst>
          </p:cNvPr>
          <p:cNvGrpSpPr/>
          <p:nvPr/>
        </p:nvGrpSpPr>
        <p:grpSpPr>
          <a:xfrm>
            <a:off x="5880563" y="1991191"/>
            <a:ext cx="397800" cy="395280"/>
            <a:chOff x="2330231" y="1960025"/>
            <a:chExt cx="397800" cy="39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30B7337-EB9A-A8BF-1519-B7609370E8FE}"/>
                    </a:ext>
                  </a:extLst>
                </p14:cNvPr>
                <p14:cNvContentPartPr/>
                <p14:nvPr/>
              </p14:nvContentPartPr>
              <p14:xfrm>
                <a:off x="2330231" y="1960025"/>
                <a:ext cx="218520" cy="2541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30B7337-EB9A-A8BF-1519-B7609370E8F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321591" y="1951025"/>
                  <a:ext cx="23616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253BFC61-7801-B131-5B6F-37730C1B24C8}"/>
                    </a:ext>
                  </a:extLst>
                </p14:cNvPr>
                <p14:cNvContentPartPr/>
                <p14:nvPr/>
              </p14:nvContentPartPr>
              <p14:xfrm>
                <a:off x="2596631" y="2138945"/>
                <a:ext cx="131400" cy="216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253BFC61-7801-B131-5B6F-37730C1B24C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587991" y="2129945"/>
                  <a:ext cx="149040" cy="23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0A19588-BD2F-4C09-BC69-5A133C45247D}"/>
              </a:ext>
            </a:extLst>
          </p:cNvPr>
          <p:cNvGrpSpPr/>
          <p:nvPr/>
        </p:nvGrpSpPr>
        <p:grpSpPr>
          <a:xfrm>
            <a:off x="421511" y="1086665"/>
            <a:ext cx="203760" cy="407880"/>
            <a:chOff x="421511" y="1086665"/>
            <a:chExt cx="203760" cy="40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9887AB7-DAB8-9097-0E18-BFFF415FAA60}"/>
                    </a:ext>
                  </a:extLst>
                </p14:cNvPr>
                <p14:cNvContentPartPr/>
                <p14:nvPr/>
              </p14:nvContentPartPr>
              <p14:xfrm>
                <a:off x="500351" y="1364225"/>
                <a:ext cx="107280" cy="13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9887AB7-DAB8-9097-0E18-BFFF415FAA6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1351" y="1355585"/>
                  <a:ext cx="1249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6E959FA-E506-93E2-8A0A-58E68D5847A4}"/>
                    </a:ext>
                  </a:extLst>
                </p14:cNvPr>
                <p14:cNvContentPartPr/>
                <p14:nvPr/>
              </p14:nvContentPartPr>
              <p14:xfrm>
                <a:off x="421511" y="1086665"/>
                <a:ext cx="101880" cy="1839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6E959FA-E506-93E2-8A0A-58E68D5847A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12871" y="1078025"/>
                  <a:ext cx="1195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AA969A3-D480-6519-EBB8-29C9C9FD8FB1}"/>
                    </a:ext>
                  </a:extLst>
                </p14:cNvPr>
                <p14:cNvContentPartPr/>
                <p14:nvPr/>
              </p14:nvContentPartPr>
              <p14:xfrm>
                <a:off x="553991" y="1235345"/>
                <a:ext cx="71280" cy="98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AA969A3-D480-6519-EBB8-29C9C9FD8F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44991" y="1226345"/>
                  <a:ext cx="88920" cy="11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F528E90A-2B58-4545-C46F-2AEE49505903}"/>
              </a:ext>
            </a:extLst>
          </p:cNvPr>
          <p:cNvGrpSpPr/>
          <p:nvPr/>
        </p:nvGrpSpPr>
        <p:grpSpPr>
          <a:xfrm>
            <a:off x="4334723" y="1949791"/>
            <a:ext cx="396720" cy="533160"/>
            <a:chOff x="784391" y="1918625"/>
            <a:chExt cx="396720" cy="53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878F8FC-92DD-9E1C-F212-34FCBB914A88}"/>
                    </a:ext>
                  </a:extLst>
                </p14:cNvPr>
                <p14:cNvContentPartPr/>
                <p14:nvPr/>
              </p14:nvContentPartPr>
              <p14:xfrm>
                <a:off x="784391" y="1918625"/>
                <a:ext cx="176040" cy="36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878F8FC-92DD-9E1C-F212-34FCBB914A8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75751" y="1909625"/>
                  <a:ext cx="1936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2873BC1-4D86-1996-6A43-613CEC4BB993}"/>
                    </a:ext>
                  </a:extLst>
                </p14:cNvPr>
                <p14:cNvContentPartPr/>
                <p14:nvPr/>
              </p14:nvContentPartPr>
              <p14:xfrm>
                <a:off x="1080671" y="2106905"/>
                <a:ext cx="8748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2873BC1-4D86-1996-6A43-613CEC4BB99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2031" y="2097905"/>
                  <a:ext cx="1051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332ECFF-C84E-DBCE-C2B1-68A18D14DFA7}"/>
                    </a:ext>
                  </a:extLst>
                </p14:cNvPr>
                <p14:cNvContentPartPr/>
                <p14:nvPr/>
              </p14:nvContentPartPr>
              <p14:xfrm>
                <a:off x="1104791" y="2225705"/>
                <a:ext cx="7632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332ECFF-C84E-DBCE-C2B1-68A18D14DF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96151" y="2216705"/>
                  <a:ext cx="9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1F414B9-157F-73B0-0059-30F22B24656D}"/>
                    </a:ext>
                  </a:extLst>
                </p14:cNvPr>
                <p14:cNvContentPartPr/>
                <p14:nvPr/>
              </p14:nvContentPartPr>
              <p14:xfrm>
                <a:off x="1046111" y="2318225"/>
                <a:ext cx="360" cy="1335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1F414B9-157F-73B0-0059-30F22B24656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37471" y="2309585"/>
                  <a:ext cx="18000" cy="1512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64" name="Picture 163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8F5AEAE4-9AD1-E5C7-3F7A-F9E145480502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819400"/>
            <a:ext cx="4141125" cy="3353901"/>
          </a:xfrm>
          <a:prstGeom prst="rect">
            <a:avLst/>
          </a:prstGeom>
        </p:spPr>
      </p:pic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DD8F478-5346-F891-92FA-8CCCC8FC9079}"/>
              </a:ext>
            </a:extLst>
          </p:cNvPr>
          <p:cNvGrpSpPr/>
          <p:nvPr/>
        </p:nvGrpSpPr>
        <p:grpSpPr>
          <a:xfrm>
            <a:off x="4349980" y="5677951"/>
            <a:ext cx="696960" cy="946800"/>
            <a:chOff x="799648" y="5646785"/>
            <a:chExt cx="696960" cy="94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EB871F7-3C05-67FE-2D9F-E61F6E4CC9FC}"/>
                    </a:ext>
                  </a:extLst>
                </p14:cNvPr>
                <p14:cNvContentPartPr/>
                <p14:nvPr/>
              </p14:nvContentPartPr>
              <p14:xfrm>
                <a:off x="878128" y="5646785"/>
                <a:ext cx="288000" cy="691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EB871F7-3C05-67FE-2D9F-E61F6E4CC9F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9488" y="5638145"/>
                  <a:ext cx="305640" cy="70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6214BF3E-72B1-1B99-A069-3AA9DF8BDD99}"/>
                    </a:ext>
                  </a:extLst>
                </p14:cNvPr>
                <p14:cNvContentPartPr/>
                <p14:nvPr/>
              </p14:nvContentPartPr>
              <p14:xfrm>
                <a:off x="799648" y="6399905"/>
                <a:ext cx="99000" cy="142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6214BF3E-72B1-1B99-A069-3AA9DF8BDD9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1008" y="6391265"/>
                  <a:ext cx="1166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3C90C98-F2F2-E1EF-21E0-04AD2A4C44E4}"/>
                    </a:ext>
                  </a:extLst>
                </p14:cNvPr>
                <p14:cNvContentPartPr/>
                <p14:nvPr/>
              </p14:nvContentPartPr>
              <p14:xfrm>
                <a:off x="997288" y="6377225"/>
                <a:ext cx="78840" cy="1126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3C90C98-F2F2-E1EF-21E0-04AD2A4C44E4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88288" y="6368225"/>
                  <a:ext cx="964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5DA5F15-D9E0-1F6D-7757-7DC120DC8990}"/>
                    </a:ext>
                  </a:extLst>
                </p14:cNvPr>
                <p14:cNvContentPartPr/>
                <p14:nvPr/>
              </p14:nvContentPartPr>
              <p14:xfrm>
                <a:off x="1164328" y="6381545"/>
                <a:ext cx="115200" cy="120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5DA5F15-D9E0-1F6D-7757-7DC120DC899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55328" y="6372905"/>
                  <a:ext cx="1328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AE44BA6D-1FF9-35EC-0450-8AF8E1A72AB0}"/>
                    </a:ext>
                  </a:extLst>
                </p14:cNvPr>
                <p14:cNvContentPartPr/>
                <p14:nvPr/>
              </p14:nvContentPartPr>
              <p14:xfrm>
                <a:off x="1343248" y="6357785"/>
                <a:ext cx="79920" cy="156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AE44BA6D-1FF9-35EC-0450-8AF8E1A72AB0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34608" y="6348785"/>
                  <a:ext cx="9756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0F887E3E-3971-8C0F-CB05-B137272B9AB3}"/>
                    </a:ext>
                  </a:extLst>
                </p14:cNvPr>
                <p14:cNvContentPartPr/>
                <p14:nvPr/>
              </p14:nvContentPartPr>
              <p14:xfrm>
                <a:off x="1493368" y="6364265"/>
                <a:ext cx="3240" cy="229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0F887E3E-3971-8C0F-CB05-B137272B9A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484728" y="6355265"/>
                  <a:ext cx="20880" cy="24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51B8239D-8C7E-58D1-93AF-EAF2E58EB903}"/>
                  </a:ext>
                </a:extLst>
              </p14:cNvPr>
              <p14:cNvContentPartPr/>
              <p14:nvPr/>
            </p14:nvContentPartPr>
            <p14:xfrm>
              <a:off x="1942288" y="1045625"/>
              <a:ext cx="105120" cy="18288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51B8239D-8C7E-58D1-93AF-EAF2E58EB903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937968" y="1041305"/>
                <a:ext cx="113760" cy="19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6" name="Group 185">
            <a:extLst>
              <a:ext uri="{FF2B5EF4-FFF2-40B4-BE49-F238E27FC236}">
                <a16:creationId xmlns:a16="http://schemas.microsoft.com/office/drawing/2014/main" id="{D6560A79-C3AB-E9B2-DAFC-3A77D8F0D5E5}"/>
              </a:ext>
            </a:extLst>
          </p:cNvPr>
          <p:cNvGrpSpPr/>
          <p:nvPr/>
        </p:nvGrpSpPr>
        <p:grpSpPr>
          <a:xfrm>
            <a:off x="1072888" y="665465"/>
            <a:ext cx="1051560" cy="915480"/>
            <a:chOff x="1072888" y="665465"/>
            <a:chExt cx="1051560" cy="91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B3646456-1CFB-8277-8E11-FEB9B2A2D45F}"/>
                    </a:ext>
                  </a:extLst>
                </p14:cNvPr>
                <p14:cNvContentPartPr/>
                <p14:nvPr/>
              </p14:nvContentPartPr>
              <p14:xfrm>
                <a:off x="1334248" y="1157225"/>
                <a:ext cx="669960" cy="338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B3646456-1CFB-8277-8E11-FEB9B2A2D45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316608" y="1139225"/>
                  <a:ext cx="70560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AE134759-8309-2127-E2C3-E5B76154F9A2}"/>
                    </a:ext>
                  </a:extLst>
                </p14:cNvPr>
                <p14:cNvContentPartPr/>
                <p14:nvPr/>
              </p14:nvContentPartPr>
              <p14:xfrm>
                <a:off x="1682008" y="665465"/>
                <a:ext cx="339480" cy="861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AE134759-8309-2127-E2C3-E5B76154F9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64008" y="647465"/>
                  <a:ext cx="375120" cy="89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A273C35-AD19-DC52-23E6-713054B4592C}"/>
                    </a:ext>
                  </a:extLst>
                </p14:cNvPr>
                <p14:cNvContentPartPr/>
                <p14:nvPr/>
              </p14:nvContentPartPr>
              <p14:xfrm>
                <a:off x="1467808" y="861665"/>
                <a:ext cx="482040" cy="58428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A273C35-AD19-DC52-23E6-713054B4592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450168" y="844025"/>
                  <a:ext cx="51768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651F2D4-277B-8E35-59E1-97CC4733CF13}"/>
                    </a:ext>
                  </a:extLst>
                </p14:cNvPr>
                <p14:cNvContentPartPr/>
                <p14:nvPr/>
              </p14:nvContentPartPr>
              <p14:xfrm>
                <a:off x="1072888" y="1391945"/>
                <a:ext cx="846000" cy="189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651F2D4-277B-8E35-59E1-97CC4733CF1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54888" y="1374305"/>
                  <a:ext cx="88164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DB020A0B-D73A-BFDF-674F-5F53361140F4}"/>
                    </a:ext>
                  </a:extLst>
                </p14:cNvPr>
                <p14:cNvContentPartPr/>
                <p14:nvPr/>
              </p14:nvContentPartPr>
              <p14:xfrm>
                <a:off x="1237048" y="1211945"/>
                <a:ext cx="87480" cy="32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DB020A0B-D73A-BFDF-674F-5F53361140F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219048" y="1193945"/>
                  <a:ext cx="123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AC8E213-DEDC-FC08-B291-EAE7B27AAF77}"/>
                    </a:ext>
                  </a:extLst>
                </p14:cNvPr>
                <p14:cNvContentPartPr/>
                <p14:nvPr/>
              </p14:nvContentPartPr>
              <p14:xfrm>
                <a:off x="1915648" y="1017905"/>
                <a:ext cx="151200" cy="2426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AC8E213-DEDC-FC08-B291-EAE7B27AAF7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907008" y="1009265"/>
                  <a:ext cx="168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01F08D-59C1-8C9B-3828-D2ADECED5999}"/>
                    </a:ext>
                  </a:extLst>
                </p14:cNvPr>
                <p14:cNvContentPartPr/>
                <p14:nvPr/>
              </p14:nvContentPartPr>
              <p14:xfrm>
                <a:off x="2116168" y="1206545"/>
                <a:ext cx="8280" cy="1224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01F08D-59C1-8C9B-3828-D2ADECED599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107168" y="1197545"/>
                  <a:ext cx="259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63A71344-DB54-3D84-5646-3AC87F5F4C27}"/>
              </a:ext>
            </a:extLst>
          </p:cNvPr>
          <p:cNvGrpSpPr/>
          <p:nvPr/>
        </p:nvGrpSpPr>
        <p:grpSpPr>
          <a:xfrm>
            <a:off x="4879528" y="1040585"/>
            <a:ext cx="3167280" cy="507960"/>
            <a:chOff x="4879528" y="1040585"/>
            <a:chExt cx="316728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115B51B-1B29-95AD-2C17-1870136648EC}"/>
                    </a:ext>
                  </a:extLst>
                </p14:cNvPr>
                <p14:cNvContentPartPr/>
                <p14:nvPr/>
              </p14:nvContentPartPr>
              <p14:xfrm>
                <a:off x="4879528" y="1049585"/>
                <a:ext cx="772200" cy="4989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115B51B-1B29-95AD-2C17-1870136648E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870528" y="1040945"/>
                  <a:ext cx="7898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CCAFCED4-7E3F-9BC5-16E7-74699CC4072A}"/>
                    </a:ext>
                  </a:extLst>
                </p14:cNvPr>
                <p14:cNvContentPartPr/>
                <p14:nvPr/>
              </p14:nvContentPartPr>
              <p14:xfrm>
                <a:off x="5807248" y="1195745"/>
                <a:ext cx="156240" cy="318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CCAFCED4-7E3F-9BC5-16E7-74699CC4072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798608" y="1186745"/>
                  <a:ext cx="1738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BB6391B-BBFC-4E84-1DAB-27F4D34F522B}"/>
                    </a:ext>
                  </a:extLst>
                </p14:cNvPr>
                <p14:cNvContentPartPr/>
                <p14:nvPr/>
              </p14:nvContentPartPr>
              <p14:xfrm>
                <a:off x="6227728" y="1121585"/>
                <a:ext cx="267840" cy="356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BB6391B-BBFC-4E84-1DAB-27F4D34F522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219088" y="1112585"/>
                  <a:ext cx="28548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7E55676D-F139-9469-4209-83342B9EFA07}"/>
                    </a:ext>
                  </a:extLst>
                </p14:cNvPr>
                <p14:cNvContentPartPr/>
                <p14:nvPr/>
              </p14:nvContentPartPr>
              <p14:xfrm>
                <a:off x="6573688" y="1043825"/>
                <a:ext cx="478440" cy="444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7E55676D-F139-9469-4209-83342B9EFA0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564688" y="1034825"/>
                  <a:ext cx="49608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CE20D14A-E9F7-1085-137B-351BA8D20902}"/>
                    </a:ext>
                  </a:extLst>
                </p14:cNvPr>
                <p14:cNvContentPartPr/>
                <p14:nvPr/>
              </p14:nvContentPartPr>
              <p14:xfrm>
                <a:off x="6658288" y="1246145"/>
                <a:ext cx="228600" cy="399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CE20D14A-E9F7-1085-137B-351BA8D2090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649648" y="1237505"/>
                  <a:ext cx="246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86A036E-3E37-15DD-8F25-257513E680BE}"/>
                    </a:ext>
                  </a:extLst>
                </p14:cNvPr>
                <p14:cNvContentPartPr/>
                <p14:nvPr/>
              </p14:nvContentPartPr>
              <p14:xfrm>
                <a:off x="7229968" y="1040585"/>
                <a:ext cx="816840" cy="3859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86A036E-3E37-15DD-8F25-257513E680B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221328" y="1031945"/>
                  <a:ext cx="83448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7855F84-691D-F12F-DFB4-2434A0791C0E}"/>
                    </a:ext>
                  </a:extLst>
                </p14:cNvPr>
                <p14:cNvContentPartPr/>
                <p14:nvPr/>
              </p14:nvContentPartPr>
              <p14:xfrm>
                <a:off x="7285048" y="1218065"/>
                <a:ext cx="276480" cy="93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7855F84-691D-F12F-DFB4-2434A0791C0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276408" y="1209065"/>
                  <a:ext cx="294120" cy="2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AF00742-3AE6-FC4B-D2F6-E45EB7E96C37}"/>
              </a:ext>
            </a:extLst>
          </p:cNvPr>
          <p:cNvGrpSpPr/>
          <p:nvPr/>
        </p:nvGrpSpPr>
        <p:grpSpPr>
          <a:xfrm>
            <a:off x="379888" y="4095905"/>
            <a:ext cx="2778120" cy="2015640"/>
            <a:chOff x="379888" y="4095905"/>
            <a:chExt cx="2778120" cy="201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421E234-6F99-73BB-D742-C99A028AA9C6}"/>
                    </a:ext>
                  </a:extLst>
                </p14:cNvPr>
                <p14:cNvContentPartPr/>
                <p14:nvPr/>
              </p14:nvContentPartPr>
              <p14:xfrm>
                <a:off x="1330648" y="5390825"/>
                <a:ext cx="127080" cy="3610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421E234-6F99-73BB-D742-C99A028AA9C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22008" y="5382185"/>
                  <a:ext cx="1447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0305363D-F319-74FD-59BC-AB49F547A852}"/>
                    </a:ext>
                  </a:extLst>
                </p14:cNvPr>
                <p14:cNvContentPartPr/>
                <p14:nvPr/>
              </p14:nvContentPartPr>
              <p14:xfrm>
                <a:off x="1338928" y="5554625"/>
                <a:ext cx="97560" cy="864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0305363D-F319-74FD-59BC-AB49F547A85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30288" y="5545625"/>
                  <a:ext cx="115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48ECB40-D7A7-7122-38C6-0EB3CC06C2A9}"/>
                    </a:ext>
                  </a:extLst>
                </p14:cNvPr>
                <p14:cNvContentPartPr/>
                <p14:nvPr/>
              </p14:nvContentPartPr>
              <p14:xfrm>
                <a:off x="1599928" y="5552465"/>
                <a:ext cx="105840" cy="68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48ECB40-D7A7-7122-38C6-0EB3CC06C2A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590928" y="5543825"/>
                  <a:ext cx="1234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A4269558-F78B-8D12-E311-C4BF99868C88}"/>
                    </a:ext>
                  </a:extLst>
                </p14:cNvPr>
                <p14:cNvContentPartPr/>
                <p14:nvPr/>
              </p14:nvContentPartPr>
              <p14:xfrm>
                <a:off x="1749688" y="5463905"/>
                <a:ext cx="122760" cy="3758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A4269558-F78B-8D12-E311-C4BF99868C8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741048" y="5455265"/>
                  <a:ext cx="1404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8CD5638-8A31-0B50-68CD-A02C6713B507}"/>
                    </a:ext>
                  </a:extLst>
                </p14:cNvPr>
                <p14:cNvContentPartPr/>
                <p14:nvPr/>
              </p14:nvContentPartPr>
              <p14:xfrm>
                <a:off x="1942648" y="5363105"/>
                <a:ext cx="141480" cy="2649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8CD5638-8A31-0B50-68CD-A02C6713B50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33648" y="5354105"/>
                  <a:ext cx="1591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C2249EE-04F0-58BF-3432-ED1F236CB9B1}"/>
                    </a:ext>
                  </a:extLst>
                </p14:cNvPr>
                <p14:cNvContentPartPr/>
                <p14:nvPr/>
              </p14:nvContentPartPr>
              <p14:xfrm>
                <a:off x="2186008" y="5433305"/>
                <a:ext cx="74880" cy="1152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C2249EE-04F0-58BF-3432-ED1F236CB9B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77368" y="5424665"/>
                  <a:ext cx="9252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68006823-2EBE-C232-F50E-053A64B3D707}"/>
                    </a:ext>
                  </a:extLst>
                </p14:cNvPr>
                <p14:cNvContentPartPr/>
                <p14:nvPr/>
              </p14:nvContentPartPr>
              <p14:xfrm>
                <a:off x="2191768" y="5559665"/>
                <a:ext cx="56520" cy="1044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68006823-2EBE-C232-F50E-053A64B3D7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83128" y="5551025"/>
                  <a:ext cx="74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7915763-4498-F4AE-2CE1-E08400AE875D}"/>
                    </a:ext>
                  </a:extLst>
                </p14:cNvPr>
                <p14:cNvContentPartPr/>
                <p14:nvPr/>
              </p14:nvContentPartPr>
              <p14:xfrm>
                <a:off x="2426848" y="5465345"/>
                <a:ext cx="106200" cy="360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7915763-4498-F4AE-2CE1-E08400AE875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418208" y="5456705"/>
                  <a:ext cx="123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78CACE7-26F0-5C1F-37C2-37D1D4A4BFE1}"/>
                    </a:ext>
                  </a:extLst>
                </p14:cNvPr>
                <p14:cNvContentPartPr/>
                <p14:nvPr/>
              </p14:nvContentPartPr>
              <p14:xfrm>
                <a:off x="2666248" y="5351945"/>
                <a:ext cx="360" cy="2480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78CACE7-26F0-5C1F-37C2-37D1D4A4BFE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57608" y="5342945"/>
                  <a:ext cx="1800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050EFC0-1161-B84B-08F2-234BBF0F3CC0}"/>
                    </a:ext>
                  </a:extLst>
                </p14:cNvPr>
                <p14:cNvContentPartPr/>
                <p14:nvPr/>
              </p14:nvContentPartPr>
              <p14:xfrm>
                <a:off x="2769928" y="5477225"/>
                <a:ext cx="360" cy="684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050EFC0-1161-B84B-08F2-234BBF0F3CC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760928" y="5468585"/>
                  <a:ext cx="180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FF098772-CCBF-54AA-6012-C97F63437029}"/>
                    </a:ext>
                  </a:extLst>
                </p14:cNvPr>
                <p14:cNvContentPartPr/>
                <p14:nvPr/>
              </p14:nvContentPartPr>
              <p14:xfrm>
                <a:off x="2921128" y="5364905"/>
                <a:ext cx="132480" cy="261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FF098772-CCBF-54AA-6012-C97F6343702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912128" y="5356265"/>
                  <a:ext cx="1501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A198BBF0-0F18-ED2E-878D-BAB7AB8C563C}"/>
                    </a:ext>
                  </a:extLst>
                </p14:cNvPr>
                <p14:cNvContentPartPr/>
                <p14:nvPr/>
              </p14:nvContentPartPr>
              <p14:xfrm>
                <a:off x="453328" y="4256825"/>
                <a:ext cx="252360" cy="17100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A198BBF0-0F18-ED2E-878D-BAB7AB8C563C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44328" y="4247825"/>
                  <a:ext cx="2700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57DAD29-5869-4A89-082F-911DE25433D8}"/>
                    </a:ext>
                  </a:extLst>
                </p14:cNvPr>
                <p14:cNvContentPartPr/>
                <p14:nvPr/>
              </p14:nvContentPartPr>
              <p14:xfrm>
                <a:off x="834928" y="4388225"/>
                <a:ext cx="6840" cy="3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57DAD29-5869-4A89-082F-911DE25433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25928" y="4379225"/>
                  <a:ext cx="2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8BF9DCE-079C-A1F3-9471-CE9174CDD57A}"/>
                    </a:ext>
                  </a:extLst>
                </p14:cNvPr>
                <p14:cNvContentPartPr/>
                <p14:nvPr/>
              </p14:nvContentPartPr>
              <p14:xfrm>
                <a:off x="1013488" y="4119305"/>
                <a:ext cx="108000" cy="486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8BF9DCE-079C-A1F3-9471-CE9174CDD57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04488" y="4110665"/>
                  <a:ext cx="12564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EB8FF5F-2C4D-C516-C936-3EC10020EEC1}"/>
                    </a:ext>
                  </a:extLst>
                </p14:cNvPr>
                <p14:cNvContentPartPr/>
                <p14:nvPr/>
              </p14:nvContentPartPr>
              <p14:xfrm>
                <a:off x="967408" y="4095905"/>
                <a:ext cx="680400" cy="3686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EB8FF5F-2C4D-C516-C936-3EC10020EEC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8768" y="4086905"/>
                  <a:ext cx="69804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E325F58-0E55-3DC8-DC24-69634BDDE702}"/>
                    </a:ext>
                  </a:extLst>
                </p14:cNvPr>
                <p14:cNvContentPartPr/>
                <p14:nvPr/>
              </p14:nvContentPartPr>
              <p14:xfrm>
                <a:off x="1243888" y="4200305"/>
                <a:ext cx="360" cy="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E325F58-0E55-3DC8-DC24-69634BDDE70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34888" y="419130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6560D54-A8B5-EE0E-9422-BD7C9E7DDE77}"/>
                    </a:ext>
                  </a:extLst>
                </p14:cNvPr>
                <p14:cNvContentPartPr/>
                <p14:nvPr/>
              </p14:nvContentPartPr>
              <p14:xfrm>
                <a:off x="1739608" y="4156385"/>
                <a:ext cx="180000" cy="285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6560D54-A8B5-EE0E-9422-BD7C9E7DDE7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730608" y="4147385"/>
                  <a:ext cx="1976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194FF28-E69F-AD83-03C7-B7F4B32C859B}"/>
                    </a:ext>
                  </a:extLst>
                </p14:cNvPr>
                <p14:cNvContentPartPr/>
                <p14:nvPr/>
              </p14:nvContentPartPr>
              <p14:xfrm>
                <a:off x="1955608" y="4461305"/>
                <a:ext cx="22320" cy="65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194FF28-E69F-AD83-03C7-B7F4B32C859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46968" y="4452665"/>
                  <a:ext cx="39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A9CA263-FBCD-3A72-5EAA-72F865C439A3}"/>
                    </a:ext>
                  </a:extLst>
                </p14:cNvPr>
                <p14:cNvContentPartPr/>
                <p14:nvPr/>
              </p14:nvContentPartPr>
              <p14:xfrm>
                <a:off x="2085928" y="4251065"/>
                <a:ext cx="105480" cy="2466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A9CA263-FBCD-3A72-5EAA-72F865C439A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076928" y="4242065"/>
                  <a:ext cx="1231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873B7F8-4C36-6A37-086C-2808078E571C}"/>
                    </a:ext>
                  </a:extLst>
                </p14:cNvPr>
                <p14:cNvContentPartPr/>
                <p14:nvPr/>
              </p14:nvContentPartPr>
              <p14:xfrm>
                <a:off x="558448" y="4598465"/>
                <a:ext cx="912240" cy="6436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873B7F8-4C36-6A37-086C-2808078E571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49808" y="4589825"/>
                  <a:ext cx="929880" cy="66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57FD34D5-6BB1-BA69-8933-F8BB2664AC3E}"/>
                    </a:ext>
                  </a:extLst>
                </p14:cNvPr>
                <p14:cNvContentPartPr/>
                <p14:nvPr/>
              </p14:nvContentPartPr>
              <p14:xfrm>
                <a:off x="1790008" y="4708625"/>
                <a:ext cx="13680" cy="3078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57FD34D5-6BB1-BA69-8933-F8BB2664AC3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781008" y="4699985"/>
                  <a:ext cx="31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AADD2D9-4333-5621-B0EE-0A163AC58715}"/>
                    </a:ext>
                  </a:extLst>
                </p14:cNvPr>
                <p14:cNvContentPartPr/>
                <p14:nvPr/>
              </p14:nvContentPartPr>
              <p14:xfrm>
                <a:off x="1883608" y="4952705"/>
                <a:ext cx="11880" cy="1519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AADD2D9-4333-5621-B0EE-0A163AC5871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874608" y="4944065"/>
                  <a:ext cx="295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CEF09B9-FB71-B09F-1AF2-B2AB3B906DAD}"/>
                    </a:ext>
                  </a:extLst>
                </p14:cNvPr>
                <p14:cNvContentPartPr/>
                <p14:nvPr/>
              </p14:nvContentPartPr>
              <p14:xfrm>
                <a:off x="2046328" y="4669745"/>
                <a:ext cx="95040" cy="279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CEF09B9-FB71-B09F-1AF2-B2AB3B906DA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037688" y="4660745"/>
                  <a:ext cx="11268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F2897B96-5DBF-8D24-2BB8-3A2685C1571C}"/>
                    </a:ext>
                  </a:extLst>
                </p14:cNvPr>
                <p14:cNvContentPartPr/>
                <p14:nvPr/>
              </p14:nvContentPartPr>
              <p14:xfrm>
                <a:off x="2141368" y="4839305"/>
                <a:ext cx="360" cy="2106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F2897B96-5DBF-8D24-2BB8-3A2685C1571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132368" y="4830665"/>
                  <a:ext cx="18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E76BF09-91F2-F645-EEC7-75FD711422C8}"/>
                    </a:ext>
                  </a:extLst>
                </p14:cNvPr>
                <p14:cNvContentPartPr/>
                <p14:nvPr/>
              </p14:nvContentPartPr>
              <p14:xfrm>
                <a:off x="2224168" y="4981145"/>
                <a:ext cx="9360" cy="1342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E76BF09-91F2-F645-EEC7-75FD711422C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15528" y="4972145"/>
                  <a:ext cx="27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9564A5B-15FA-2994-3E85-530F5F8F01BD}"/>
                    </a:ext>
                  </a:extLst>
                </p14:cNvPr>
                <p14:cNvContentPartPr/>
                <p14:nvPr/>
              </p14:nvContentPartPr>
              <p14:xfrm>
                <a:off x="2375728" y="4696025"/>
                <a:ext cx="193680" cy="3229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9564A5B-15FA-2994-3E85-530F5F8F01B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367088" y="4687025"/>
                  <a:ext cx="21132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79A31B41-C4A4-197F-2335-7BBB773ABD04}"/>
                    </a:ext>
                  </a:extLst>
                </p14:cNvPr>
                <p14:cNvContentPartPr/>
                <p14:nvPr/>
              </p14:nvContentPartPr>
              <p14:xfrm>
                <a:off x="379888" y="4294625"/>
                <a:ext cx="66600" cy="39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79A31B41-C4A4-197F-2335-7BBB773ABD0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1248" y="4285985"/>
                  <a:ext cx="842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907516BC-66BC-2A1C-A66B-AB2D1F297B1C}"/>
                    </a:ext>
                  </a:extLst>
                </p14:cNvPr>
                <p14:cNvContentPartPr/>
                <p14:nvPr/>
              </p14:nvContentPartPr>
              <p14:xfrm>
                <a:off x="1086928" y="4575065"/>
                <a:ext cx="1336320" cy="36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907516BC-66BC-2A1C-A66B-AB2D1F297B1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77928" y="4566425"/>
                  <a:ext cx="13539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40A9288C-9FA3-CFA9-1329-D487F1A9C1C2}"/>
                    </a:ext>
                  </a:extLst>
                </p14:cNvPr>
                <p14:cNvContentPartPr/>
                <p14:nvPr/>
              </p14:nvContentPartPr>
              <p14:xfrm>
                <a:off x="762928" y="5217665"/>
                <a:ext cx="1866600" cy="62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40A9288C-9FA3-CFA9-1329-D487F1A9C1C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53928" y="5209025"/>
                  <a:ext cx="1884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A1DB343-AFCB-253B-AAB7-5672B250AE08}"/>
                    </a:ext>
                  </a:extLst>
                </p14:cNvPr>
                <p14:cNvContentPartPr/>
                <p14:nvPr/>
              </p14:nvContentPartPr>
              <p14:xfrm>
                <a:off x="1200688" y="5274545"/>
                <a:ext cx="190080" cy="8370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A1DB343-AFCB-253B-AAB7-5672B250AE0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191688" y="5265905"/>
                  <a:ext cx="207720" cy="85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7BCE8B9D-00F0-D271-6EF8-963EC89444AB}"/>
                    </a:ext>
                  </a:extLst>
                </p14:cNvPr>
                <p14:cNvContentPartPr/>
                <p14:nvPr/>
              </p14:nvContentPartPr>
              <p14:xfrm>
                <a:off x="3001408" y="5296505"/>
                <a:ext cx="156600" cy="613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7BCE8B9D-00F0-D271-6EF8-963EC89444A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992768" y="5287505"/>
                  <a:ext cx="174240" cy="63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5" name="Group 304">
            <a:extLst>
              <a:ext uri="{FF2B5EF4-FFF2-40B4-BE49-F238E27FC236}">
                <a16:creationId xmlns:a16="http://schemas.microsoft.com/office/drawing/2014/main" id="{67008DC5-5F9F-ECE3-E625-06F9870941EE}"/>
              </a:ext>
            </a:extLst>
          </p:cNvPr>
          <p:cNvGrpSpPr/>
          <p:nvPr/>
        </p:nvGrpSpPr>
        <p:grpSpPr>
          <a:xfrm>
            <a:off x="465208" y="2154785"/>
            <a:ext cx="3300480" cy="1749600"/>
            <a:chOff x="465208" y="2154785"/>
            <a:chExt cx="3300480" cy="174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C330590-9884-93F3-1794-E7F2EC823840}"/>
                    </a:ext>
                  </a:extLst>
                </p14:cNvPr>
                <p14:cNvContentPartPr/>
                <p14:nvPr/>
              </p14:nvContentPartPr>
              <p14:xfrm>
                <a:off x="2548528" y="2740145"/>
                <a:ext cx="146880" cy="2340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C330590-9884-93F3-1794-E7F2EC823840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539528" y="2731145"/>
                  <a:ext cx="1645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E8E9F400-18F9-349C-3BB8-A0979B485F09}"/>
                    </a:ext>
                  </a:extLst>
                </p14:cNvPr>
                <p14:cNvContentPartPr/>
                <p14:nvPr/>
              </p14:nvContentPartPr>
              <p14:xfrm>
                <a:off x="479968" y="2714225"/>
                <a:ext cx="137520" cy="401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E8E9F400-18F9-349C-3BB8-A0979B485F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71328" y="2705225"/>
                  <a:ext cx="15516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2650308-3811-13E7-AC6D-F61AAF801BE2}"/>
                    </a:ext>
                  </a:extLst>
                </p14:cNvPr>
                <p14:cNvContentPartPr/>
                <p14:nvPr/>
              </p14:nvContentPartPr>
              <p14:xfrm>
                <a:off x="465208" y="2955425"/>
                <a:ext cx="96840" cy="3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2650308-3811-13E7-AC6D-F61AAF801BE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56208" y="2946785"/>
                  <a:ext cx="1144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8F789188-46B9-314A-14B2-2D29FEB03C0B}"/>
                    </a:ext>
                  </a:extLst>
                </p14:cNvPr>
                <p14:cNvContentPartPr/>
                <p14:nvPr/>
              </p14:nvContentPartPr>
              <p14:xfrm>
                <a:off x="692728" y="2692625"/>
                <a:ext cx="345960" cy="4096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8F789188-46B9-314A-14B2-2D29FEB03C0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683728" y="2683625"/>
                  <a:ext cx="36360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4FBDE66D-13C7-8F83-2F92-631ED4C0DB39}"/>
                    </a:ext>
                  </a:extLst>
                </p14:cNvPr>
                <p14:cNvContentPartPr/>
                <p14:nvPr/>
              </p14:nvContentPartPr>
              <p14:xfrm>
                <a:off x="728368" y="2936705"/>
                <a:ext cx="3600" cy="3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4FBDE66D-13C7-8F83-2F92-631ED4C0DB3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19728" y="2928065"/>
                  <a:ext cx="212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61F9CE4-77B4-B42A-72CD-1A209907812E}"/>
                    </a:ext>
                  </a:extLst>
                </p14:cNvPr>
                <p14:cNvContentPartPr/>
                <p14:nvPr/>
              </p14:nvContentPartPr>
              <p14:xfrm>
                <a:off x="1184128" y="2828705"/>
                <a:ext cx="162000" cy="337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61F9CE4-77B4-B42A-72CD-1A209907812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75488" y="2819705"/>
                  <a:ext cx="1796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9BCA56E7-77E6-E019-F648-CBC08ABB7B75}"/>
                    </a:ext>
                  </a:extLst>
                </p14:cNvPr>
                <p14:cNvContentPartPr/>
                <p14:nvPr/>
              </p14:nvContentPartPr>
              <p14:xfrm>
                <a:off x="610288" y="2871545"/>
                <a:ext cx="56880" cy="432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9BCA56E7-77E6-E019-F648-CBC08ABB7B7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1648" y="2862545"/>
                  <a:ext cx="745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25A6400-8131-5568-4D17-6391A9381343}"/>
                    </a:ext>
                  </a:extLst>
                </p14:cNvPr>
                <p14:cNvContentPartPr/>
                <p14:nvPr/>
              </p14:nvContentPartPr>
              <p14:xfrm>
                <a:off x="1586968" y="2735825"/>
                <a:ext cx="886320" cy="677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25A6400-8131-5568-4D17-6391A938134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77968" y="2727185"/>
                  <a:ext cx="903960" cy="69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41BEC308-683F-0975-6BE8-32BCD3430CB4}"/>
                    </a:ext>
                  </a:extLst>
                </p14:cNvPr>
                <p14:cNvContentPartPr/>
                <p14:nvPr/>
              </p14:nvContentPartPr>
              <p14:xfrm>
                <a:off x="2195728" y="2895305"/>
                <a:ext cx="149760" cy="3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41BEC308-683F-0975-6BE8-32BCD3430C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187088" y="2886665"/>
                  <a:ext cx="1674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2660B46D-B733-9D5D-50BB-E6869202A158}"/>
                    </a:ext>
                  </a:extLst>
                </p14:cNvPr>
                <p14:cNvContentPartPr/>
                <p14:nvPr/>
              </p14:nvContentPartPr>
              <p14:xfrm>
                <a:off x="1336408" y="3346025"/>
                <a:ext cx="871920" cy="396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2660B46D-B733-9D5D-50BB-E6869202A158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327768" y="3337025"/>
                  <a:ext cx="889560" cy="41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0810B5C-CDA7-09B3-D339-18703DAFF3CB}"/>
                    </a:ext>
                  </a:extLst>
                </p14:cNvPr>
                <p14:cNvContentPartPr/>
                <p14:nvPr/>
              </p14:nvContentPartPr>
              <p14:xfrm>
                <a:off x="1323448" y="3461945"/>
                <a:ext cx="447480" cy="327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0810B5C-CDA7-09B3-D339-18703DAFF3C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314448" y="3452945"/>
                  <a:ext cx="465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25D582B7-651A-46DB-497E-10499C93B6AC}"/>
                    </a:ext>
                  </a:extLst>
                </p14:cNvPr>
                <p14:cNvContentPartPr/>
                <p14:nvPr/>
              </p14:nvContentPartPr>
              <p14:xfrm>
                <a:off x="594808" y="3209945"/>
                <a:ext cx="1895040" cy="1220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25D582B7-651A-46DB-497E-10499C93B6A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585808" y="3200945"/>
                  <a:ext cx="19126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DB80091F-DADE-1F3C-979E-6D19E29765C5}"/>
                    </a:ext>
                  </a:extLst>
                </p14:cNvPr>
                <p14:cNvContentPartPr/>
                <p14:nvPr/>
              </p14:nvContentPartPr>
              <p14:xfrm>
                <a:off x="1378168" y="3816545"/>
                <a:ext cx="831240" cy="878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DB80091F-DADE-1F3C-979E-6D19E29765C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369528" y="3807905"/>
                  <a:ext cx="848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CEEA9569-E44A-11B5-4D43-87DAA4D86BC4}"/>
                    </a:ext>
                  </a:extLst>
                </p14:cNvPr>
                <p14:cNvContentPartPr/>
                <p14:nvPr/>
              </p14:nvContentPartPr>
              <p14:xfrm>
                <a:off x="2238928" y="2248745"/>
                <a:ext cx="103680" cy="1954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CEEA9569-E44A-11B5-4D43-87DAA4D86BC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30288" y="2239745"/>
                  <a:ext cx="1213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E77B445-2E30-0854-E883-E6A8A45C2A40}"/>
                    </a:ext>
                  </a:extLst>
                </p14:cNvPr>
                <p14:cNvContentPartPr/>
                <p14:nvPr/>
              </p14:nvContentPartPr>
              <p14:xfrm>
                <a:off x="2255488" y="2328665"/>
                <a:ext cx="30600" cy="3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E77B445-2E30-0854-E883-E6A8A45C2A4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246488" y="2319665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6D13796-8E06-4CD8-C568-3B1FFA3425F9}"/>
                    </a:ext>
                  </a:extLst>
                </p14:cNvPr>
                <p14:cNvContentPartPr/>
                <p14:nvPr/>
              </p14:nvContentPartPr>
              <p14:xfrm>
                <a:off x="2412088" y="2328665"/>
                <a:ext cx="74880" cy="3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6D13796-8E06-4CD8-C568-3B1FFA3425F9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403448" y="2319665"/>
                  <a:ext cx="925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DE36EF2B-CF27-E267-20B8-444713525428}"/>
                    </a:ext>
                  </a:extLst>
                </p14:cNvPr>
                <p14:cNvContentPartPr/>
                <p14:nvPr/>
              </p14:nvContentPartPr>
              <p14:xfrm>
                <a:off x="2508928" y="2277905"/>
                <a:ext cx="165960" cy="16344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DE36EF2B-CF27-E267-20B8-44471352542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500288" y="2268905"/>
                  <a:ext cx="183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C9493E1F-99FA-E294-A4A9-F67C1BBF8074}"/>
                    </a:ext>
                  </a:extLst>
                </p14:cNvPr>
                <p14:cNvContentPartPr/>
                <p14:nvPr/>
              </p14:nvContentPartPr>
              <p14:xfrm>
                <a:off x="2707648" y="2189345"/>
                <a:ext cx="115920" cy="19584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C9493E1F-99FA-E294-A4A9-F67C1BBF807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699008" y="2180345"/>
                  <a:ext cx="1335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3C24F8B-C102-476C-7861-8A1D12939A98}"/>
                    </a:ext>
                  </a:extLst>
                </p14:cNvPr>
                <p14:cNvContentPartPr/>
                <p14:nvPr/>
              </p14:nvContentPartPr>
              <p14:xfrm>
                <a:off x="2895208" y="2338025"/>
                <a:ext cx="100800" cy="3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3C24F8B-C102-476C-7861-8A1D12939A9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86208" y="2329385"/>
                  <a:ext cx="1184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D4E206C-9F57-9191-69E8-DB2E784D25D7}"/>
                    </a:ext>
                  </a:extLst>
                </p14:cNvPr>
                <p14:cNvContentPartPr/>
                <p14:nvPr/>
              </p14:nvContentPartPr>
              <p14:xfrm>
                <a:off x="2926168" y="2413265"/>
                <a:ext cx="36000" cy="3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D4E206C-9F57-9191-69E8-DB2E784D25D7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917168" y="2404265"/>
                  <a:ext cx="536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08E6A7DA-0E58-350A-BA3A-7B124DB0264C}"/>
                    </a:ext>
                  </a:extLst>
                </p14:cNvPr>
                <p14:cNvContentPartPr/>
                <p14:nvPr/>
              </p14:nvContentPartPr>
              <p14:xfrm>
                <a:off x="2846248" y="2197985"/>
                <a:ext cx="360" cy="84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08E6A7DA-0E58-350A-BA3A-7B124DB0264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837608" y="2188985"/>
                  <a:ext cx="18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4706FF75-F407-6165-754F-8FF75F556E21}"/>
                    </a:ext>
                  </a:extLst>
                </p14:cNvPr>
                <p14:cNvContentPartPr/>
                <p14:nvPr/>
              </p14:nvContentPartPr>
              <p14:xfrm>
                <a:off x="3132088" y="2315705"/>
                <a:ext cx="106200" cy="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4706FF75-F407-6165-754F-8FF75F556E2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23448" y="2307065"/>
                  <a:ext cx="1238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6E7B9396-758C-F358-E2CC-95EA42AF2E45}"/>
                    </a:ext>
                  </a:extLst>
                </p14:cNvPr>
                <p14:cNvContentPartPr/>
                <p14:nvPr/>
              </p14:nvContentPartPr>
              <p14:xfrm>
                <a:off x="3240808" y="2200145"/>
                <a:ext cx="121680" cy="2476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6E7B9396-758C-F358-E2CC-95EA42AF2E4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32168" y="2191505"/>
                  <a:ext cx="139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BECAB8E-B695-ADC4-B315-11E7968E8D71}"/>
                    </a:ext>
                  </a:extLst>
                </p14:cNvPr>
                <p14:cNvContentPartPr/>
                <p14:nvPr/>
              </p14:nvContentPartPr>
              <p14:xfrm>
                <a:off x="3418288" y="2313185"/>
                <a:ext cx="3240" cy="3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BECAB8E-B695-ADC4-B315-11E7968E8D7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409648" y="2304545"/>
                  <a:ext cx="2088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8C7DA5CC-B68E-1DFB-C0A1-615D1110DC1D}"/>
                    </a:ext>
                  </a:extLst>
                </p14:cNvPr>
                <p14:cNvContentPartPr/>
                <p14:nvPr/>
              </p14:nvContentPartPr>
              <p14:xfrm>
                <a:off x="3504688" y="2194385"/>
                <a:ext cx="99720" cy="32400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8C7DA5CC-B68E-1DFB-C0A1-615D1110DC1D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495688" y="2185745"/>
                  <a:ext cx="11736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28B629AD-56ED-3E39-CCB3-33BEE5A5B882}"/>
                    </a:ext>
                  </a:extLst>
                </p14:cNvPr>
                <p14:cNvContentPartPr/>
                <p14:nvPr/>
              </p14:nvContentPartPr>
              <p14:xfrm>
                <a:off x="2189608" y="2189345"/>
                <a:ext cx="96480" cy="37620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28B629AD-56ED-3E39-CCB3-33BEE5A5B88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180608" y="2180705"/>
                  <a:ext cx="1141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A34C04F-4FFE-5711-5CEB-BF4870FD8954}"/>
                    </a:ext>
                  </a:extLst>
                </p14:cNvPr>
                <p14:cNvContentPartPr/>
                <p14:nvPr/>
              </p14:nvContentPartPr>
              <p14:xfrm>
                <a:off x="3570568" y="2154785"/>
                <a:ext cx="195120" cy="5284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A34C04F-4FFE-5711-5CEB-BF4870FD895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561568" y="2146145"/>
                  <a:ext cx="212760" cy="54612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FD32F08-5DC2-9581-8D7B-AF37443EA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6"/>
          <a:stretch>
            <a:fillRect/>
          </a:stretch>
        </p:blipFill>
        <p:spPr>
          <a:xfrm>
            <a:off x="8178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95882"/>
    </mc:Choice>
    <mc:Fallback xmlns="">
      <p:transition advClick="0" advTm="958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NEXTUNIQUEID" val="10008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JPHVpc2hvdyBuYW1lPSJhbHdheXNTY3J1bmNoIiB2YWx1ZT0iZmFsc2UiLz4NCgkJPHVpc2hvdyBuYW1lPSJjY3RleHRoaWdobGlnaHRpbmciIHZhbHVlPSJ0cnVlIi8+DQoJPC9sYXlvdXQ+DQoJPGxhbmd1YWdlIGlkPSJlb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0xPQURJTkciIHZhbHVlPSJMb2FkaW5nIi8+DQoJCTx1aXRleHQgbmFtZT0iU0NSVUJCQVJTVEFUVVNfQlVGRkVSSU5HIiB2YWx1ZT0iQnVmZmVyaW5nIi8+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+DQoJCTx1aXRleHQgbmFtZT0iRUxBUFNFRCIgdmFsdWU9IiVtIE1pbnV0ZXMgJXMgU2Vjb25kcyBSZW1haW5pbmciLz4NCgkJPHVpdGV4dCBuYW1lPSJOT1RGT1VORCIgdmFsdWU9Ik5vdGhpbmcgRm91bmQiLz4NCgkJPHVpdGV4dCBuYW1lPSJBVFRBQ0hNRU5UUyIgdmFsdWU9IkF0dGFjaG1lbnR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jdCIvPg0KCQk8dWl0ZXh0IG5hbWU9IlRBQl9PVVRMSU5FIiB2YWx1ZT0iT3V0bGluZSIvPg0KCQk8dWl0ZXh0IG5hbWU9IlRBQl9USFVNQiIgdmFsdWU9IlRodW1iIi8+DQoJCTx1aXRleHQgbmFtZT0iVEFCX05PVEVTIiB2YWx1ZT0iTm90ZXMiLz4NCgkJPHVpdGV4dCBuYW1lPSJUQUJfU0VBUkNIIiB2YWx1ZT0iU2VhcmNoIi8+DQoJCTx1aXRleHQgbmFtZT0iU0xJREVfSEVBRElORyIgdmFsdWU9IlNsaWRlIFRpdGxlIi8+DQoJCTx1aXRleHQgbmFtZT0iRFVSQVRJT05fSEVBRElORyIgdmFsdWU9IkR1cmF0aW9uIi8+DQoJCTx1aXRleHQgbmFtZT0iU0VBUkNIX0hFQURJTkciIHZhbHVlPSJTZWFyY2ggZm9yIHRleHQ6Ii8+DQoJCTx1aXRleHQgbmFtZT0iVEhVTUJfSEVBRElORyIgdmFsdWU9IlNsaWRlIi8+DQoJCTx1aXRleHQgbmFtZT0iVEhVTUJfSU5GTyIgdmFsdWU9IlNsaWRlIFRpdGxlL0R1cmF0aW9uIi8+DQoJCTx1aXRleHQgbmFtZT0iQVRUQUNITkFNRV9IRUFESU5HIiB2YWx1ZT0iRmlsZSBOYW1lIi8+DQoJCTx1aXRleHQgbmFtZT0iQVRUQUNIU0laRV9IRUFESU5HIiB2YWx1ZT0iU2l6ZSIvPg0KCQk8dWl0ZXh0IG5hbWU9IlNMSURFX05PVEVTIiB2YWx1ZT0iU2xpZGUgTm90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lNob3cgc2lkZWJhciB0byBwYXJ0aWNpcGFudHMiLz4NCgkJPHVpdGV4dCBuYW1lPSJET0NXUkFQX1RJVExFIiB2YWx1ZT0iQnJlZXpl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JPHVpdGV4dCBuYW1lPSJET0NXUkFQX1RJVExFIiB2YWx1ZT0iQnJlZXpl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+DQoJCTx1aXRleHQgbmFtZT0iU0NSVUJCQVJTVEFUVVNfUExBWUlORyIgdmFsdWU9IkxlY3R1cmUiLz4NCgkJPHVpdGV4dCBuYW1lPSJTQ1JVQkJBUlNUQVRVU19OT0FVRElPIiB2YWx1ZT0iUGFzIGRlIHNvbiIvPg0KCQk8dWl0ZXh0IG5hbWU9IlNDUlVCQkFSU1RBVFVTX0xPQURJTkciIHZhbHVlPSJDaGFyZ2VtZW50IGVuIGNvdXJzIi8+DQoJCTx1aXRleHQgbmFtZT0iU0NSVUJCQVJTVEFUVVNfQlVGRkVSSU5HIiB2YWx1ZT0iTWlzZSBlbiBtw6ltb2lyZSIvPg0KCQk8dWl0ZXh0IG5hbWU9IlNDUlVCQkFSU1RBVFVTX1FVRVNUSU9OIiB2YWx1ZT0iUsOpcG9uZHJlIMOgIGxhIHF1ZXN0aW9uIi8+DQoJCTx1aXRleHQgbmFtZT0iU0NSVUJCQVJTVEFUVVNfUkVWSUVXUVVJWiIgdmFsdWU9IlLDqXZpc2lvbiBkdSBxdWVzdGlvbm5haXJlIi8+DQoJCTwhLS0gc3Vic3RpdHV0aW9uOiAlbSA9PSBtaW51dGVzIHJlbWFpbmluZyAtLT4NCgkJPCEtLSBzdWJzdGl0dXRpb246ICVzID09IHNlY29uZHMgcmVtYWluaW5nIC0tPg0KCQk8dWl0ZXh0IG5hbWU9IkVMQVBTRUQiIHZhbHVlPSIlbSBtaW51dGVzICVzIHNlY29uZGVzIFJlc3RhbnRlcyIvPg0KCQk8dWl0ZXh0IG5hbWU9Ik5PVEZPVU5EIiB2YWx1ZT0iUmllbiB0cm91dsOpIi8+DQoJCTx1aXRleHQgbmFtZT0iQVRUQUNITUVOVFMiIHZhbHVlPSJQacOoY2VzIGpvaW50ZXMiLz4NCgkJPCEtLSBzdWJzdGl0dXRpb246ICVwID09IGN1cnJlbnQgc3BlYWtlcidzIHRpdGxlIC0tPg0KCQk8dWl0ZXh0IG5hbWU9IkJJT1dJTl9USVRMRSIgdmFsdWU9IkJpbyA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Nb250cmVyIGwnZW5jYWRyw6kgYXV4IHBhcnRpY2lwYW50cyIvPg0KCQk8dWl0ZXh0IG5hbWU9IkRPQ1dSQVBfVElUTEUiIHZhbHVlPSJQacOoY2Ugam9pbnRlIEJyZWV6ZS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SB1aXRleHQgLS0+DQoJCTwhLS0gc3Vic3RpdHV0aW9uOiAlbiA9PSBzbGlkZSBudW1iZXIgLS0+DQoJCTx1aXRleHQgbmFtZT0iVU5OQU1FRFNMSURFVElUTEUiIHZhbHVlPSLjgrnjg6njgqTjg4kgOiAlbiIvPg0KCQk8IS0tIHN1YnN0aXR1dGlvbjogJW4gPT0gc2xpZGUgbnVtYmVyIC0tPg0KCQk8IS0tIHN1YnN0aXR1dGlvbjogJXQgPT0gdG90YWwgc2xpZGUgY291bnQgLS0+DQoJCTx1aXRleHQgbmFtZT0iU0NSVUJCQVJTVEFUVVNfU0xJREVJTkZPIiB2YWx1ZT0i44K544Op44Kk44OJIDogJW4gLyAldCB8ICIvPg0KCQk8dWl0ZXh0IG5hbWU9IlNDUlVCQkFSU1RBVFVTX1NUT1BQRUQiIHZhbHVlPSLlgZzmraIiLz4NCgkJPHVpdGV4dCBuYW1lPSJTQ1JVQkJBUlNUQVRVU19QTEFZSU5HIiB2YWx1ZT0i5YaN55Sf5LitIi8+DQoJCTx1aXRleHQgbmFtZT0iU0NSVUJCQVJTVEFUVVNfTk9BVURJTyIgdmFsdWU9Iumfs+WjsOOBquOBly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PVVRMSU5FIiB2YWx1ZT0i44Ki44Km44OI44Op44Kk44OzIi8+DQoJCTx1aXRleHQgbmFtZT0iVEFCX1RIVU1CIiB2YWx1ZT0i44K144Og44ON44O844OrIi8+DQoJCTx1aXRleHQgbmFtZT0iVEFCX05PVEVTIiB2YWx1ZT0i44OO44O844OIIi8+DQoJCTx1aXRleHQgbmFtZT0iVEFCX1NFQVJDSCIgdmFsdWU9IuaknOe0oiIvPg0KCQk8dWl0ZXh0IG5hbWU9IlNMSURFX0hFQURJTkciIHZhbHVlPSLjgrnjg6njgqTjg4njgr/jgqTjg4jjg6siLz4NCgkJPHVpdGV4dCBuYW1lPSJEVVJBVElPTl9IRUFESU5HIiB2YWx1ZT0i6ZW344GVIi8+DQoJCTx1aXRleHQgbmFtZT0iU0VBUkNIX0hFQURJTkciIHZhbHVlPSLmpJzntKLjgZnjgovjg4bjgq3jgrnjg4ggOiAiLz4NCgkJPHVpdGV4dCBuYW1lPSJUSFVNQl9IRUFESU5HIiB2YWx1ZT0i44K544Op44Kk44OJIi8+DQoJCTx1aXRleHQgbmFtZT0iVEhVTUJfSU5GTyIgdmFsdWU9IuOCueODqeOCpOODieOCv+OCpOODiOODqyAvIOmVt+OBlSIvPg0KCQk8dWl0ZXh0IG5hbWU9IkFUVEFDSE5BTUVfSEVBRElORyIgdmFsdWU9IuODleOCoeOCpOODq+WQjSIvPg0KCQk8dWl0ZXh0IG5hbWU9IkFUVEFDSFNJWkVfSEVBRElORyIgdmFsdWU9IuOCteOCpOOCuiIvPg0KCQk8dWl0ZXh0IG5hbWU9IlNMSURFX05PVEVTIiB2YWx1ZT0i44K544Op44Kk44OJ44OO44O844OI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LjgrXjgqTjg4njg5Djg7zjgpLlj4LliqDogIXjgavopovjgZvjgosiLz4NCgkJPHVpdGV4dCBuYW1lPSJET0NXUkFQX1RJVExFIiB2YWx1ZT0iQnJlZXpl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7LC47Jes7J6Q7JeQ6rKMIOyEuOuhnCDrp4nrjIAg67O07J206riwIi8+DQoJCTx1aXRleHQgbmFtZT0iRE9DV1JBUF9USVRMRSIgdmFsdWU9IkJyZWV6ZSDtjIzsnbwg7LKo67aAIi8+DQoJCTx1aXRleHQgbmFtZT0iRE9DV1JBUF9NU0ciIHZhbHVlPSLrgrQg7Lu07ZOo7YSw7JeQIOyggOyepSIvPg0KCQk8dWl0ZXh0IG5hbWU9IkRPQ1dSQVBfUFJPTVBUIiB2YWx1ZT0i7YG066at7ZWY7JesIOuLpOyatOuhnOuTnCIvPg0KCTwvbGFuZ3VhZ2U+DQo8L2NvbmZpZ3VyYXRpb24+DQog"/>
  <p:tag name="MMPROD_UIDATA" val="&lt;database version=&quot;9.0&quot;&gt;&lt;object type=&quot;1&quot; unique_id=&quot;10001&quot;&gt;&lt;property id=&quot;20141&quot; value=&quot;ch1&quot;/&gt;&lt;property id=&quot;20224&quot; value=&quot;C:\Documents and Settings\ag7rq\My Documents\My Breeze Presentations\ece687_ch1&quot;/&gt;&lt;property id=&quot;20250&quot; value=&quot;0&quot;/&gt;&lt;property id=&quot;20251&quot; value=&quot;0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558&quot;/&gt;&lt;property id=&quot;20309&quot; value=&quot;-1&quot;/&gt;&lt;/object&gt;&lt;object type=&quot;3&quot; unique_id=&quot;10007&quot;&gt;&lt;property id=&quot;20148&quot; value=&quot;5&quot;/&gt;&lt;property id=&quot;20300&quot; value=&quot;Slide 2&quot;/&gt;&lt;property id=&quot;20307&quot; value=&quot;562&quot;/&gt;&lt;property id=&quot;20309&quot; value=&quot;-1&quot;/&gt;&lt;/object&gt;&lt;object type=&quot;3&quot; unique_id=&quot;10008&quot;&gt;&lt;property id=&quot;20148&quot; value=&quot;5&quot;/&gt;&lt;property id=&quot;20300&quot; value=&quot;Slide 3&quot;/&gt;&lt;property id=&quot;20307&quot; value=&quot;561&quot;/&gt;&lt;property id=&quot;20309&quot; value=&quot;-1&quot;/&gt;&lt;/object&gt;&lt;object type=&quot;3&quot; unique_id=&quot;10009&quot;&gt;&lt;property id=&quot;20148&quot; value=&quot;5&quot;/&gt;&lt;property id=&quot;20300&quot; value=&quot;Slide 5&quot;/&gt;&lt;property id=&quot;20307&quot; value=&quot;643&quot;/&gt;&lt;property id=&quot;20309&quot; value=&quot;-1&quot;/&gt;&lt;/object&gt;&lt;object type=&quot;3&quot; unique_id=&quot;10072&quot;&gt;&lt;property id=&quot;20148&quot; value=&quot;5&quot;/&gt;&lt;property id=&quot;20300&quot; value=&quot;Slide 12&quot;/&gt;&lt;property id=&quot;20307&quot; value=&quot;683&quot;/&gt;&lt;/object&gt;&lt;object type=&quot;3&quot; unique_id=&quot;10094&quot;&gt;&lt;property id=&quot;20148&quot; value=&quot;5&quot;/&gt;&lt;property id=&quot;20300&quot; value=&quot;Slide 38 - &amp;quot;In plain English…&amp;quot;&quot;/&gt;&lt;property id=&quot;20307&quot; value=&quot;680&quot;/&gt;&lt;/object&gt;&lt;object type=&quot;3&quot; unique_id=&quot;10216&quot;&gt;&lt;property id=&quot;20148&quot; value=&quot;5&quot;/&gt;&lt;property id=&quot;20300&quot; value=&quot;Slide 6&quot;/&gt;&lt;property id=&quot;20307&quot; value=&quot;718&quot;/&gt;&lt;/object&gt;&lt;object type=&quot;3&quot; unique_id=&quot;10308&quot;&gt;&lt;property id=&quot;20148&quot; value=&quot;5&quot;/&gt;&lt;property id=&quot;20300&quot; value=&quot;Slide 9&quot;/&gt;&lt;property id=&quot;20307&quot; value=&quot;720&quot;/&gt;&lt;/object&gt;&lt;object type=&quot;3&quot; unique_id=&quot;10309&quot;&gt;&lt;property id=&quot;20148&quot; value=&quot;5&quot;/&gt;&lt;property id=&quot;20300&quot; value=&quot;Slide 7&quot;/&gt;&lt;property id=&quot;20307&quot; value=&quot;719&quot;/&gt;&lt;/object&gt;&lt;object type=&quot;3&quot; unique_id=&quot;10311&quot;&gt;&lt;property id=&quot;20148&quot; value=&quot;5&quot;/&gt;&lt;property id=&quot;20300&quot; value=&quot;Slide 4&quot;/&gt;&lt;property id=&quot;20307&quot; value=&quot;759&quot;/&gt;&lt;/object&gt;&lt;object type=&quot;3&quot; unique_id=&quot;10312&quot;&gt;&lt;property id=&quot;20148&quot; value=&quot;5&quot;/&gt;&lt;property id=&quot;20300&quot; value=&quot;Slide 8&quot;/&gt;&lt;property id=&quot;20307&quot; value=&quot;736&quot;/&gt;&lt;/object&gt;&lt;object type=&quot;3&quot; unique_id=&quot;10313&quot;&gt;&lt;property id=&quot;20148&quot; value=&quot;5&quot;/&gt;&lt;property id=&quot;20300&quot; value=&quot;Slide 10&quot;/&gt;&lt;property id=&quot;20307&quot; value=&quot;721&quot;/&gt;&lt;/object&gt;&lt;object type=&quot;3&quot; unique_id=&quot;10314&quot;&gt;&lt;property id=&quot;20148&quot; value=&quot;5&quot;/&gt;&lt;property id=&quot;20300&quot; value=&quot;Slide 11&quot;/&gt;&lt;property id=&quot;20307&quot; value=&quot;722&quot;/&gt;&lt;/object&gt;&lt;object type=&quot;3&quot; unique_id=&quot;10315&quot;&gt;&lt;property id=&quot;20148&quot; value=&quot;5&quot;/&gt;&lt;property id=&quot;20300&quot; value=&quot;Slide 13&quot;/&gt;&lt;property id=&quot;20307&quot; value=&quot;724&quot;/&gt;&lt;/object&gt;&lt;object type=&quot;3&quot; unique_id=&quot;10316&quot;&gt;&lt;property id=&quot;20148&quot; value=&quot;5&quot;/&gt;&lt;property id=&quot;20300&quot; value=&quot;Slide 14&quot;/&gt;&lt;property id=&quot;20307&quot; value=&quot;744&quot;/&gt;&lt;/object&gt;&lt;object type=&quot;3&quot; unique_id=&quot;10317&quot;&gt;&lt;property id=&quot;20148&quot; value=&quot;5&quot;/&gt;&lt;property id=&quot;20300&quot; value=&quot;Slide 16&quot;/&gt;&lt;property id=&quot;20307&quot; value=&quot;742&quot;/&gt;&lt;/object&gt;&lt;object type=&quot;3&quot; unique_id=&quot;10318&quot;&gt;&lt;property id=&quot;20148&quot; value=&quot;5&quot;/&gt;&lt;property id=&quot;20300&quot; value=&quot;Slide 17&quot;/&gt;&lt;property id=&quot;20307&quot; value=&quot;743&quot;/&gt;&lt;/object&gt;&lt;object type=&quot;3&quot; unique_id=&quot;10319&quot;&gt;&lt;property id=&quot;20148&quot; value=&quot;5&quot;/&gt;&lt;property id=&quot;20300&quot; value=&quot;Slide 19&quot;/&gt;&lt;property id=&quot;20307&quot; value=&quot;745&quot;/&gt;&lt;/object&gt;&lt;object type=&quot;3&quot; unique_id=&quot;10320&quot;&gt;&lt;property id=&quot;20148&quot; value=&quot;5&quot;/&gt;&lt;property id=&quot;20300&quot; value=&quot;Slide 20&quot;/&gt;&lt;property id=&quot;20307&quot; value=&quot;747&quot;/&gt;&lt;/object&gt;&lt;object type=&quot;3&quot; unique_id=&quot;10321&quot;&gt;&lt;property id=&quot;20148&quot; value=&quot;5&quot;/&gt;&lt;property id=&quot;20300&quot; value=&quot;Slide 21&quot;/&gt;&lt;property id=&quot;20307&quot; value=&quot;746&quot;/&gt;&lt;/object&gt;&lt;object type=&quot;3&quot; unique_id=&quot;10322&quot;&gt;&lt;property id=&quot;20148&quot; value=&quot;5&quot;/&gt;&lt;property id=&quot;20300&quot; value=&quot;Slide 22&quot;/&gt;&lt;property id=&quot;20307&quot; value=&quot;760&quot;/&gt;&lt;/object&gt;&lt;object type=&quot;3&quot; unique_id=&quot;10323&quot;&gt;&lt;property id=&quot;20148&quot; value=&quot;5&quot;/&gt;&lt;property id=&quot;20300&quot; value=&quot;Slide 23&quot;/&gt;&lt;property id=&quot;20307&quot; value=&quot;761&quot;/&gt;&lt;/object&gt;&lt;object type=&quot;3&quot; unique_id=&quot;10324&quot;&gt;&lt;property id=&quot;20148&quot; value=&quot;5&quot;/&gt;&lt;property id=&quot;20300&quot; value=&quot;Slide 24&quot;/&gt;&lt;property id=&quot;20307&quot; value=&quot;762&quot;/&gt;&lt;/object&gt;&lt;object type=&quot;3&quot; unique_id=&quot;10325&quot;&gt;&lt;property id=&quot;20148&quot; value=&quot;5&quot;/&gt;&lt;property id=&quot;20300&quot; value=&quot;Slide 25&quot;/&gt;&lt;property id=&quot;20307&quot; value=&quot;763&quot;/&gt;&lt;/object&gt;&lt;object type=&quot;3&quot; unique_id=&quot;10326&quot;&gt;&lt;property id=&quot;20148&quot; value=&quot;5&quot;/&gt;&lt;property id=&quot;20300&quot; value=&quot;Slide 26&quot;/&gt;&lt;property id=&quot;20307&quot; value=&quot;764&quot;/&gt;&lt;/object&gt;&lt;object type=&quot;3&quot; unique_id=&quot;10327&quot;&gt;&lt;property id=&quot;20148&quot; value=&quot;5&quot;/&gt;&lt;property id=&quot;20300&quot; value=&quot;Slide 27&quot;/&gt;&lt;property id=&quot;20307&quot; value=&quot;739&quot;/&gt;&lt;/object&gt;&lt;object type=&quot;3&quot; unique_id=&quot;10328&quot;&gt;&lt;property id=&quot;20148&quot; value=&quot;5&quot;/&gt;&lt;property id=&quot;20300&quot; value=&quot;Slide 28&quot;/&gt;&lt;property id=&quot;20307&quot; value=&quot;729&quot;/&gt;&lt;/object&gt;&lt;object type=&quot;3&quot; unique_id=&quot;10329&quot;&gt;&lt;property id=&quot;20148&quot; value=&quot;5&quot;/&gt;&lt;property id=&quot;20300&quot; value=&quot;Slide 29&quot;/&gt;&lt;property id=&quot;20307&quot; value=&quot;748&quot;/&gt;&lt;/object&gt;&lt;object type=&quot;3&quot; unique_id=&quot;10330&quot;&gt;&lt;property id=&quot;20148&quot; value=&quot;5&quot;/&gt;&lt;property id=&quot;20300&quot; value=&quot;Slide 30&quot;/&gt;&lt;property id=&quot;20307&quot; value=&quot;750&quot;/&gt;&lt;/object&gt;&lt;object type=&quot;3&quot; unique_id=&quot;10331&quot;&gt;&lt;property id=&quot;20148&quot; value=&quot;5&quot;/&gt;&lt;property id=&quot;20300&quot; value=&quot;Slide 31&quot;/&gt;&lt;property id=&quot;20307&quot; value=&quot;751&quot;/&gt;&lt;/object&gt;&lt;object type=&quot;3&quot; unique_id=&quot;10332&quot;&gt;&lt;property id=&quot;20148&quot; value=&quot;5&quot;/&gt;&lt;property id=&quot;20300&quot; value=&quot;Slide 32&quot;/&gt;&lt;property id=&quot;20307&quot; value=&quot;752&quot;/&gt;&lt;/object&gt;&lt;object type=&quot;3&quot; unique_id=&quot;10333&quot;&gt;&lt;property id=&quot;20148&quot; value=&quot;5&quot;/&gt;&lt;property id=&quot;20300&quot; value=&quot;Slide 33&quot;/&gt;&lt;property id=&quot;20307&quot; value=&quot;753&quot;/&gt;&lt;/object&gt;&lt;object type=&quot;3&quot; unique_id=&quot;10334&quot;&gt;&lt;property id=&quot;20148&quot; value=&quot;5&quot;/&gt;&lt;property id=&quot;20300&quot; value=&quot;Slide 34&quot;/&gt;&lt;property id=&quot;20307&quot; value=&quot;757&quot;/&gt;&lt;/object&gt;&lt;object type=&quot;3&quot; unique_id=&quot;10335&quot;&gt;&lt;property id=&quot;20148&quot; value=&quot;5&quot;/&gt;&lt;property id=&quot;20300&quot; value=&quot;Slide 35&quot;/&gt;&lt;property id=&quot;20307&quot; value=&quot;758&quot;/&gt;&lt;/object&gt;&lt;object type=&quot;3&quot; unique_id=&quot;10336&quot;&gt;&lt;property id=&quot;20148&quot; value=&quot;5&quot;/&gt;&lt;property id=&quot;20300&quot; value=&quot;Slide 36&quot;/&gt;&lt;property id=&quot;20307&quot; value=&quot;756&quot;/&gt;&lt;/object&gt;&lt;object type=&quot;3&quot; unique_id=&quot;10337&quot;&gt;&lt;property id=&quot;20148&quot; value=&quot;5&quot;/&gt;&lt;property id=&quot;20300&quot; value=&quot;Slide 37 - &amp;quot;Act of electronic switching &amp;quot;&quot;/&gt;&lt;property id=&quot;20307&quot; value=&quot;755&quot;/&gt;&lt;/object&gt;&lt;object type=&quot;3&quot; unique_id=&quot;10574&quot;&gt;&lt;property id=&quot;20148&quot; value=&quot;5&quot;/&gt;&lt;property id=&quot;20300&quot; value=&quot;Slide 15&quot;/&gt;&lt;property id=&quot;20307&quot; value=&quot;765&quot;/&gt;&lt;/object&gt;&lt;object type=&quot;3&quot; unique_id=&quot;10575&quot;&gt;&lt;property id=&quot;20148&quot; value=&quot;5&quot;/&gt;&lt;property id=&quot;20300&quot; value=&quot;Slide 18&quot;/&gt;&lt;property id=&quot;20307&quot; value=&quot;766&quot;/&gt;&lt;/object&gt;&lt;object type=&quot;3&quot; unique_id=&quot;10950&quot;&gt;&lt;property id=&quot;20148&quot; value=&quot;5&quot;/&gt;&lt;property id=&quot;20300&quot; value=&quot;Slide 39 - &amp;quot;Summary&amp;quot;&quot;/&gt;&lt;property id=&quot;20307&quot; value=&quot;767&quot;/&gt;&lt;/object&gt;&lt;/object&gt;&lt;object type=&quot;8&quot; unique_id=&quot;1011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3|14.4|30.1|79.8|47.1|14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38100" cmpd="sng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lg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47186</TotalTime>
  <Words>114</Words>
  <Application>Microsoft Macintosh PowerPoint</Application>
  <PresentationFormat>On-screen Show (4:3)</PresentationFormat>
  <Paragraphs>37</Paragraphs>
  <Slides>12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Purdue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Molecular Electronic Devices</dc:title>
  <dc:creator>Administrator</dc:creator>
  <cp:lastModifiedBy>Ghosh, Avik (ag7rq)</cp:lastModifiedBy>
  <cp:revision>2220</cp:revision>
  <cp:lastPrinted>2020-01-02T19:55:03Z</cp:lastPrinted>
  <dcterms:created xsi:type="dcterms:W3CDTF">2003-03-02T22:33:52Z</dcterms:created>
  <dcterms:modified xsi:type="dcterms:W3CDTF">2023-10-08T17:38:23Z</dcterms:modified>
</cp:coreProperties>
</file>