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tags/tag3.xml" ContentType="application/vnd.openxmlformats-officedocument.presentationml.tags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tags/tag4.xml" ContentType="application/vnd.openxmlformats-officedocument.presentationml.tags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tags/tag5.xml" ContentType="application/vnd.openxmlformats-officedocument.presentationml.tags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3"/>
  </p:notesMasterIdLst>
  <p:handoutMasterIdLst>
    <p:handoutMasterId r:id="rId14"/>
  </p:handoutMasterIdLst>
  <p:sldIdLst>
    <p:sldId id="936" r:id="rId2"/>
    <p:sldId id="921" r:id="rId3"/>
    <p:sldId id="937" r:id="rId4"/>
    <p:sldId id="922" r:id="rId5"/>
    <p:sldId id="948" r:id="rId6"/>
    <p:sldId id="924" r:id="rId7"/>
    <p:sldId id="951" r:id="rId8"/>
    <p:sldId id="952" r:id="rId9"/>
    <p:sldId id="953" r:id="rId10"/>
    <p:sldId id="891" r:id="rId11"/>
    <p:sldId id="959" r:id="rId12"/>
  </p:sldIdLst>
  <p:sldSz cx="9144000" cy="6858000" type="screen4x3"/>
  <p:notesSz cx="6997700" cy="9271000"/>
  <p:custDataLst>
    <p:tags r:id="rId15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833"/>
  </p:normalViewPr>
  <p:slideViewPr>
    <p:cSldViewPr>
      <p:cViewPr varScale="1">
        <p:scale>
          <a:sx n="143" d="100"/>
          <a:sy n="143" d="100"/>
        </p:scale>
        <p:origin x="13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55.7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1 329 24575,'20'0'0,"12"-4"0,2-14 0,17-1 0,-2-15 0,16 2 0,-16 2 0,17-5 0,-14 5 0,1 1 0,-9 1 0,-8 12 0,-6-3 0,-9 12 0,1-10 0,-12 15 0,2-6 0,-4 8 0,-3 0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9.2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24575,'0'12'0,"0"2"0,0 4 0,0 5 0,0-3 0,0-1 0,0 3 0,0-11 0,0 17 0,0-13 0,0 4 0,0-2 0,0-3 0,0 0 0,0-1 0,0 0 0,0-4 0,0 4 0,0-1 0,0-2 0,0 3 0,0-5 0,0 0 0,0 0 0,0 1 0,0-1 0,0 0 0,0 0 0,0-17 0,0 9 0,0-14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9.7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1647 24575,'22'0'0,"1"0"0,20 0 0,11 0 0,7 0 0,14 0 0,-6 0 0,16 0 0,-7 0 0,-7 0 0,10 0 0,-25 0 0,36 0 0,-29 0 0,20 5 0,-23-3 0,0 8 0,-2-8 0,-12 7 0,-2-8 0,-8 4 0,-5 0 0,-7-4 0,5 8 0,-14-8 0,3 3 0,-9-4 0,-1 0 0,0 0 0,0 0 0,-3 4 0,2-4 0,-6 0 0,2-9 0,-3-4 0,0-11 0,0-1 0,0-11 0,-4 4 0,3-10 0,-4 4 0,5 0 0,0-4 0,0 10 0,0 1 0,0 2 0,-4 9 0,3-3 0,-7 4 0,2-5 0,-3 5 0,-1-10 0,0 4 0,4-12 0,-3 5 0,4-4 0,-5 6 0,-1-7 0,5 6 0,-3-6 0,3 1 0,0 4 0,-3-4 0,7 0 0,-7 4 0,8-10 0,-8 10 0,8-5 0,-3 12 0,4-4 0,-4 10 0,2-10 0,-2 9 0,4-4 0,0 6 0,0-1 0,0 1 0,0 0 0,0-6 0,0 4 0,0-4 0,0 1 0,0 3 0,0-4 0,0 6 0,-4-1 0,3-4 0,-3 7 0,4-6 0,-4 8 0,3-5 0,-3 1 0,4 4 0,0-3 0,0 7 0,0-3 0,0 5 0,0-1 0,0 1 0,0 0 0,0 0 0,0 0 0,0 0 0,6 4 0,10 1 0,13 3 0,3-5 0,10 4 0,3-4 0,0 5 0,6 0 0,-7 0 0,0 0 0,-7 0 0,-1 0 0,-5 0 0,-1 0 0,0 0 0,0 0 0,-5 0 0,4 0 0,-10 0 0,10 0 0,-9 0 0,8 0 0,-8 0 0,4 0 0,-1 0 0,-3 0 0,-1 0 0,-2 0 0,-3 0 0,4 0 0,1 0 0,-1 0 0,0 0 0,1 0 0,-1 0 0,5 0 0,-3 0 0,4 0 0,-1 0 0,-3 0 0,3 0 0,-4 0 0,-5 0 0,3 0 0,-8 0 0,4 0 0,0 0 0,-4 0 0,4 4 0,-5 1 0,1-1 0,-1 4 0,0-7 0,5 2 0,-4 1 0,4-3 0,-5 2 0,0-3 0,1 0 0,-1 0 0,0 4 0,1-3 0,-1 3 0,0-4 0,0 0 0,0 0 0,-1 0 0,1 0 0,-4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2.6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316 9 24575,'1'-5'0,"-12"2"0,-3 3 0,-21 0 0,8 0 0,-9 0 0,5 0 0,1 9 0,5 1 0,1 14 0,4 1 0,4 6 0,-8 41 0,15-32 0,-5 27 0,14-44 0,0-9 0,0-1 0,13-4 0,10-4 0,15-1 0,29-4 0,-18 5 0,25-4 0,-29 9 0,12 2 0,-17 4 0,4 11 0,-19-6 0,-4 9 0,-7-5 0,-4 5 0,-5 0 0,0 0 0,-5-5 0,0 4 0,0-4 0,-8 0 0,-9 5 0,-8-9 0,-2 0 0,-2-3 0,4-7 0,-5 4 0,5-10 0,-4 0 0,10-5 0,-1 0 0,7 0 0,5 0 0,0 0 0,3 0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3.68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1 171 24575,'0'12'0,"0"-1"0,3-3 0,6 1 0,5-4 0,0-1 0,9 0 0,-8-3 0,4 4 0,-2-5 0,-3 0 0,4 0 0,1-4 0,-1-6 0,1-9 0,-4-1 0,3-9 0,2 9 0,-3-10 0,5 10 0,-7-4 0,-1 6 0,-1 4 0,-4 1 0,-1 8 0,0 2 0,-6 3 0,-7 0 0,-4 3 0,-3 2 0,3 7 0,5 7 0,-5 12 0,7 7 0,-7 6 0,7 7 0,-3-6 0,5 13 0,0-19 0,0 10 0,0-17 0,0 4 0,0-6 0,0-5 0,0-1 0,0-6 0,0-4 0,0 3 0,0-8 0,0 4 0,0-5 0,0-7 0,0 2 0,0-6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5.07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1 504 24575,'0'-15'0,"0"1"0,0-24 0,0 3 0,0-22 0,0 11 0,0-12 0,0 24 0,0-7 0,0 16 0,0 0 0,0 1 0,0 10 0,0-3 0,0 7 0,4 1 0,0 2 0,4 6 0,1-7 0,3 7 0,-2-2 0,2 3 0,-3 0 0,3 0 0,-2 0 0,7 0 0,-3 0 0,4 4 0,0 5 0,1 5 0,-1 5 0,0-1 0,1 0 0,-1-4 0,0 4 0,1-8 0,-5 7 0,3-7 0,-7 8 0,3-9 0,0 9 0,-3-4 0,3 4 0,1 0 0,-5-4 0,5 3 0,-6-7 0,1 3 0,-1-5 0,0 0 0,-3 0 0,2-3 0,-6-5 0,2-14 0,-3-6 0,0-11 0,0 1 0,0 5 0,0-4 0,0 10 0,0-5 0,0 5 0,0 6 0,0-5 0,0 9 0,0-9 0,0 9 0,0-4 0,4 0 0,1 4 0,3-4 0,-3 5 0,2 3 0,-6-2 0,2 6 0,-3-3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6.59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1 582 24575,'0'8'0,"0"4"0,0 0 0,0 5 0,0-5 0,0 0 0,0-4 0,0-7 0,4-11 0,7-16 0,7-19 0,-1-1 0,5-11 0,-4 4 0,5 1 0,-5 1 0,-3 13 0,0 2 0,-4 5 0,3 6 0,-4 2 0,-5 4 0,3 5 0,-7-3 0,6 3 0,-2-4 0,4-1 0,-3 5 0,1 1 0,-2 0 0,3 4 0,-3-4 0,3 9 0,-4 1 0,4 3 0,0 0 0,0 3 0,-4 2 0,4 8 0,-2 6 0,3 6 0,2 11 0,4 1 0,-3 7 0,9-1 0,-9 1 0,3 0 0,-4 0 0,4-7 0,-3-1 0,2-5 0,-4-1 0,0-5 0,0-2 0,-2-9 0,-3 3 0,-1-7 0,-4 3 0,4-5 0,-3 0 0,2 0 0,1 1 0,-3-1 0,7 5 0,-3 0 0,4 6 0,0-1 0,-4 0 0,3 1 0,-3-6 0,0 0 0,-1-5 0,-4 1 0,0-5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7.24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24575,'18'0'0,"8"0"0,18 0 0,2 0 0,4 0 0,-12 0 0,-2 0 0,-5 0 0,-7 0 0,-4 0 0,-8 0 0,-4 0 0,-3 0 0,-2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8.5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1 259 24575,'4'7'0,"-1"8"0,-3 3 0,0 11 0,0-4 0,0 5 0,0 0 0,0 0 0,0 0 0,0 0 0,0 1 0,0-7 0,0-5 0,0-1 0,0-9 0,0-4 0,0-24 0,0-3 0,0-16 0,0 8 0,0 0 0,0-7 0,0 6 0,0-11 0,0 10 0,0-4 0,0-1 0,5 11 0,0-9 0,5 10 0,-1 0 0,1 1 0,-1 6 0,4 3 0,-3-2 0,8 7 0,-4-4 0,0 1 0,3 7 0,-7-6 0,7 7 0,-7 0 0,3 1 0,-5 4 0,0 0 0,5 0 0,-4 0 0,4 0 0,-5 0 0,1 0 0,-1 4 0,0 0 0,0 4 0,-3 1 0,-1-1 0,-4 0 0,0 0 0,0 0 0,0 5 0,0 1 0,0 4 0,0 1 0,0-6 0,0 5 0,0-9 0,0 4 0,0-5 0,0 0 0,0 1 0,-4-5 0,-1 3 0,-3-6 0,0 3 0,-1-4 0,-3 0 0,-2 0 0,0 3 0,-9-2 0,12 3 0,-11-4 0,8 0 0,0 0 0,1 0 0,5 0 0,-1 0 0,1 0 0,0 0 0,0 0 0,-5 0 0,7 0 0,-2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49.87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291 16 24575,'-7'-8'0,"2"4"0,-6 0 0,-7 4 0,7 0 0,-12 0 0,14 0 0,-8 0 0,7 0 0,-3 0 0,5 0 0,0 0 0,-1 4 0,5 1 0,0 7 0,0-2 0,-1 7 0,0-3 0,-2 0 0,6-2 0,-3-3 0,4-1 0,0 0 0,0 0 0,0 1 0,0-1 0,0 0 0,3 0 0,2-3 0,3 2 0,0-2 0,1-1 0,-1 3 0,5-2 0,1 0 0,-1 3 0,5-3 0,-9 3 0,4 1 0,-5-1 0,0 0 0,1 5 0,-1-4 0,-3 4 0,-1 0 0,-4-4 0,0 8 0,0-7 0,0 7 0,0-8 0,0 9 0,0-9 0,-8 8 0,-3-7 0,-7 3 0,-1-4 0,1 0 0,-1 1 0,5-2 0,-3-3 0,3-1 0,0-4 0,-3 0 0,7 0 0,-7 0 0,7 0 0,-3 0 0,1-4 0,2-1 0,1-4 0,2 1 0,6-1 0,-7 1 0,7 0 0,-3 0 0,4 0 0,0 0 0,0-1 0,0 1 0,0 3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1.16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156 9 24575,'-5'-5'0,"-2"2"0,-14 3 0,-3 0 0,0 0 0,3 0 0,-2 0 0,14 0 0,-4 0 0,9 7 0,0 2 0,4 13 0,0 3 0,0 6 0,0-1 0,0 6 0,4-4 0,2 10 0,5-5 0,-5 7 0,-1 0 0,-5 0 0,0-7 0,0 5 0,0-15 0,0 2 0,0-15 0,0-1 0,0-5 0,0 0 0,0 0 0,0 0 0,0 0 0,0 0 0,0 0 0,0 0 0,3-4 0,2 0 0,3-4 0,4 0 0,2 0 0,0 0 0,8 0 0,-11 0 0,12 0 0,-10 0 0,1 0 0,-1 0 0,-5 0 0,0 3 0,1-2 0,-1 3 0,0-4 0,0 4 0,0-3 0,-3 6 0,-2-3 0,-3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1.71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24575,'4'0'0,"3"0"0,11 0 0,6 0 0,0 0 0,1 0 0,-1 0 0,-10 0 0,-2 0 0,-3 0 0,-5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1.0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24575,'0'25'0,"0"2"0,0 9 0,0 1 0,0 7 0,0-7 0,0-1 0,0-11 0,0 4 0,0-10 0,0 1 0,0-8 0,0 1 0,0 1 0,0 4 0,0 0 0,0 1 0,0-6 0,0 5 0,0-9 0,0 4 0,0-5 0,0 0 0,0 1 0,0-8 0,0 2 0,0-7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3.71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152 682 24575,'-4'-13'0,"-2"-12"0,-9-1 0,-1-17 0,-11 10 0,9-9 0,-7 9 0,10 5 0,4 6 0,-2 7 0,12-2 0,1 7 0,14 2 0,12 8 0,6 0 0,10 5 0,-4 6 0,5 6 0,1 5 0,0 0 0,7-5 0,-6 4 0,0-9 0,-3 4 0,-10-6 0,-1-4 0,-8-2 0,-9-4 0,-1 0 0,-5 0 0,-3-11 0,-6-5 0,-15-13 0,-9-22 0,-10 7 0,4-15 0,2 7 0,1-1 0,4 1 0,1 7 0,3 9 0,9 11 0,-2 6 0,4 6 0,1 5 0,3-1 0,1 5 0,4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4.7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98 6 24575,'-8'0'0,"-4"-4"0,-2 3 0,0 0 0,0 10 0,1 1 0,7 3 0,-2-4 0,8-1 0,-4 0 0,3 0 0,-2 0 0,3 0 0,0 0 0,4 5 0,1 1 0,4 4 0,5 6 0,-4-5 0,4 5 0,-5-6 0,5 0 0,-4 1 0,3-5 0,-4 3 0,-1-8 0,1 4 0,3-5 0,-2 1 0,3 4 0,-5-4 0,1 4 0,4 0 0,-4 1 0,5 4 0,-6-4 0,1 3 0,0-8 0,-4 4 0,2-5 0,-6 0 0,6-3 0,-3-2 0,4-6 0,0-2 0,0-8 0,1 4 0,0-8 0,-1 7 0,1-7 0,0 7 0,-1-3 0,0 5 0,1 3 0,-5-2 0,4 6 0,-7-7 0,2 8 0,-3-4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5.34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1 117 24575,'0'-8'0,"0"-5"0,0 4 0,4-8 0,5 7 0,5-4 0,5 5 0,-1 0 0,0-1 0,1 5 0,-5-3 0,-2 8 0,-4-4 0,-4 4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6.47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0 207 24575,'0'2'0,"0"5"0,0 15 0,0 2 0,0 7 0,0-7 0,0 0 0,0 0 0,8-5 0,-1 10 0,6-14 0,-4 7 0,0-16 0,-1 6 0,5-3 0,1-3 0,0 6 0,3-7 0,-8-1 0,4 0 0,0-4 0,1 0 0,0 0 0,3 0 0,-3 0 0,4 0 0,0 0 0,1 0 0,-1 0 0,0-8 0,1 2 0,-5-12 0,3 8 0,-7-7 0,4 2 0,-5-3 0,0-1 0,-4 5 0,-1-8 0,-4 7 0,0-14 0,0 9 0,0-9 0,0 4 0,0 0 0,0-4 0,-4 4 0,3 0 0,-8 2 0,8 9 0,-7 1 0,7 4 0,-3 1 0,4 0 0,0 0 0,0 0 0,0 0 0,0 0 0,0 0 0,0 0 0,0 0 0,0 4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8.12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63 158 24575,'0'13'0,"0"5"0,0 7 0,0 5 0,0 7 0,0-6 0,5 12 0,1 1 0,9-5 0,-7 11 0,4-24 0,-10 3 0,5-15 0,-6-1 0,3-5 0,-4 0 0,-8-22 0,1 0 0,-7-28 0,4 10 0,-1-4 0,-4 0 0,3-2 0,-4 0 0,10 2 0,-3 6 0,8 0 0,-7 5 0,6 1 0,-2 1 0,4 7 0,0-6 0,0 12 0,0-7 0,0 7 0,0-3 0,0 5 0,4 0 0,1-1 0,3-4 0,5 3 0,1 1 0,5 1 0,-1 3 0,6 0 0,-5 0 0,10 5 0,-4 0 0,0 0 0,4 0 0,-10 0 0,5 0 0,-10 0 0,3 5 0,-8-1 0,4 1 0,-5 3 0,-3-4 0,-1 5 0,-4-1 0,0 0 0,0 0 0,0 5 0,0 1 0,0 4 0,0 0 0,-4-4 0,-1 3 0,-4-7 0,1 3 0,-1-5 0,-4 1 0,4-1 0,-8 1 0,-3-4 0,1 3 0,-1-7 0,3 7 0,8-7 0,-4 3 0,4-4 0,1 0 0,7 0 0,9 0 0,12 0 0,3 0 0,1 0 0,0 4 0,0 2 0,7 4 0,-1 4 0,-5-3 0,3 8 0,-8-4 0,4 0 0,-10 2 0,3-7 0,-7 3 0,3-4 0,-5-1 0,0 0 0,1 1 0,-5-1 0,0 0 0,-4-4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59.44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20 201 24575,'0'7'0,"0"6"0,0 1 0,0 4 0,0 0 0,0 1 0,0-1 0,0 0 0,0 1 0,0-5 0,0 3 0,0-3 0,4-4 0,-3 2 0,11-3 0,-7 0 0,13 4 0,-5-4 0,6 0 0,-1 0 0,0 0 0,-4 0 0,3 0 0,-3-4 0,0-1 0,3-4 0,-7 0 0,7 0 0,-3 0 0,4 0 0,0 0 0,1 0 0,-1 0 0,-4-4 0,3-1 0,-3-4 0,0 0 0,-1-4 0,0 3 0,-3-7 0,3 2 0,-4 1 0,0-3 0,0-2 0,0-1 0,1-9 0,-5 4 0,0 0 0,-5-4 0,0 10 0,0-10 0,0 9 0,0-9 0,0 9 0,-8-3 0,-2 4 0,-9 5 0,-5-4 0,5 7 0,-10-3 0,4 4 0,0 0 0,-4 5 0,9 1 0,-9 4 0,9 0 0,-9 0 0,4 0 0,0 0 0,-4 0 0,10 4 0,-5 5 0,5 5 0,5 5 0,-3-5 0,10-1 0,-5-5 0,12 1 0,-4-1 0,4 0 0,0 1 0,0-1 0,0 0 0,0 0 0,0 0 0,0-3 0,0-2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5:01.19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70 572 24575,'0'11'0,"0"2"0,0 0 0,0-1 0,0-3 0,0-1 0,0 0 0,0 0 0,0 1 0,0-1 0,0-7 0,0-7 0,0-26 0,0-9 0,0-34 0,-6 4 0,0-6 0,-7 9 0,1 9 0,0 0 0,6 12 0,-4 9 0,9 15 0,-3 9 0,4 1 0,4 9 0,5 0 0,4 12 0,5 2 0,1 14 0,1 1 0,5 6 0,-2 5 0,2-3 0,-4 3 0,5-4 0,-9-2 0,7-4 0,-14-2 0,3-10 0,-4-2 0,-1-3 0,1-1 0,-5 0 0,4-3 0,-4 2 0,4-2 0,0 3 0,-3 0 0,2-4 0,-3 3 0,1-2 0,2 3 0,-6 0 0,6 1 0,-2-1 0,0 0 0,2 1 0,-2-1 0,-1 0 0,4 0 0,-8 1 0,8-1 0,-7 0 0,6-3 0,-6 2 0,6-6 0,-6 6 0,6-6 0,-6 0 0,2-10 0,-3-1 0,0-7 0,0 8 0,0-4 0,0 5 0,0 0 0,0-5 0,0 4 0,0-14 0,0 2 0,0-15 0,0-2 0,-5-13 0,-1 6 0,-6-6 0,6 7 0,-4 0 0,9 7 0,-4 5 0,5 9 0,0 9 0,0 1 0,0 8 0,0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07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0 24575,'-12'0'0,"-2"0"0,-9 0 0,-31 0 0,21 0 0,-31 0 0,17 0 0,0 0 0,-18 0 0,20 0 0,-6 0 0,13 5 0,2-4 0,11 3 0,1 0 0,14 1 0,-2 0 0,7-1 0,0-1 0,2 1 0,3 4 0,0 0 0,0 0 0,0 0 0,0 1 0,0-1 0,0 0 0,0 0 0,0 0 0,0 0 0,0 5 0,0 1 0,0 4 0,0 6 0,0 0 0,0 6 0,0 6 0,0 9 0,0 0 0,0 29 0,0-24 0,0 49 0,0-25-295,0-22 1,0 1 294,0 43-139,0-17 139,0 3 0,0-13 0,0 7 0,0-15 0,0-3 0,0-20 0,0-2 584,0-16-584,0 2 144,0-12-144,0 3 0,0-6 0,3-2 0,2-2 0,7-3 0,2 0 0,4 0 0,6 0 0,1 0 0,5 0 0,0 0 0,0 0 0,0-4 0,0 3 0,-5-4 0,-1 5 0,-6 0 0,-4 0 0,-1 0 0,-5 0 0,0 0 0,0 0 0,-3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0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24575,'17'0'0,"5"0"0,3 0 0,5 0 0,0 0 0,0 0 0,-5 0 0,3 0 0,-8 0 0,-1 0 0,-2 0 0,-8 0 0,4 0 0,-9 0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1 732 24575,'0'-32'0,"0"-16"0,0 0 0,0-17 0,0 4 0,0 0 0,0-6 0,0 15 0,0 7 0,0 14 0,0 11 0,0 8 0,0 3 0,6 11 0,0 4 0,10 11 0,-1 7 0,4 1 0,1 0 0,0 4 0,-1-5 0,1 6 0,0 1 0,5 0 0,-4-6 0,4 4 0,-6-9 0,0 3 0,-5-4 0,-1-5 0,-4-2 0,-1-3 0,0-1 0,0 0 0,0-3 0,-3 2 0,2-6 0,-2 2 0,3-3 0,-4 4 0,-1-6 0,-3-9 0,0-15 0,0-6 0,-5-10 0,-1 4 0,-4 0 0,-1 2 0,5 5 0,2 6 0,4 2 0,0 9 0,0 1 0,0 5 0,0 0 0,0 0 0,0 0 0,0-5 0,0 3 0,0-2 0,0 3 0,0 1 0,0-1 0,0 1 0,0 0 0,0 0 0,0-5 0,0 4 0,0-4 0,0 5 0,0-1 0,0 1 0,0 0 0,-4 4 0,4-3 0,-4-2 0,4-5 0,0-15 0,0 16 0,0-7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2.6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24575,'0'18'0,"0"-4"0,0 21 0,0-14 0,0 20 0,0-9 0,0 1 0,0 8 0,0-15 0,0 10 0,0-11 0,0 4 0,4-10 0,-3 4 0,6-9 0,-6 3 0,3-7 0,0 2 0,-3-3 0,2-1 0,-3-7 0,0 1 0,0-5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24575,'3'0'0,"14"0"0,14 0 0,28 0 0,3 0 0,-6 0 0,7 0 0,-16 0 0,5 0 0,-7 0 0,-14 0 0,-12 0 0,-2 0 0,-11 0 0,2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24575,'3'4'0,"18"0"0,12-4 0,13 0 0,-3 0 0,32 0 0,-36 0 0,51 0 0,-43 0 0,13 0 0,-10 0 0,-6 0 0,-12 0 0,-6 0 0,-14 0 0,-3 0 0,-5 0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741 384 24575,'5'-10'0,"-2"-6"0,-3-17 0,0 2 0,0-6 0,0 1 0,0 10 0,0-4 0,0 6 0,0 4 0,0 1 0,0-4 0,0 8 0,0-4 0,0 6 0,0 0 0,0 4 0,-7 0 0,-3 9 0,-13 16 0,-10 13 0,-7 0 0,-16 25 0,1-14 0,-2 5 0,-5 3 0,10-17 0,-4 11 0,6-13 0,2 5 0,5-11 0,3 0 0,10-5 0,6-7 0,6 2 0,4-4 0,1 0 0,8-1 0,-2 0 0,6 0 0,-3 0 0,4 0 0,0 1 0,4 3 0,10-1 0,13 8 0,6 2 0,10 2 0,2 4 0,0-5 0,12 1 0,-12-1 0,13-3 0,-6 2 0,1-8 0,-9 8 0,-8-10 0,-6 4 0,-5-6 0,-6-3 0,-6 1 0,-5-6 0,0 6 0,-3-2 0,-1 3 0,-4 1 0,0-1 0,0 0 0,0 5 0,0-4 0,-4 8 0,-6 2 0,-5 1 0,-5 8 0,2-8 0,-8 10 0,0-4 0,-7 7 0,-6 6 0,3 1 0,-9 7 0,3 0 0,1-6 0,2-2 0,12-8 0,2 0 0,5-6 0,5-6 0,3-6 0,7-5 0,-3 0 0,7 0 0,-2 0 0,3 0 0,0 0 0,0 0 0,0 0 0,7-4 0,3-1 0,12-3 0,3 0 0,11 0 0,-4 0 0,17 0 0,-10 0 0,18 0 0,-11 0 0,11 0 0,-11 0 0,12 0 0,-13 0 0,-1 0 0,-8 0 0,-11 0 0,-6 0 0,-2 0 0,-8 0 0,4 0 0,-9-3 0,0-6 0,-4-10 0,0-1 0,-5-9 0,0 10 0,-5-10 0,5 9 0,-4-4 0,8 10 0,-7 1 0,8 5 0,-4 0 0,4-1 0,0 1 0,0 4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6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18 24575,'-3'-4'0,"-11"-4"0,-12 7 0,-6-4 0,-10 5 0,10 0 0,-18 0 0,17 0 0,-10 4 0,18 6 0,1 4 0,9 16 0,1-4 0,8 5 0,2-2 0,4-4 0,0 5 0,0-5 0,0-2 0,4-4 0,5-5 0,16 0 0,2-4 0,15 0 0,-11-4 0,11-1 0,-4-5 0,0 0 0,-2 0 0,-6-5 0,-5 0 0,-2 0 0,-9-3 0,-1 7 0,-12-3 0,-12 13 0,-10 8 0,-11 10 0,-7 13 0,4-6 0,-11 7 0,12-9 0,-5 2 0,12-3 0,2-5 0,10-2 0,-3-1 0,11-3 0,-6 3 0,12-4 0,-3-1 0,4 0 0,0 1 0,0-1 0,0 0 0,0-4 0,8-1 0,2-4 0,14-4 0,0-1 0,6-4 0,0 0 0,0 0 0,1 0 0,-1 0 0,0-5 0,-5 0 0,-2-5 0,-5 1 0,1 0 0,-1 4 0,-8 1 0,-2 4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24575,'0'13'0,"0"1"0,0 26 0,0-9 0,0 11 0,0-10 0,0 4 0,0-6 0,0-6 0,0 5 0,0-14 0,4 3 0,5-9 0,0-5 0,8 0 0,-3-4 0,0 0 0,8 0 0,-11 0 0,11 0 0,-8-4 0,0-5 0,-1-1 0,-4-7 0,0 7 0,0-7 0,-5 11 0,0-2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7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9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9 108 24575,'-5'-3'0,"2"-6"0,3-4 0,0-1 0,4-4 0,5 8 0,1-2 0,7 2 0,-8 6 0,14-5 0,-8 8 0,8-4 0,-10 5 0,-1 0 0,-4 4 0,2 16 0,-1 2 0,2 21 0,-5-6 0,-1 7 0,-1 0 0,-2-1 0,3 0 0,-5-5 0,0-7 0,0-8 0,0-5 0,0-4 0,0-1 0,0-5 0,0 0 0,3-3 0,-2-5 0,6-14 0,-5-7 0,7-15 0,-4 4 0,6-10 0,0 4 0,0-6 0,0 1 0,-1 5 0,0 7 0,5 2 0,-5 13 0,3-6 0,-4 12 0,-1-2 0,1 3 0,-1 5 0,0-4 0,0 7 0,1-3 0,-1 4 0,0 0 0,-4 9 0,-1 6 0,2 10 0,-4 11 0,7-5 0,-7 12 0,9-6 0,-4 7 0,5 0 0,-5-7 0,3-1 0,-4-6 0,5-5 0,-1-6 0,-4-6 0,3-5 0,-4 1 0,5-5 0,-1 0 0,0-4 0,0 0 0,1 0 0,-5 0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24575,'0'18'0,"0"2"0,0 16 0,0 2 0,0 5 0,0 1 0,0-2 0,0 2 0,0-1 0,0-5 0,0-7 0,0-3 0,0-8 0,8-5 0,-6-3 0,10-8 0,-7 1 0,3-1 0,0-4 0,1 0 0,-1-4 0,0-1 0,1-8 0,4-1 0,-3-4 0,3 0 0,-4-1 0,-4 9 0,-1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0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24575,'0'-8'0,"0"-4"0,0 2 0,0-7 0,0 3 0,0-4 0,0 5 0,0 0 0,0 5 0,0 7 0,0-2 0,0 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24575,'0'16'0,"0"6"0,0 9 0,0 1 0,0 10 0,0-4 0,0 0 0,0-2 0,0-6 0,4-5 0,5-2 0,6-8 0,-2-3 0,10-7 0,-8-1 0,14-4 0,-9 0 0,8 0 0,-8 0 0,-1-4 0,-2-5 0,-11 3 0,2-2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4.8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333 156 24575,'0'-12'0,"0"-9"0,0 11 0,0-18 0,0 17 0,0-11 0,0 8 0,-8 3 0,2-5 0,-11 14 0,8-6 0,-9 8 0,4 0 0,-4 0 0,-1 8 0,1 2 0,-1 14 0,-1 0 0,4 7 0,-3-1 0,12 0 0,-6 0 0,12-5 0,-4 4 0,5-4 0,0 5 0,0 0 0,0 6 0,0 2 0,0 6 0,5-1 0,1 1 0,5 0 0,0-1 0,0-5 0,-1 4 0,1-10 0,-6 4 0,0-6 0,-5 1 0,0-6 0,0 3 0,0-3 0,0 0 0,-4-1 0,-5-6 0,-6 0 0,-3 1 0,-1-5 0,1-1 0,-6-3 0,4-1 0,-8-3 0,16-2 0,-1-4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5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63 195 24575,'-10'-15'0,"2"-3"0,8-3 0,0-6 0,0 11 0,0-11 0,0 11 0,-3-2 0,2 0 0,-11 12 0,10-6 0,-15 12 0,15-1 0,-6 10 0,8 5 0,0 4 0,0 0 0,0 0 0,0-4 0,0 3 0,0-7 0,0 7 0,0-8 0,0 4 0,0-5 0,0 0 0,0-3 0,0-1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15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24575,'0'-5'0,"0"2"0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0,1 0 0,-1 0 0,-4 0 0,3 0 0,-11 0 0,2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24575,'12'0'0,"-2"0"0,7 0 0,-8 0 0,4 0 0,-5 0 0,0 0 0,-3 0 0,-1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10 0,0 7 0,0-6 0,0 12 0,0-6 0,0 1 0,0-2 0,0-6 0,0 0 0,0-5 0,0-1 0,4-10 0,-3-2 0,3-3 0,-4-1 0,0-4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43 739 24575,'0'-34'0,"0"7"0,0-22 0,-5-7 0,4 14 0,-5-18 0,1 15 0,4 6 0,-5-5 0,6 14 0,-8 9 0,6 3 0,-6 9 0,11 4 0,6 2 0,5 3 0,4 4 0,0 5 0,6 6 0,2 10 0,-1-4 0,5 4 0,-5-5 0,5 0 0,-5-1 0,4 1 0,-9-6 0,3 0 0,-5-5 0,1 1 0,-1-1 0,-4-4 0,-1 2 0,-5-6 0,0 3 0,0 0 0,1-3 0,-1 2 0,0 1 0,1-3 0,-2 3 0,-2-8 0,-2-5 0,-3-15 0,-5-9 0,-1-10 0,-5-7 0,5 4 0,-4-5 0,3 8 0,1-1 0,-4 0 0,9 11 0,-8-1 0,8 18 0,-4-6 0,5 13 0,0-3 0,0 8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13 24575,'-3'-4'0,"-3"0"0,-22 4 0,-5-5 0,-11 9 0,-7 8 0,-9 13 0,12 4 0,-10 6 0,18-6 0,-8 6 0,14-7 0,-3-5 0,22-10 0,0-4 0,12-1 0,3 0 0,7 0 0,3 0 0,19 2 0,-3 0 0,17 5 0,-12 1 0,13 11 0,-17-1 0,11 8 0,-17-3 0,6 6 0,-11-5 0,0 10 0,-6-10 0,-4 4 0,-2 7 0,-4 2 0,-16 9 0,-9-2 0,-10-12 0,-11 6 0,-2-4 0,-1 6 0,0-6 0,16-9 0,8-8 0,7-11 0,4-1 0,1-4 0,9-1 0,7-3 0,12-2 0,8-7 0,7 3 0,0-4 0,0 5 0,0 0 0,-5 0 0,-1 0 0,-6 0 0,-4 0 0,-1 4 0,-4 10 0,-4 6 0,-1 11 0,-4-1 0,0 6 0,0-4 0,0 4 0,0 0 0,0-4 0,0 4 0,0 0 0,0-4 0,0 4 0,-5 0 0,4-4 0,-4 4 0,5-6 0,0 0 0,0-5 0,0-1 0,0-6 0,0 0 0,0-4 0,0 3 0,0-7 0,8 3 0,8-4 0,8-4 0,13 0 0,-6-5 0,12 0 0,-12 0 0,6 0 0,-7 0 0,0-5 0,0 0 0,-5-5 0,-2-4 0,-12 8 0,-3-2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3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24575,'0'-13'0,"0"4"0,0-4 0,0 5 0,3-1 0,2 1 0,3 3 0,1 2 0,-1 3 0,0 0 0,5 0 0,1 0 0,4 0 0,-4 0 0,8 0 0,-11 0 0,11 0 0,-12 0 0,7 0 0,-8 3 0,5 6 0,-10 5 0,5 10 0,-4 1 0,1 5 0,-2 6 0,-4 8 0,0 9 0,0 14 0,0-6 0,-5 6 0,-2-8 0,-4-6 0,4-9 0,-2-13 0,8-7 0,-3-10 0,4-2 0,0-3 0,0-33 0,0-13 0,9-13 0,-1-13 0,12 16 0,-6-20 0,8 13 0,-10-4 0,4 20 0,-1 2 0,-5 11 0,5-4 0,-6 9 0,5 0 0,-4 3 0,3 7 0,0-7 0,-4 11 0,4-10 0,-4 10 0,-1-7 0,1 8 0,-5-2 0,4 6 0,-8-6 0,8 6 0,-4-3 0,0 15 0,-1 5 0,-3 24 0,0 7 0,0 5 0,0 5 0,0-17 0,0 8 0,0-21 0,0 2 0,0-15 0,0-1 0,0-5 0,0 0 0,4-3 0,-4 2 0,8-6 0,-4 3 0,1-1 0,2-2 0,-2 7 0,3-4 0,-3 4 0,2 1 0,-2-1 0,-1 5 0,3-4 0,-6 4 0,7-5 0,-4 0 0,1 0 0,2 1 0,-2-1 0,3-4 0,-3 0 0,-2-4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24575,'0'12'0,"0"7"0,0 1 0,0 8 0,0-3 0,0 6 0,0-1 0,0 6 0,0 2 0,0 5 0,0-5 0,0-2 0,0-11 0,8-1 0,-2-10 0,11-1 0,-8-8 0,8-1 0,-8-4 0,8 0 0,-8-4 0,3-1 0,-3-8 0,-1-1 0,1 0 0,0-3 0,-4 11 0,-1-2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9 134 24575,'-5'-7'0,"1"4"0,11 7 0,3-1 0,-1-11 0,3-2 0,-11-9 0,7 1 0,-2-6 0,-1 5 0,-1 0 0,-7 9 0,-2 7 0,-3 3 0,0 0 0,-1 0 0,5 4 0,-4 5 0,7 4 0,-3 6 0,4-1 0,0 0 0,0-4 0,0 4 0,0-9 0,0 8 0,0-7 0,0 2 0,0-7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5.6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12 24575,'13'0'0,"1"0"0,26 0 0,-2 0 0,6 0 0,-1 0 0,1 0 0,7 0 0,-7 0 0,7-5 0,-14 4 0,-1-4 0,-11 5 0,-1 0 0,-11 0 0,0 0 0,-9 0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7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24575,'3'-5'0,"6"1"0,16 4 0,1 0 0,10 0 0,1 0 0,-6 0 0,6 0 0,-8 0 0,-4 0 0,4 0 0,-14 0 0,3 4 0,-10-3 0,5 11 0,-3-2 0,3 8 0,-8 6 0,-1 1 0,-4 5 0,0 0 0,0 0 0,0 0 0,-9 0 0,2 1 0,-7-7 0,5-5 0,0-1 0,4-9 0,-3 8 0,7-3 0,-8 4 0,8 6 0,-7 1 0,2 5 0,1 6 0,-5-4 0,9-1 0,-3-8 0,4-4 0,0-6 0,0 0 0,0-5 0,0 1 0,0-1 0,8-4 0,2 4 0,14-7 0,0 3 0,7-4 0,-7 0 0,0 0 0,-6 0 0,0 0 0,-4 0 0,-1 0 0,-5 0 0,1 0 0,-1 0 0,-10 0 0,0 0 0,-9 0 0,-2 4 0,3 1 0,-3 8 0,0-3 0,7 7 0,-7-2 0,8 3 0,0 0 0,1 1 0,4-1 0,0 5 0,0-3 0,0 9 0,0-10 0,0 5 0,0-1 0,0-3 0,0 9 0,4-4 0,2-1 0,4 5 0,-1-4 0,6 5 0,-5-5 0,5 4 0,-5-4 0,-1 0 0,1 4 0,-1-10 0,1 10 0,-4-9 0,-2 3 0,0-4 0,-3-1 0,3 0 0,-4 6 0,0-4 0,0 3 0,0-5 0,0 6 0,0 1 0,0 0 0,0 3 0,0-8 0,-9 9 0,3-14 0,-8 7 0,6-12 0,-1 2 0,0-3 0,-3-5 0,2 0 0,-7-4 0,7 0 0,-7 0 0,7 0 0,-3 0 0,5 0 0,0 0 0,0 0 0,4-3 0,0-2 0,4-8 0,0-1 0,0-9 0,0 11 0,0-1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29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1 293 24575,'0'12'0,"0"2"0,0 4 0,4 0 0,1 1 0,4-1 0,-4-4 0,3 3 0,-7-8 0,4 4 0,-5-5 0,3-3 0,1-8 0,0-13 0,5-14 0,-8-7 0,4-7 0,-5 6 0,0-4 0,0 10 0,0-4 0,0 11 0,0 1 0,0 10 0,0 1 0,0 5 0,3 3 0,2 2 0,2 3 0,2 0 0,-1 0 0,0 0 0,1 8 0,4 2 0,2 14 0,5 7 0,1 6 0,6 8 0,-3-1 0,4 2 0,-11-3 0,2-5 0,-7-2 0,2-11 0,-4-1 0,-2-10 0,1-2 0,-1-3 0,0-5 0,-3-4 0,-2-14 0,-3-12 0,0-12 0,0-13 0,0-1 0,0-8 0,0 8 0,0 1 0,0 7 0,0 0 0,0 12 0,0 2 0,0 16 0,0 1 0,0 5 0,0 3 0,0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0 24575,'0'18'0,"0"15"0,0-5 0,0 34 0,0-32 0,-5 27 0,-1-19 0,-5 6 0,1-7 0,-1 0 0,6-7 0,-8-5 0,11-2 0,-6-9 0,8 9 0,0-13 0,0 18 0,0-17 0,0 16 0,-5-6 0,4 3 0,-8 5 0,8-4 0,-12 0 0,11-1 0,-10-11 0,7 5 0,-3-9 0,3 4 0,-3-5 0,7 0 0,-6 1 0,2-5 0,-3 4 0,0-7 0,-1 2 0,1-3 0,0 0 0,-5 0 0,-1 0 0,-5 0 0,1 0 0,4 4 0,-4-3 0,9 3 0,-8-4 0,7 0 0,-3 0 0,5 0 0,-1 0 0,-4 0 0,4 0 0,-4 0 0,5-4 0,0 3 0,3-7 0,-2 7 0,2-2 0,0-1 0,-2 3 0,6-6 0,-6 2 0,6-4 0,-3 1 0,4-5 0,0-1 0,0-4 0,0-1 0,0 1 0,0-1 0,0-4 0,0 3 0,0-9 0,0 4 0,4 0 0,2-4 0,3 9 0,-4 1 0,-1 6 0,0 5 0,-3-1 0,6 5 0,-3 0 0,4 4 0,0 0 0,0 0 0,0 0 0,1 0 0,-1 4 0,0 0 0,1 4 0,-1 1 0,1 3 0,-1-2 0,1 7 0,-1-8 0,6 14 0,-4-8 0,9 14 0,-4-4 0,1 0 0,2 3 0,-2-3 0,-1 0 0,3-1 0,-4-6 0,5 0 0,-1 1 0,5 0 0,-3-5 0,4 4 0,-6-7 0,0 2 0,-4-4 0,-1-1 0,0-3 0,-4 2 0,4-6 0,-9 3 0,0-4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3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24575,'-8'7'0,"3"1"0,-2 5 0,2-4 0,0 3 0,2-4 0,3 0 0,0 4 0,0-2 0,0 3 0,0-5 0,0 0 0,0 0 0,-4-4 0,-4 0 0,-1-4 0,-7 0 0,6-4 0,-7 3 0,3-6 0,0 2 0,1 0 0,8 1 0,2 4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0 24575,'0'17'0,"0"5"0,0-7 0,0 13 0,0-8 0,0 10 0,0 0 0,-4 0 0,-1-5 0,-1-6 0,-3 4 0,8-12 0,-7 11 0,-2-8 0,4 0 0,-11 8 0,15-7 0,-15 9 0,6-6 0,-3 6 0,-5 1 0,9-5 0,-8 3 0,4-10 0,-1 6 0,-2-5 0,7-1 0,1-4 0,1-5 0,4 0 0,-9-4 0,3 0 0,-7 0 0,3 0 0,-4 0 0,-1-8 0,0-8 0,1-4 0,-2-8 0,5 8 0,1-4 0,5 6 0,0 4 0,4-3 0,1 3 0,4 0 0,0-4 0,0 4 0,0 0 0,0-3 0,0 8 0,0-4 0,0 0 0,4 7 0,0-6 0,5 11 0,-1-3 0,5 4 0,1 0 0,4 0 0,0 0 0,0 0 0,1 0 0,-1 9 0,6 1 0,-5 9 0,10 1 0,-9 4 0,9-3 0,-3-1 0,4-1 0,-5-8 0,4 8 0,-9-9 0,3 4 0,-5-5 0,1 0 0,-5 0 0,3 0 0,-8-1 0,4-3 0,-5 3 0,1-7 0,-5 6 0,3-6 0,-6 6 0,6-6 0,-6 2 0,3-3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4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0 24575,'0'4'0,"0"7"0,0 8 0,-4 5 0,3-10 0,-4 3 0,1-3 0,-1 4 0,-4-4 0,4 8 0,-7-7 0,10 9 0,-6-6 0,8-4 0,0-1 0,0 0 0,-4-8 0,3 7 0,-6-11 0,6 6 0,-6-6 0,-3 7 0,-4 1 0,0 1 0,2-1 0,-1 3 0,3-6 0,-7 11 0,7-8 0,-3 8 0,0-7 0,3 3 0,-3-4 0,5-1 0,-1 0 0,1 1 0,0-1 0,-5-4 0,3 0 0,-3-4 0,5 0 0,-1 0 0,1 0 0,0 0 0,-1 0 0,5-13 0,-4-4 0,7-13 0,-4 0 0,5-1 0,0 1 0,0 0 0,0 0 0,0 5 0,0 1 0,0 11 0,0 0 0,0 4 0,0 1 0,4 3 0,0-2 0,5 6 0,-1-3 0,0 4 0,1 0 0,-1 0 0,5 0 0,-4 0 0,8 0 0,-3 0 0,4 0 0,-4 0 0,4 0 0,-5 4 0,1 1 0,3 8 0,-7 1 0,7 4 0,-6 0 0,6-3 0,-3 2 0,0-3 0,4 0 0,-4 0 0,4-5 0,-4 0 0,3 0 0,-7-1 0,7 1 0,-8-1 0,4 1 0,-5-1 0,1-3 0,-5 2 0,3-6 0,-6 7 0,3-8 0,-4 4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5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24575,'10'4'0,"12"-1"0,6-3 0,22 0 0,-4 0 0,13 0 0,0 0 0,-13 0 0,3 0 0,-22 0 0,2 0 0,-15 0 0,-1 0 0,-5 0 0,0 0 0,0 0 0,-3 0 0,-1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5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13 0,0-4 0,0 16 0,0-4 0,0 6 0,0 7 0,0-6 0,0 6 0,4-13 0,2 4 0,9-11 0,0 0 0,0-7 0,-2-10 0,-5-1 0,1-5 0,-5 0 0,4-3 0,-7-12 0,2 4 0,-3-8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24575,'4'2'0,"0"10"0,-4 17 0,0 3 0,0 10 0,0-5 0,0 1 0,0-7 0,0-12 0,0 4 0,0-13 0,0 8 0,0-14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24575,'32'0'0,"3"-4"0,15 2 0,-10-3 0,15 5 0,-1 0 0,0 0 0,4 0 0,-14 0 0,-11 0 0,-4 0 0,-10 0 0,-6 0 0,-3 0 0,-7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6.3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24575,'0'7'0,"0"6"0,0 5 0,0 2 0,0 9 0,0-4 0,0 5 0,0 0 0,0 0 0,0-5 0,0-2 0,0 0 0,0-8 0,0 3 0,0-10 0,0-10 0,0-3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4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227 160 24575,'-4'-7'0,"0"-8"0,0-3 0,8-11 0,-3 9 0,18-4 0,-8 10 0,7-4 0,-10 12 0,1-2 0,4 8 0,-4 0 0,4 0 0,-6 0 0,-2 8 0,3 7 0,-7 16 0,3 7 0,-4 6 0,0 7 0,0 1 0,0 7 0,0-6 0,0 4 0,0-11 0,-5 11 0,-6-11 0,-6 4 0,0-12 0,-4 4 0,6-16 0,-6 9 0,3-15 0,3 3 0,-3-8 0,8-2 0,-7-4 0,7-5 0,-2 0 0,-1-4 0,3 0 0,-7 0 0,1-19 0,1 1 0,-5-19 0,9 1 0,-4 4 0,4-4 0,6 0 0,0 4 0,5-4 0,0 5 0,0 1 0,0 0 0,0 9 0,8-1 0,-2 12 0,11-3 0,-7 8 0,7 1 0,-3 4 0,4 0 0,0 0 0,0 0 0,1 0 0,-1 8 0,6 3 0,-4 13 0,5 1 0,-6 0 0,1 4 0,-1-4 0,0 0 0,1 4 0,-1-10 0,0 5 0,-1-6 0,1-3 0,-5 2 0,3-7 0,-7 3 0,3-5 0,-5 1 0,0-1 0,1-3 0,-1-2 0,0 1 0,0-3 0,-3-1 0,-2-1 0,-3-2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1066 316 24575,'0'19'0,"0"-2"0,0-9 0,0 0 0,0 0 0,0-7 0,0-18 0,0-10 0,0-17 0,0-7 0,0 5 0,0-5 0,0 14 0,0 0 0,0 12 0,0 2 0,-7 13 0,-3 1 0,-12 14 0,-9 6 0,-9 11 0,-18 9 0,-1 12 0,-15-4 0,0 12 0,-11-10 0,18-7 0,-22 4 0,25-18 0,-14 12 0,3-13 0,21-2 0,-5 0 0,22-6 0,5 4 0,9-5 0,9-5 0,5 3 0,5-4 0,4 4 0,0 1 0,0-1 0,19 1 0,0 1 0,23 5 0,-4 2 0,6 5 0,-1 0 0,8 5 0,-12-4 0,12 11 0,-19-12 0,7 10 0,-14-11 0,0 0 0,-11-4 0,-1-7 0,-4 3 0,-1-5 0,-3 0 0,-2 0 0,-3 0 0,0 0 0,0 5 0,-9 6 0,-2 6 0,-9 5 0,-6 2 0,5-2 0,-5 1 0,6-1 0,0 0 0,4 0 0,1 0 0,1 0 0,2 6 0,2-4 0,0 4 0,5-6 0,-5 0 0,4-5 0,1-1 0,5-10 0,0-2 0,0-3 0,0-1 0,4-4 0,5 0 0,4-4 0,1 0 0,3 0 0,3 0 0,-1 0 0,10 0 0,-4 0 0,11 0 0,16 0 0,3 0 0,28 0 0,-27 0 0,25 0 0,-20 0 0,16 0 0,-9 0 0,-1 0 0,-21 0 0,-3 0 0,-23 0 0,3 0 0,-14 0 0,4 0 0,-5 0 0,-3-7 0,-2-3 0,-3-7 0,0-1 0,0 0 0,-4-6 0,-2 4 0,1-4 0,1 1 0,4 8 0,-4-8 0,3 13 0,-3-7 0,4 8 0,0-4 0,0 9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1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0 345 24575,'4'-12'0,"18"-17"0,-4 6 0,15-21 0,-1 5 0,-13 1 0,12 0 0,-9 7 0,-10 0 0,7 5 0,-14 7 0,-1 6 0,0 12 0,-4 17 0,0 12 0,-5 16 0,-1 6 0,0 3 0,-10 6 0,13-7 0,-8-1 0,11-19 0,0 3 0,0-15 0,0-1 0,0-6 0,8-8 0,8-2 0,4-3 0,8 0 0,-7-13 0,9-5 0,-3-14 0,0 0 0,6-7 0,-21 21 0,4-3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1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24575,'0'-10'0,"0"3"0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24575,'3'0'0,"15"0"0,6 0 0,33 0 0,-21 0 0,20 0 0,-11 0 0,7 0 0,-5 0 0,-9 0 0,-10 0 0,-13 0 0,0 0 0,-12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2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24575,'17'0'0,"11"0"0,4 0 0,12 0 0,-7 0 0,-1 0 0,-6 0 0,-5 0 0,-6 0 0,-2 0 0,-11 0 0,2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3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24575,'0'28'0,"0"17"0,0 17 0,0 14 0,0 9 0,0 2 0,0-8 0,0 4 0,0-15 0,0 1 0,0-3 0,0-20 0,0-2 0,0-24 0,0-2 0,0-10 0,0-7 0,0 2 0,0-7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4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71 132 24575,'4'-3'0,"-1"-6"0,-3-10 0,0-1 0,4 1 0,-3-4 0,6 13 0,-6-9 0,6 11 0,-6 7 0,3 6 0,-4 20 0,0 22 0,0 0 0,0 26 0,0-26 0,0 26 0,0-12 0,0 8 0,0-3 0,5-14 0,-4-1 0,4-13 0,-1-2 0,-3-11 0,4-6 0,-5-6 0,0-5 0,0 0 0,0 0 0,0 1 0,0-1 0,0 0 0,0 0 0,0 0 0,0 0 0,-4-3 0,-5-2 0,-4-3 0,-6 0 0,1 0 0,4 0 0,1 0 0,5 0 0,-1 0 0,1-3 0,3-2 0,1-3 0,4-5 0,0-1 0,0-5 0,0 1 0,0-1 0,0 1 0,9-1 0,1 1 0,13-1 0,-3 4 0,9-4 0,-4 8 0,0-3 0,3 8 0,-8-2 0,4 7 0,-10-3 0,-2 0 0,-3 3 0,-1-2 0,0 3 0,-3 0 0,-2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4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24575,'0'-10'0,"0"2"0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7:5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24575,'0'8'0,"0"-1"0,0 47 0,0-8 0,0 0 0,0 10 0,0-16 0,0 17 0,0-11 0,0 4 0,0-6 0,0-6 0,0-2 0,0 0 0,0-14 0,0 12 0,0-14 0,3 1 0,3 7 0,3-13 0,4 8 0,-3-9 0,3 3 0,-4-7 0,-1 2 0,1 1 0,-1-4 0,5 5 0,-3-2 0,7-1 0,-2 6 0,3-7 0,0 7 0,1-6 0,-1 2 0,0-4 0,-4 0 0,3-4 0,-3-2 0,0-3 0,3 0 0,-7 0 0,7 0 0,-3 0 0,0-3 0,3-2 0,-3-8 0,4-2 0,-4-3 0,4-1 0,-4 1 0,0-1 0,0-4 0,-1 3 0,-2-4 0,2 1 0,-4 3 0,1-9 0,-4 4 0,-2-12 0,-4-7 0,0-2 0,0-12 0,0 6 0,0-7 0,0 6 0,0 3 0,0 6 0,0 12 0,0 2 0,0 11 0,0 5 0,0 2 0,0 4 0,0 0 0,0 0 0,0-1 0,0 1 0,0 4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7.9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403 155 24575,'4'-3'0,"0"-3"0,-4-6 0,0-11 0,0 13 0,0-13 0,0 9 0,-5-4 0,1 4 0,-5 4 0,-4 3 0,3 5 0,-7-6 0,8 7 0,-4-3 0,0 4 0,3 0 0,-2 0 0,3 0 0,1 0 0,-1 0 0,1 8 0,-2 8 0,1 3 0,-1 10 0,0-4 0,0 5 0,5 0 0,-4 0 0,7-5 0,-7 4 0,8-9 0,-3 3 0,4-5 0,0 1 0,0-1 0,0 1 0,0 4 0,0 2 0,0 5 0,4-6 0,1 5 0,5-4 0,0 5 0,-1-6 0,1 0 0,-5-1 0,3-3 0,-7 3 0,3 1 0,-4-4 0,0 8 0,0-8 0,0 9 0,0-10 0,0 10 0,-4-10 0,-1 5 0,-9-6 0,0-3 0,-4 2 0,-1-7 0,1 3 0,-1-4 0,-4-3 0,3-2 0,-4-4 0,10 0 0,-3 0 0,7 0 0,-3 0 0,5 0 0,3 0 0,2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0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24575,'9'-17'0,"2"-4"0,9-9 0,0 0 0,0 0 0,0 9 0,-5-2 0,-2 9 0,-4 4 0,-1-2 0,1 11 0,-5-11 0,0 13 0,-4 0 0,0 12 0,-4 6 0,-2 4 0,-3-3 0,-1 9 0,4-4 0,-3 5 0,8 0 0,-7-5 0,7-2 0,-3-4 0,4-1 0,0-4 0,0-1 0,0-5 0,3-3 0,2-2 0,7-3 0,2 0 0,4-8 0,1-7 0,0-5 0,6-10 0,-8 4 0,7-5 0,-8 0 0,-1 6 0,3 2 0,-7 4 0,2 1 0,-4 4 0,-1 1 0,0 5 0,-3 10 0,-2 4 0,-3 16 0,0 3 0,0 11 0,0 2 0,0 6 0,0-1 0,0 1 0,0-1 0,5-5 0,1 4 0,9-4 0,-3 6 0,4-6 0,-1 4 0,-3-10 0,3 4 0,-5 0 0,-4-4 0,-1 4 0,-5-6 0,0-5 0,0 3 0,0-8 0,0-1 0,0-2 0,-4-7 0,0 2 0,-9-3 0,-1-4 0,-5-1 0,1-4 0,0 0 0,3-8 0,-2-3 0,6-12 0,2-2 0,4 0 0,5-4 0,0 4 0,0-5 0,0-1 0,0 6 0,0 2 0,5-1 0,4 8 0,2-6 0,6 7 0,-7 1 0,2 5 0,-3 2 0,-1 2 0,0 0 0,1 2 0,-5-1 0,3 3 0,-6-3 0,3 4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24575,'0'4'0,"0"-1"0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2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24575,'5'3'0,"-2"6"0,-3 0 0,0 9 0,0-9 0,0 8 0,0-7 0,0 2 0,0-7 0,0-1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24575,'0'-3'0,"0"1"0,0-9 0,0 6 0,0 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24575,'0'-17'0,"0"1"0,0-8 0,4 4 0,-3 1 0,8 1 0,0 4 0,0 4 0,5-6 0,-6 14 0,5-6 0,-4 8 0,9 0 0,-5 0 0,1 0 0,-5 8 0,0 7 0,-3 16 0,4 7 0,-4 13 0,-1-6 0,-5 6 0,0 0 0,0-6 0,0 0 0,0-3 0,0-10 0,0-1 0,0-8 0,0-9 0,0-1 0,0-5 0,-4 0 0,0-3 0,-1-12 0,2-10 0,3-11 0,0 3 0,0-10 0,0 9 0,4-11 0,6 7 0,6 0 0,3 5 0,0 1 0,-5 6 0,4-1 0,-8 1 0,7 4 0,-7 1 0,7 8 0,-8-3 0,4 4 0,-5-1 0,1 1 0,-1 0 0,0 3 0,1-2 0,-1 3 0,0 0 0,0 0 0,-4 7 0,-1 8 0,-3 8 0,0 7 0,0 7 0,0 0 0,0 7 0,0-6 0,0-2 0,0-11 0,0-2 0,0-9 0,0-1 0,0-5 0,0-3 0,0-1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24575,'0'16'0,"0"3"0,0 0 0,0 6 0,0 5 0,0 6 0,0 2 0,0 0 0,0-2 0,0 0 0,0-9 0,0 2 0,0-5 0,0-9 0,4 7 0,11-16 0,-4 6 0,11-11 0,-12 2 0,12-3 0,-7 0 0,9 0 0,-10 0 0,3 0 0,-7-8 0,7-2 0,-7-4 0,2 1 0,-7 8 0,-1 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5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24575,'0'-5'0,"0"2"0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24575,'0'16'0,"0"7"0,-5 1 0,-5 7 0,-5-7 0,-6 11 0,-4-7 0,3 9 0,1-11 0,2-7 0,5-2 0,0-7 0,1-1 0,0-5 0,4-4 0,-9 0 0,9 0 0,-4 0 0,0 0 0,3-9 0,-4-6 0,5-5 0,4-3 0,-8 4 0,11-4 0,-6 3 0,8-4 0,0 6 0,0 4 0,0 1 0,3 8 0,2 1 0,3 4 0,5 0 0,1 5 0,4 4 0,7 11 0,1 7 0,6 0 0,1 11 0,6-8 0,3 11 0,-1-7 0,3-5 0,-11-3 0,-2-6 0,-7-5 0,-6-1 0,-4-6 0,-2 1 0,-7-4 0,-1-2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24575,'0'8'0,"0"-7"0,0-6 0,0-9 0,0-4 0,0-1 0,8 1 0,-2 4 0,7-4 0,0 13 0,1-12 0,0 15 0,3-6 0,-7 8 0,2 0 0,1 0 0,-4 0 0,4 0 0,0 0 0,-4 3 0,4 12 0,-8 5 0,4 10 0,-8 6 0,4-4 0,-5 4 0,0-11 0,0-2 0,0-5 0,0-4 0,0 3 0,0-7 0,0 3 0,0-1 0,0-2 0,0 7 0,0-8 0,-5 9 0,4-9 0,-6 4 0,6-5 0,-3 0 0,4 1 0,0-2 0,0-9 0,0-10 0,0-6 0,4-11 0,2 4 0,4-5 0,0 0 0,0-7 0,5 5 0,-3-4 0,7 6 0,-8 0 0,3 5 0,-5 1 0,0 10 0,0-3 0,0 7 0,-1-3 0,0 5 0,1 3 0,-1-2 0,0 6 0,-1-2 0,1 3 0,0 0 0,-1 0 0,-2 8 0,2 2 0,-2 8 0,0 6 0,3-5 0,-2 10 0,-1-9 0,3-1 0,-7-7 0,6-3 0,-6-1 0,3 0 0,-4 0 0,0 0 0,0 0 0,0 0 0,0 0 0,-4-4 0,-5 0 0,3-4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8.58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43 24575,'13'0'0,"0"0"0,5 0 0,19 0 0,-9-4 0,21-2 0,-11 0 0,6 1 0,-1-5 0,1 8 0,-6-8 0,-2 10 0,-11 0 0,-2 0 0,-9 0 0,-2 0 0,-4 0 0,0 0 0,-4 0 0,-1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8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24575,'0'6'0,"4"-3"0,-4-4 0,4 18 0,-4 11 0,5 30 0,2 4 0,1 0 0,3 11 0,-4-11 0,0 6 0,3-8 0,-8-9 0,2-13 0,-4-2 0,0-12 0,0 0 0,0-10 0,0 3 0,0-8 0,-8 5 0,-7-10 0,-10 0 0,0-4 0,-4 0 0,9 0 0,-4 0 0,10 0 0,1 0 0,5-3 0,-1-6 0,4-5 0,1-5 0,4-5 0,0 0 0,0-7 0,0 6 0,5-4 0,0 10 0,15-12 0,-4 11 0,20-1 0,-9 7 0,9 3 0,0 1 0,-10 0 0,9 4 0,-10 2 0,0 4 0,-6-4 0,-2 3 0,-8-3 0,4 4 0,-5 0 0,1 0 0,-5 0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0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24575,'3'-9'0,"2"6"0,3 12 0,1 10 0,-4-7 0,0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325 182 24575,'0'16'0,"0"3"0,-4-5 0,-1 5 0,-4-6 0,0 5 0,1-13 0,-1 7 0,0-11 0,-4 3 0,4-4 0,-4 0 0,0 0 0,-6 0 0,4 0 0,-8 0 0,4 0 0,-1 0 0,-3 0 0,4 0 0,5 0 0,-3 0 0,7 0 0,-6 0 0,3 0 0,4-7 0,2-8 0,7-9 0,0-6 0,0-6 0,0 4 0,0-4 0,0 6 0,0 5 0,0 1 0,4 10 0,-3 1 0,6 8 0,-2-2 0,3 6 0,0-3 0,1 4 0,-1 0 0,0 0 0,0 0 0,5 8 0,-3 8 0,10 22 0,3 3 0,-3 17 0,13-4 0,-13 5 0,8-7 0,-6-1 0,-1-14 0,0 0 0,-2-12 0,6-1 0,-6-10 0,5 0 0,-6-4 0,1-5 0,-6-1 0,5-4 0,-9 0 0,4 0 0,-5 0 0,0 0 0,0 0 0,-3 0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1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24575,'-12'0'0,"-1"0"0,0 0 0,-4 0 0,8 0 0,-9 0 0,12 0 0,-2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1 24575,'0'39'0,"0"4"0,0 16 0,0 7 0,0 3 0,0-14 0,0 5-1206,0 7 0,0 2 1206,0 13 0,0 3-845,-4 7 1,0 2 844,3-5 0,0 0 0,-7 0 0,1 0 0,6-5 0,0-4-472,-5-18 1,-1-3 471,7 4 0,-1-4 0,-15 14 0,13 12 1521,-8-33-1521,11-7 2344,-8-14-2344,6-12 1179,-6-7-1179,8-10 0,0-7 0,0-14 0,0-6 0,0-5 0,0-6 0,0-2 0,0 13 0,0 6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18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24575,'-8'-4'0,"7"0"0,23 4 0,6 0 0,14 0 0,11 0 0,-13 0 0,28 0 0,-16 0 0,15 0 0,-17 0 0,7 0 0,-17 5 0,4 11 0,-19 0 0,1 14 0,-6 1 0,-5-5 0,1 9 0,-6-4 0,0 1 0,0 4 0,-4-6 0,2-5 0,-7-1 0,3-6 0,-4 0 0,0 1 0,0-1 0,0 0 0,0 6 0,0 1 0,0 5 0,0 0 0,-4 0 0,3 0 0,-8-5 0,4 4 0,-5-9 0,1 3 0,3-5 0,-2 1 0,3-1 0,-4 1 0,-1 4 0,-3-3 0,-3 8 0,-3-8 0,-1 9 0,-3-9 0,2 4 0,-14-3 0,8-2 0,-9 2 0,6-1 0,0 0 0,-6 1 0,4-1 0,-4-3 0,5-3 0,2-4 0,0 0 0,5-1 0,1 0 0,5-4 0,-1-1 0,1-4 0,4 0 0,1 0 0,5 0 0,0 0 0,0 0 0,3-3 0,2 2 0,3-3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0 24575,'-14'23'0,"6"-2"0,-28 17 0,10 23 0,-4-26 0,-2 30 0,11-38 0,-7 14 0,8-9 0,-5-1 0,10-9 0,0-7 0,-1-2 0,10-5 0,-3 0 0,-2-4 0,6 0 0,-7-4 0,4 0 0,0-4 0,0-5 0,-1-4 0,0-1 0,0-3 0,5 4 0,0-5 0,4 0 0,0 0 0,0 4 0,0-3 0,0 7 0,0-7 0,0 8 0,0-4 0,0 5 0,3 0 0,6-1 0,5 0 0,4 0 0,-1 0 0,1 0 0,5 4 0,-4-3 0,5 7 0,-7-2 0,1 3 0,0 0 0,-4 0 0,3 0 0,-4 3 0,2 12 0,2 5 0,-6 9 0,9 7 0,-9-1 0,4 3 0,0-4 0,-4-4 0,3 0 0,-4-5 0,-1-6 0,0-1 0,-4-9 0,-1 4 0,-1-9 0,2 0 0,-1-8 0,0 3 0,-4-2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3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24575,'13'0'0,"1"0"0,25 0 0,-7 0 0,10 0 0,-10 0 0,4 0 0,-11 0 0,-6 0 0,-6 0 0,-5 0 0,0 0 0,-3 0 0,-2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6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24575,'13'0'0,"-5"0"0,5 0 0,-5 0 0,0 0 0,0 0 0,1 0 0,-1 0 0,0 0 0,4 0 0,-3 0 0,3 0 0,-4 0 0,0 0 0,-3 0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8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24575,'18'13'0,"-5"-7"0,26 8 0,1-8 0,5 5 0,13 1 0,-6-6 0,7 4 0,-6-8 0,4 3 0,-4-5 0,-7 0 0,-3 0 0,-18 0 0,4 0 0,-9-8 0,-1-2 0,-6-4 0,-4-4 0,0 4 0,-4-4 0,-1-6 0,-4 4 0,0-3 0,0-1 0,-4 4 0,-11-4 0,0 9 0,-14 0 0,9 6 0,-9 4 0,4 0 0,0 5 0,-4 0 0,4 5 0,-6 11 0,-2 13 0,0 5 0,3 10 0,-3 2 0,-5 17 0,-1 6 0,1-4 0,8 0 0,6-5 0,-1 9 0,0 7 0,5-7 0,7-2 0,8-8 0,5-7 0,0-2 0,0-12 0,0-2 0,0-11 0,9 4 0,6-13 0,11 7 0,4-12 0,6 4 0,2-5 0,5-4 0,1-1 0,0-5 0,-6 0 0,4-5 0,-9-11 0,3-1 0,-3-15 0,-8 11 0,1-9 0,-8 10 0,1-3 0,-5 4 0,-1 5 0,-4 1 0,-4 9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59.8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25 24575,'8'-9'0,"4"-1"0,-2 9 0,12-4 0,-11 5 0,11 0 0,-12 0 0,7 0 0,-3 0 0,-1 0 0,0 8 0,-4 2 0,0 12 0,-4 9 0,-1 1 0,-4 4 0,0 0 0,0-5 0,0 10 0,0-9 0,-4 4 0,-5-12 0,-2 5 0,-2-14 0,3 8 0,2-14 0,-1 4 0,-4-5 0,4 1 0,-4-4 0,4-2 0,1-3 0,0 0 0,-1 0 0,1 0 0,0-3 0,4-6 0,0 0 0,4-9 0,0 9 0,0-9 0,0 9 0,0-8 0,0 7 0,0-3 0,0 5 0,0 0 0,3 0 0,2 3 0,3 2 0,0 3 0,0 0 0,0 0 0,0 0 0,1 0 0,-1 0 0,0 0 0,0 0 0,1 4 0,-1 0 0,1 9 0,-1-4 0,1 8 0,0-3 0,0 5 0,0-6 0,-1 0 0,0-5 0,1 1 0,-1-1 0,0 0 0,1-3 0,-1-2 0,0-3 0,0 0 0,1-7 0,-5 5 0,0-5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8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24575,'37'0'0,"15"0"0,-5 0 0,5 0 0,-3 0 0,-2 0 0,5 0 0,-13 0 0,-9 0 0,-12 0 0,-7 0 0,-3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2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8 24575,'-10'-5'0,"4"2"0,-29 17 0,17-2 0,-31 40 0,20-5 0,-11 31 0,6-3 0,13 10 0,-2 5 0,15 6 0,2-23 0,6-16 0,0-2 0,0 6 0,0-9 0,0-1 0,0 18 0,0 0 0,6 5 0,10-24 0,3 7 0,19-17 0,-4-5 0,12-2 0,-8-12 0,4-4 0,-10-3 0,4-3 0,-6-6 0,-5 0 0,-6-5 0,-10 0 0,-5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0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1 24575,'-22'0'0,"4"0"0,-9 0 0,7 0 0,-7 0 0,3 0 0,-5 0 0,5 0 0,1 0 0,-5 4 0,12-3 0,-11 8 0,14-5 0,4 5 0,-2-2 0,10 1 0,-2 0 0,3 5 0,0 0 0,0 5 0,0 10 0,0-2 0,0 8 0,0 0 0,0 4 0,0 1 0,0 5 0,4-4 0,-3 3 0,9-1 0,-5 0 0,1-5 0,3-2 0,-8-1 0,4-3 0,-5-2 0,0 0 0,0-14 0,0 7 0,0-12 0,0 2 0,0-3 0,3-5 0,2 0 0,2-4 0,6 0 0,1 0 0,10 0 0,-5 0 0,16 0 0,-9 0 0,11 0 0,-7 0 0,0 0 0,-5 0 0,3 0 0,-8 0 0,-5 0 0,-6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24575,'10'-10'0,"1"3"0,19-2 0,-5 6 0,10-10 0,-6 12 0,1-4 0,-15 5 0,-1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42 295 24575,'0'-19'0,"0"16"0,0 15 0,0 10 0,0 12 0,0-7 0,0 9 0,0-6 0,0 0 0,0-9 0,0 1 0,0-12 0,0 2 0,0-3 0,0-1 0,0-10 0,0-16 0,0-7 0,-5-24 0,4 9 0,-9-10 0,8 12 0,-7 2 0,8 5 0,-7 11 0,7 2 0,-3 9 0,4 1 0,3 3 0,6 1 0,5 13 0,5 6 0,-1 5 0,7 4 0,1 1 0,4-3 0,3 9 0,-3-9 0,3 9 0,-3-9 0,-4 3 0,3-6 0,-9-4 0,-1-1 0,-6-6 0,-5 0 0,0-3 0,1-1 0,-5-11 0,0-15 0,-4-16 0,0-14 0,-5-1 0,-2-5 0,-4 6 0,4-1 0,-3 2 0,4 14 0,0 5 0,2 13 0,4 6 0,0 5 0,0 0 0,-4 3 0,3 2 0,-2 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4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1 24575,'0'16'0,"0"1"0,0 7 0,0 1 0,-11 18 0,-1-4 0,-6 6 0,-4 12 0,-1-9 0,-4 26 0,4-25 0,0 14 0,0-17 0,3 21 0,-13-11 0,18 10 0,-11-25 0,18 2 0,-5-18 0,8-6 0,0-6 0,-2-5 0,2 0 0,-3-3 0,-1-2 0,-4-3 0,4 0 0,-4 0 0,5 0 0,-1-3 0,0-6 0,5-5 0,0-10 0,4 4 0,0-9 0,0 4 0,0 0 0,0 2 0,0 4 0,0 1 0,0 4 0,0-4 0,0 9 0,4-8 0,0 7 0,5-3 0,9 4 0,-3 0 0,9 4 0,-6-4 0,6 8 0,-5-3 0,10 4 0,-4 0 0,0 0 0,4 5 0,-3 10 0,0 7 0,4 5 0,-3 3 0,-2-9 0,1 9 0,-8-11 0,1 5 0,-1-6 0,-4-4 0,0 3 0,-6-7 0,1 2 0,-1-7 0,-4-1 0,0-4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24575,'12'0'0,"2"0"0,19 0 0,-3 0 0,1 0 0,-6 0 0,-2 0 0,-9 0 0,-1 0 0,-9 0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0 909 24575,'0'-13'0,"0"-14"0,0-23 0,6-25 0,8-14 0,-4 14 0,3-16 0,-2 29 0,-8-6 0,13 1 0,-14 20 0,3 4 0,-5 7 0,0 13 0,0-10 0,0 17 0,0-3 0,0 2 0,0 3 0,0 0 0,0 1 0,0 5 0,-3 3 0,-2 2 0,1 11 0,-4 2 0,7 8 0,-3 6 0,4 1 0,0 0 0,0 4 0,0-5 0,0 6 0,0 1 0,0-7 0,0 0 0,4-6 0,1 1 0,3-6 0,2 5 0,-2-9 0,5 4 0,-4-8 0,9 3 0,-9-7 0,4 3 0,-5-4 0,0 0 0,1 0 0,3 0 0,-2 0 0,3-8 0,-4-2 0,4-9 0,-3-5 0,4-1 0,-4-5 0,-4 0 0,2 5 0,-7-4 0,3 9 0,-4-4 0,0 10 0,0 2 0,0 3 0,0 1 0,0-1 0,0 8 0,0 5 0,0 5 0,0 8 0,0-3 0,0 9 0,0-3 0,0 9 0,5-10 0,0 5 0,4-6 0,0 0 0,0-4 0,-1-1 0,1-5 0,-1 1 0,5-5 0,-4 0 0,4-4 0,-5 0 0,0 0 0,1 0 0,-1 0 0,0 0 0,-4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8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0 813 24575,'0'6'0,"0"-22"0,0-13 0,0-19 0,0-3 0,0-1 0,0-7 0,0-1 0,0 8 0,0 7 0,0 3 0,0 10 0,0 1 0,0 7 0,0 6 0,0-1 0,0 1 0,0 4 0,0 1 0,0 5 0,0-1 0,0 8 0,0 7 0,5 7 0,0 5 0,8 1 0,-3 4 0,8-3 0,-3 9 0,4-10 0,0 5 0,-1-6 0,1 1 0,-6-5 0,5 3 0,-4-7 0,-1 2 0,0-3 0,0 0 0,-4-5 0,4 4 0,-5-3 0,5-1 0,-4 4 0,4-4 0,0 5 0,-4-1 0,4 1 0,-5-1 0,1 1 0,-1-1 0,-3 0 0,2-3 0,-3-2 0,1-13 0,-2-12 0,-3-13 0,0-23 0,0 10 0,0-17 0,-5 13 0,4-8 0,-10 8 0,10 7 0,-4 9 0,5 15 0,0-1 0,0 12 0,0-3 0,0 9 0,0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24575,'-1'-5'0,"12"2"0,9 3 0,10 0 0,6 0 0,-5 0 0,6 0 0,-7 0 0,8 16 0,-5 2 0,6 16 0,-10 11 0,-2-5 0,-4 11 0,-1-7 0,-6-6 0,4-2 0,-4 0 0,-4-14 0,2 12 0,-9-19 0,1 14 0,-2-4 0,-4 5 0,0 6 0,0-5 0,0 12 0,-5-6 0,-1 7 0,-10-6 0,4 4 0,-2-15 0,4 8 0,1-20 0,-1 7 0,2-12 0,-2 7 0,2-8 0,-5 8 0,-1-3 0,-1 5 0,-2-5 0,2 3 0,1-7 0,2 3 0,3-5 0,5 0 0,-4 0 0,4-3 0,-4-1 0,4-4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1.5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251 35 24575,'-12'-4'0,"3"-4"0,-8 3 0,3-3 0,-5 2 0,5 2 0,-3 4 0,7 0 0,-7 0 0,8 0 0,-4 0 0,8 4 0,-3 5 0,7 0 0,-7 8 0,7-3 0,-3 5 0,4-1 0,0 0 0,0 1 0,0-1 0,0 5 0,0 2 0,0 5 0,0 1 0,0-1 0,0 5 0,4-3 0,-3 10 0,9-4 0,-4 5 0,0 1 0,3-1 0,-7 1 0,2-7 0,-4 6 0,0-6 0,0 1 0,0 4 0,0-11 0,0 5 0,0-6 0,0 0 0,-4 0 0,-1-5 0,-9-1 0,4-11 0,-3 0 0,0-4 0,4-1 0,-4 1 0,5-4 0,-1-2 0,1-3 0,3 0 0,1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3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0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1 24575,'0'12'0,"-5"2"0,-7 40 0,0-19 0,-18 37 0,11-24 0,-12 26 0,0-5 0,4 8-735,-5 17 735,5-5 0,10-37 0,0 1 0,2 1 0,0-3 0,-11 18-108,13-19 0,0-3 108,-11-2 0,3 29 0,0-38 0,10 6 0,5-22 727,-6-1-727,10-6 56,-7-5 0,9-3 0,0-2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0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24575,'0'2'0,"0"10"0,0 11 0,0 7 0,0 1 0,0-1 0,0 6 0,0 8 0,0 2 0,0 5 0,0-1 0,0-4 0,0 4 0,0-6 0,0 0 0,0-6 0,0-7 0,0-12 0,0-7 0,0-3 0,0-1 0,0 0 0,0-27 0,0 4 0,0-32 0,0 15 0,0-10 0,0 10 0,4-4 0,2 11 0,4-4 0,3 9 0,-3 1 0,7 1 0,-7 9 0,7-4 0,-3 4 0,0 0 0,-2 4 0,1 1 0,-4 4 0,4 0 0,-5-4 0,1 3 0,-2-2 0,-2 6 0,-2 1 0,-3 4 0,0 1 0,0-1 0,0 0 0,0 1 0,0 3 0,0-2 0,0 7 0,0-8 0,0 8 0,-4-7 0,-5 3 0,4-5 0,-7 1 0,7-1 0,-8 1 0,4-1 0,-4-3 0,4 3 0,-4-7 0,4 2 0,-9-3 0,9 0 0,-8 0 0,7 0 0,-3 0 0,5 0 0,11 0 0,3 0 0,16 0 0,3 5 0,5 5 0,6 6 0,-3 10 0,5 2 0,-6 0 0,0 3 0,-7-11 0,0 1 0,-11-4 0,-1-7 0,-4 3 0,-1-5 0,0-3 0,-3-2 0,-2-3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24575,'9'0'0,"11"0"0,41 0 0,-12 0 0,33 0 0,-28 0 0,21 0 0,-14 0 0,-1 0 0,-15 0 0,-15 0 0,-10 0 0,-8 0 0,-3 0 0,-5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24575,'-5'8'0,"2"10"0,3 2 0,0 10 0,0 13 0,0 3 0,0 14 0,0-14 0,0 10 0,0-17 0,0 12 0,0-13 0,0-12 0,0-3 0,0-18 0,0 4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24575,'55'0'0,"-6"0"0,10 0 0,6 0 0,33 0-2216,-25 0 0,12 0 0,-1 0 2216,-10 0 0,0 0 0,4 0 0,18 0 0,4 0 0,-3 0 0,-16 0 0,-3 0 0,0 0 0,6 0 0,-1 0 0,0 0 0,-8 0 0,-2 0 0,6 0 0,0 0 0,5 0 0,0 0 0,-5 0 0,0 0 0,-5 1 0,2-2 0,18-3 0,2-2 0,-6 2-357,3 3 1,-4-2 356,-24-5 0,2-4 0,0 3 0,1 5 0,0 1 0,-2-2 0,19-10 0,-3-1 155,0 10 1,-3 1-156,-7-2 0,-5 0-372,-15 7 0,0 0 372,24-7 0,0-1 0,24 4 0,-39-4 0,1 1 0,-10 6 0,-3 2 2684,30-1-2684,8 0 0,-2 0 0,-8-6 0,-1 5 0,-7-10 0,5 4 2271,-13 0-2271,6-4 1622,-7 10-1622,-1-4 1130,8 5-1130,-6 0 87,6 0-87,-8 0 0,1 0 0,-1 0 0,0 0 0,0 0 0,-7 0 0,6 0 0,-13 0 0,6 0 0,0 0 0,-6 0 0,6 0 0,-7 0 0,0 0 0,-1 0 0,1 0 0,0 0 0,7 0 0,-6 0 0,13 0 0,-6 0 0,7-6 0,0 0 0,7-6 0,-5 0 0,6-1 0,-15 2 0,6-1 0,-6 1 0,0-1 0,5 6 0,-12-4 0,6 4 0,-13 0 0,4 1 0,-11 5 0,0 0 0,-7 0 0,-10 0 0,-2 0 0,-3 0 0,-1-4 0,-4 3 0,0-2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69 140 24575,'-4'-5'0,"-5"2"0,0 3 0,-7 0 0,10-4 0,-6 3 0,8-10 0,-1 5 0,1-10 0,15 7 0,4-3 0,13 3 0,18 3 0,-12 2 0,28 4 0,-22 0 0,32 0 0,-25 0 0,26 0 0,-20 0 0,11 0 0,-5-5 0,1-2 0,-8 0 0,-8-2 0,-7 3 0,-13 0 0,0-2 0,-10 7 0,-1-4 0,-5 5 0,-10 7 0,-11 10 0,-12 8 0,-16 21 0,5 2 0,-8 21 0,1-6-643,2 21 643,-5-3 0,26-35 0,0 2 0,-3 4 0,-2 0 0,2-5 0,-1-1 0,-17 34 0,-1-2 0,15-32 0,-10 14 0,10-18 0,1-9 643,12-10-643,1-10 0,9-5 0,-4 0 0,7 0 0,8-4 0,9 0 0,31-15 0,-12 8 0,46-19 0,-23 19 0,21-8 0,4 11 0,-13 0 0,7 0 0,-20 0 0,-7 0 0,-20 0 0,0 0 0,-12 0 0,-4 0 0,-2 0 0,-7-3 0,-1-6 0,-4-5 0,-4 0 0,-1-2 0,-4 2 0,0-5 0,-1 1 0,5-1 0,-3 5 0,7 1 0,-2 5 0,3 0 0,3 3 0,2 1 0,2 4 0,-2 0 0,-1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8:4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24575,'10'0'0,"-2"0"0,37 0 0,-16 0 0,40-15 0,-27 11 0,23-12 0,-6 16 0,-14 0 0,12 0 0,-31 0 0,-1 0 0,-7 0 0,-9 0 0,0 0 0,-5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9:29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24575,'88'0'0,"0"0"0,1 0 0,-1 0 0,0 0 0,1 0 0,-16 0 0,0 0 0,7 0 0,26 0 0,9 0 0,-6 0 0,-19 0 0,-36 0 0,-30 0 0,1 0 0,-16 0 0,4 0 0,-5 0 0,1 0 0,-1 0 0,0 0 0,-4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16.0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24575,'12'0'0,"15"21"0,-6-12 0,39 43 0,-13-4 0,-10-14 0,1 1 0,-6 0 0,4 4 0,19 12 0,9 7 0,-7-7 0,-14-12 0,0-2-309,13 9 1,6 4-1,-10-9 309,4 0 0,12-8 0,-10 10 0,7-6 0,-16-2 0,4 1 0,-7-1 0,2 0 926,-8-1-926,-1 0 0,-6-2 0,-2-5 0,1 4 0,-7-10 0,4 4 0,-3 0 0,0-5 0,3 6 0,-9-8 0,10 7 0,-5-4 0,6 5 0,-5-2 0,3-2 0,-3 2 0,4-4 0,1 6 0,5-4 0,-3 4 0,2-5 0,-4-1 0,0 5 0,-1-3 0,-3 3 0,1-5 0,-3-6 0,-1 4 0,0-3 0,-6 3 0,1-3 0,-6-3 0,0 1 0,-4-3 0,-1 3 0,1-5 0,-1 0 0,0 0 0,0 1 0,-3-1 0,2-4 0,-6 0 0,2-4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2.2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59 24575,'18'0'0,"2"0"0,10 0 0,21 0 0,-21 0 0,40-12 0,-34 9 0,22-13 0,-8 15 0,-10-9 0,9 4 0,-23 1 0,3 0 0,-15 5 0,-1 0 0,-5 0 0,0 0 0,-3 0 0,-1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9:3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24575,'12'0'0,"9"5"0,6 1 0,4 4 0,12 1 0,-6-1 0,1 5 0,11 3 0,-14 8 0,3-8 0,-13 2 0,-2-6 0,-8-8 0,3 7 0,-14-9 0,0 4 0,-12 0 0,2 1 0,-7 4 0,0 1 0,2 4 0,-6 1 0,2 4 0,-5 2 0,-6 6 0,-1 1 0,0 0 0,-3-6 0,3 5 0,1-11 0,1 5 0,7-7 0,0-3 0,4-2 0,0 0 0,6-4 0,-1 4 0,4-5 0,-2 0 0,6 0 0,-3 0 0,4 0 0,0 0 0,0-4 0,0-1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39:2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24575,'29'0'0,"5"0"0,20 0 0,-12 0 0,10 0 0,-11 0 0,5 0 0,-20 0 0,-5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47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0 24575,'-6'3'0,"-5"1"0,0 3 0,2 4 0,-4 1 0,0 4 0,-4 0 0,-4 4 0,9-7 0,-3 6 0,4-8 0,-2 5 0,-1-4 0,5 2 0,-5-5 0,2 5 0,0-2 0,-3 0 0,6 3 0,-5-3 0,5-1 0,-2 4 0,4-7 0,0 2 0,0-3 0,0 0 0,3 0 0,-3 0 0,4 0 0,-5 0 0,1 0 0,3 0 0,-2 0 0,2 0 0,0 0 0,-2-3 0,2-1 0,-3 0 0,1-3 0,-1 3 0,0-3 0,1 0 0,-1 0 0,0 0 0,4-3 0,-3-1 0,2-3 0,0-4 0,1 3 0,-1-2 0,4 2 0,-7-2 0,6 2 0,-2-3 0,0 4 0,2-4 0,-2 3 0,3-3 0,0 4 0,0 0 0,0 0 0,0 0 0,0 0 0,0 0 0,0 0 0,0 1 0,0-1 0,0 0 0,0 0 0,2 3 0,2 1 0,3 3 0,0 0 0,-1 0 0,1 0 0,0 0 0,0 0 0,0 0 0,0 0 0,0 0 0,0 0 0,0 0 0,0 3 0,3-2 0,-2 5 0,3-5 0,0 2 0,-3 0 0,6 1 0,-2 0 0,-1 3 0,8-3 0,-6 4 0,7 0 0,-5-1 0,1 1 0,-1 0 0,0-1 0,1 5 0,-1-4 0,-3 7 0,-1-7 0,0 6 0,-3-6 0,3 3 0,-4-4 0,0 0 0,0 0 0,0 0 0,-4 0 0,1 0 0,-1-4 0,0 0 0,1 0 0,2-2 0,-6 5 0,3-6 0,-3 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24575,'85'10'0,"-17"7"0,-68 14 0,0 7 0,0-9 0,0 16 0,0-10 0,0 6 0,0-3 0,0-9 0,-3-1 0,2-7 0,-3-8 0,4-2 0,0-3 0,0-1 0,0-5 0,0-7 0,0-13 0,8-4 0,2-6 0,8 1 0,7-8 0,0 5 0,1-10 0,3 9 0,-9 2 0,3 2 0,-6 9 0,0 0 0,0 2 0,-1 7 0,-3-7 0,3 7 0,-7-3 0,2 7 0,-3-1 0,-1 5 0,-3 0 0,-1 14 0,-3 5 0,0 15 0,0-4 0,0 9 0,0-9 0,0 4 0,0-10 0,0-2 0,0-8 0,0-2 0,4-3 0,-3-4 0,2-1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3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24575,'0'11'0,"0"3"0,0-1 0,0 8 0,0-3 0,0 8 0,0-8 0,0 4 0,0-6 0,0 1 0,0-4 0,-4 2 0,3-6 0,10-1 0,-3 3 0,15-9 0,-12 8 0,6-9 0,-2 2 0,-1-3 0,4 0 0,-7 0 0,6 0 0,-2 0 0,-1 0 0,-3 0 0,-6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3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4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24575,'-45'70'0,"-1"0"0,0 1 0,4-5 0,1-2 0,12-27 0,17-34 0,1-3 0,0 0 0,2 0 0,1-7 0,5-2 0,3-7 0,0-1 0,0-4 0,0 3 0,0 1 0,0 1 0,3 7 0,-2-2 0,6 3 0,-3 4 0,3 1 0,0 3 0,0 0 0,1 0 0,3 0 0,2 0 0,3 0 0,2 12 0,-1-1 0,1 15 0,-1-4 0,1 6 0,1-1 0,-5-4 0,3 3 0,-4-8 0,4 3 0,-4-8 0,2 2 0,-6-6 0,2 2 0,-3-3 0,-1-4 0,-3 2 0,3-5 0,-3 2 0,3-6 0,-3 2 0,0-2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0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 24575,'-7'-4'0,"0"1"0,-1 10 0,4 7 0,-4 9 0,7-1 0,-3 10 0,4-8 0,0 14 0,0-14 0,0 8 0,0-14 0,0-1 0,0-1 0,3-11 0,1 2 0,12-7 0,3 0 0,8 0 0,-4 0 0,8 0 0,-7-8 0,5-6 0,-15 3 0,-6-2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677 0 24575,'-25'0'0,"2"0"0,-16 0 0,5 0 0,-6 0 0,-6 0 0,5 0 0,-12 0 0,12 0 0,-5 0 0,6 0 0,0 0 0,0 0 0,6 0 0,5 0 0,3 0 0,8 0 0,1 4 0,1 0 0,7 4 0,1 0 0,5-1 0,-1 1 0,3-1 0,-2 1 0,3 3 0,0 7 0,0 4 0,0 11 0,0 2 0,0 4 0,0 7 0,0 8 0,0 25 0,0-19 0,0-6 0,0-1 0,4-3 0,-3 8 0,0 1 0,3-4 0,1 38 0,-4-23 0,5 2 0,-6-2 0,0 8 0,0-31 0,0 5 0,0-31 0,0-4 0,0-5 0,0 0 0,0-5 0,3-3 0,0-1 0,5-3 0,8 0 0,-3 0 0,19 0 0,-8 0 0,14 0 0,-3-4 0,11-2 0,-5-4 0,0 4 0,-3-3 0,-9 8 0,-1-4 0,-7 5 0,-4 0 0,-5 0 0,0 0 0,-4 0 0,-1 0 0,-3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24575,'7'-8'0,"-1"1"0,14 7 0,-6 0 0,12 0 0,-8 0 0,3 0 0,1 0 0,-4 0 0,8 0 0,-4 0 0,-6 0 0,-4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3.4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70 24575,'0'-12'0,"0"3"0,4-9 0,1 9 0,13 0 0,-7 1 0,7 7 0,-10-2 0,5 3 0,-4 0 0,3 0 0,-7 3 0,-2 6 0,-3 1 0,0 7 0,0 2 0,0 0 0,0 4 0,0-4 0,0-1 0,0 0 0,-4 6 0,-6-5 0,-1 10 0,-6-9 0,6 3 0,-2-9 0,4 3 0,1-8 0,3 4 0,1-5 0,0-3 0,3-5 0,-3-9 0,8 0 0,1-8 0,4 7 0,-1-3 0,0 5 0,5-1 0,-3 1 0,2-1 0,1 4 0,-4 1 0,9 4 0,-5 0 0,6 0 0,-1 0 0,-4 4 0,-1 5 0,1 10 0,-4 1 0,4 3 0,-4 1 0,-5-4 0,-1 3 0,-4-4 0,0-1 0,0 0 0,0 1 0,0-6 0,0 5 0,0-9 0,0 4 0,0-5 0,0 0 0,-3 0 0,-2 1 0,0-1 0,-2 0 0,2 1 0,-3-1 0,-1 0 0,1-4 0,0 0 0,-1-4 0,1 0 0,0 0 0,-1 0 0,1 0 0,-1 0 0,1 0 0,0 0 0,-1 0 0,1-4 0,-5-5 0,7 3 0,-2-2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24575,'-4'7'0,"-3"4"0,6 2 0,-7 3 0,8-3 0,-4 2 0,4-2 0,0 4 0,0-1 0,0-3 0,0-2 0,0 1 0,0-3 0,0 2 0,7-3 0,-2 0 0,11-4 0,-7 0 0,2-4 0,1 0 0,-4 0 0,4 0 0,-1 0 0,-3 0 0,-1 0 0,-3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24575,'-4'-4'0,"0"1"0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24575,'60'-2'0,"-1"0"0,37-1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4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24575,'86'0'0,"-18"0"0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 24575,'-91'-4'0,"-6"1"0,80 6 0,-28 23 0,38-9 0,-18 23 0,23-17 0,-6-1 0,8 4 0,0-8 0,0 3 0,0-4 0,0-4 0,0-2 0,7-3 0,7 0 0,9 1 0,4 0 0,0 0 0,1-4 0,5-1 0,-9-4 0,3 0 0,-11 0 0,1 0 0,-5 0 0,0 0 0,-4 0 0,-4 4 0,-1 0 0,-3 3 0,-12 1 0,-3 5 0,-13 1 0,-6 10 0,3 1 0,-4 1 0,6 3 0,5-6 0,1 1 0,9-3 0,2-4 0,8 0 0,0-5 0,4 4 0,0-8 0,0 8 0,0-4 0,7 1 0,7 4 0,9-7 0,4 7 0,1-7 0,-1 3 0,-4-4 0,3 0 0,-8-4 0,8-1 0,-8-4 0,3 0 0,-4 0 0,-1 0 0,1 0 0,7 0 0,-9 0 0,0 0 0,-11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0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24575,'19'73'0,"1"-1"0,-4-2 0,2-24 0,-6-46 0,-3 0 0,-6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5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24575,'0'16'0,"-7"-6"0,1 30 0,-13-5 0,8 1 0,-8 9 0,8-11 0,-8 6 0,3 6 0,-3-11 0,-2 10 0,7-21 0,-4 8 0,8-14 0,-6 3 0,10-8 0,-9-1 0,10-1 0,-7-2 0,0-1 0,7-1 0,-10-2 0,6 3 0,-4 0 0,1-4 0,5-1 0,-1-3 0,1 0 0,-1 0 0,1 0 0,0 0 0,-1-10 0,4 0 0,-4-11 0,8 0 0,-4 3 0,4-8 0,0 3 0,0-4 0,0-1 0,0 1 0,4-1 0,1 1 0,9-6 0,-4 8 0,8-6 0,-9 13 0,4-4 0,-5 9 0,0 2 0,-1 3 0,0 4 0,0 1 0,1 3 0,-1 0 0,0 3 0,1 6 0,0 3 0,5 9 0,1 2 0,3 0 0,1 3 0,5-2 0,-3 3 0,3 2 0,-5-7 0,-4 4 0,1-8 0,-5 4 0,2-6 0,-4-3 0,0-1 0,-4-5 0,3 1 0,-6-1 0,5-3 0,-5-1 0,2-3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0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581 1 24575,'-2'0'0,"-14"0"0,-13 0 0,-17 0 0,-8 10 0,4-3 0,-16 15 0,17-11 0,-11 10 0,12-5 0,2 5 0,16-10 0,3 5 0,15-11 0,-4 3 0,11-1 0,-10-6 0,13 5 0,-6-2 0,8 3 0,0 1 0,8 0 0,1 3 0,8 2 0,4 5 0,2-1 0,4 1 0,-4 0 0,10 6 0,-14-5 0,14 5 0,-10-7 0,0 1 0,-2-1 0,-4-4 0,-4 3 0,-2-7 0,-3 2 0,0-3 0,-4-1 0,-1 1 0,-3 4 0,0 0 0,0 9 0,0 2 0,-22 23 0,8-14 0,-25 22 0,13-18 0,-7 12 0,7-5 0,-5 4 0,8 0 0,-2-4 0,4 3 0,1-7 0,5 1 0,1-6 0,8-1 0,2-6 0,4-8 0,0 1 0,0-11 0,0 6 0,0-7 0,0 3 0,7-3 0,7 0 0,9-3 0,4 3 0,6-3 0,2 5 0,4 0 0,1 0 0,6 0 0,-11 0 0,9 0 0,-15-1 0,-1 0 0,-6 0 0,-10-5 0,3 0 0,-7-4 0,0 0 0,-5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24575,'-5'-8'0,"2"1"0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6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 24575,'-5'3'0,"6"1"0,13 10 0,2 5 0,13 2 0,-8 8 0,14-7 0,-11 13 0,11-11 0,-13 11 0,2-9 0,1-1 0,-4 4 0,4-3 0,-10 4 0,-1-5 0,-4-2 0,-1-4 0,0-5 0,0-2 0,-1-3 0,-4-1 0,4 0 0,-7 0 0,2-3 0,-3-1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2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24575,'-5'3'0,"2"6"0,3 30 0,0 10 0,0 21 0,0 1 0,0-7 0,0 2 0,0-9 0,0 12 0,0-6 0,0-9 0,0-8 0,0-17 0,0-2 0,0-14 0,0-2 0,0-3 0,0-4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24575,'94'0'0,"-1"0"0,0 0 0,1 0 0,-1 0 0,1 0 0,-1 0 0,4 1 0,-6-1 0,-13 0 0,-19-1 0,3-2 0,-58 2 0,-4-2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24575,'0'5'0,"0"7"0,0 18 0,0 4 0,0 27 0,0-22 0,0 50 0,0-53 0,0 52 0,0-35 0,0 17 0,0-2 0,0-13 0,0-5 0,0-6 0,0-15 0,0 4 0,0-11 0,0 0 0,4-6 0,4-3 0,10 0 0,4-8 0,6-1 0,-1-4 0,6 0 0,8 0 0,0-9 0,5-2 0,-6-9 0,0 4 0,-6-2 0,-1 7 0,-6-6 0,0 7 0,-4-3 0,-6 4 0,-1 1 0,-7 0 0,6-11 0,-6 4 0,-1-14 0,0 11 0,-7-13 0,2 6 0,-3-13 0,0-3 0,0 0 0,0-5 0,0 6 0,0 0 0,0 5 0,0 2 0,0 6 0,0 0 0,0 4 0,0 1 0,0 6 0,0 3 0,0-6 0,0 9 0,0-4 0,0 6 0,0 4 0,0 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8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11 144 24575,'4'-3'0,"-1"-6"0,-3-3 0,0-5 0,0 4 0,0 2 0,0-1 0,0 3 0,0-2 0,0 10 0,-4 5 0,3 13 0,-2 6 0,-1 4 0,3 6 0,-4-9 0,5 8 0,0-14 0,0-1 0,0-5 0,4-5 0,4 1 0,9-4 0,1 0 0,8-4 0,-3 0 0,4 0 0,-4-4 0,-1-9 0,-5-1 0,0-8 0,-4 6 0,3-1 0,-7-4 0,3 3 0,-3-9 0,-4 9 0,3-15 0,-7 17 0,2-12 0,-3 19 0,0-2 0,0 3 0,0 13 0,0 6 0,0 19 0,0 11 0,0 13 0,0-5 0,0 18 0,5-18 0,2 19 0,4-6 0,0 1 0,0-3 0,-1-12 0,0-8 0,-4-1 0,-2-15 0,-4 8 0,0-15 0,0 5 0,-5-1 0,-3-3 0,-28 9 0,3-12 0,-19 3 0,18-13 0,1-1 0,5-4 0,6 0 0,-1-12 0,9-9 0,5-13 0,5-12 0,4 5 0,0-6 0,0 7 0,9 1 0,7-3 0,10 6 0,4 6 0,-1 1 0,-1 13 0,8-10 0,-12 16 0,-2-3 0,-15 9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0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24575,'27'43'0,"0"0"0,-2 6 0,-8-1 0,-17 10 0,0 2 0,0-25 0,0-18 0,0-1 0,0-8 0,0 4 0,0-11 0,0-16 0,0-5 0,0-25 0,0 3 0,0-5 0,10-6 0,1 12 0,10-5 0,3 10 0,-8 3 0,6 9 0,-9 6 0,4 2 0,-5 7 0,4 1 0,-8 1 0,4 6 0,-4-2 0,-1 3 0,1 0 0,-1 0 0,0 0 0,-2 3 0,-2 5 0,-3 9 0,0 6 0,0 4 0,0 1 0,0-1 0,0 0 0,0 6 0,0-4 0,0 10 0,0-11 0,0 5 0,0-5 0,0-6 0,0-4 0,0-10 0,0-5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1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24575,'0'26'0,"0"8"0,0 7 0,0 5 0,0 0 0,0 2 0,0 6 0,0-7 0,0 6 0,0-12 0,0 0 0,0-9 0,8-4 0,2-1 0,4-8 0,2-3 0,-3-8 0,3-3 0,-3-1 0,-1-4 0,-5 0 0,5 0 0,0 0 0,1-4 0,2 0 0,-6-8 0,3-1 0,-4 1 0,0-4 0,0 3 0,-3 4 0,-2 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1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24575,'-4'-4'0,"1"1"0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 24575,'-4'40'0,"-1"-10"0,-9 7 0,-1-13 0,-4 15 0,0-11 0,4 1 0,-2 2 0,3-15 0,0 6 0,2-14 0,5-1 0,-5-3 0,3 3 0,-2-6 0,3 2 0,-4-3 0,4 0 0,-4 0 0,0 0 0,4 0 0,-4-7 0,7-3 0,1-6 0,4-1 0,0 0 0,0 0 0,0 1 0,0 3 0,0-2 0,0 7 0,0-3 0,7 7 0,7 1 0,3 3 0,9 0 0,-4 0 0,11 0 0,-4 0 0,9 4 0,-8 10 0,5 7 0,-4 15 0,-6-6 0,0 10 0,-7-11 0,-3-1 0,2-2 0,-8-12 0,3 2 0,-8-11 0,0-2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8.0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284 1 24575,'0'16'0,"0"1"0,0 6 0,-8-3 0,1 4 0,-2-1 0,-5 8 0,7 1 0,-12 4 0,7-6 0,-8 6 0,9-9 0,-4 14 0,5-20 0,4 4 0,-2-8 0,3-7 0,0 3 0,1-5 0,4 0 0,-7-3 0,5 2 0,-5-3 0,7 4 0,0-1 0,0 1 0,-4 0 0,3-1 0,-2 1 0,-1 0 0,-1 0 0,1 0 0,-3 0 0,6 0 0,-7 0 0,7 1 0,-6-5 0,6 4 0,-2-4 0,-1 0 0,3 3 0,-7-2 0,7 3 0,-6-4 0,6 4 0,-6-4 0,6 4 0,-2 0 0,-1-4 0,3 3 0,-3-2 0,0 0 0,3 2 0,-6-3 0,6 1 0,-2-2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3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24575,'9'4'0,"6"-1"0,9 1 0,4 10 0,1 7 0,-5 8 0,-4-1 0,-2 5 0,-8-4 0,4 4 0,-9-6 0,-1 0 0,-4 1 0,0-6 0,0 0 0,0-10 0,0 4 0,-3-7 0,-2 2 0,-2-7 0,-1 0 0,4-14 0,1-5 0,3-10 0,0-8 0,0 5 0,0-5 0,8 5 0,2 1 0,8-1 0,5 5 0,-4-4 0,7 8 0,-2-4 0,-2 10 0,5-5 0,-10 9 0,5 0 0,-6 1 0,-3 7 0,-1-6 0,-5 6 0,1-2 0,-1 3 0,0 0 0,-2 12 0,-2 3 0,1 13 0,-3 4 0,7-3 0,-7 10 0,3-11 0,0 5 0,-3-5 0,7-1 0,-7 0 0,3 1 0,-4-6 0,0 0 0,0-1 0,0-7 0,0 6 0,0-15 0,0 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0 24575,'0'4'0,"0"10"0,0 33 0,0 9 0,0 22 0,0-20 0,0 23 0,0-22 0,0 18 0,0-15 0,0-1 0,0-13 0,0-8 0,0-12 0,0-2 0,0-8 0,0 4 0,-12-9 0,1-1 0,-10-3 0,4-1 0,-5 1 0,4-5 0,-3 0 0,-1-4 0,-1 0 0,-4 0 0,12 0 0,3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5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1 372 24575,'63'-52'0,"1"1"0,-1-1 0,1 0 0,4-3 0,-1 0 0,1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24575,'-8'33'0,"-3"4"0,-24 16 0,12-18 0,-7 10 0,10-27 0,10-6 0,-7 1 0,5-9 0,4-1 0,-7-3 0,2 0 0,1 0 0,-4 0 0,8 0 0,-4 0 0,4 0 0,1 0 0,-1 0 0,-3-3 0,6-1 0,-2-4 0,7-4 0,0 4 0,0-4 0,0 4 0,0 1 0,0-1 0,0 0 0,0-3 0,4 2 0,0-7 0,4-1 0,1-1 0,3-4 0,-3 6 0,7 2 0,-3 2 0,4 4 0,-1 3 0,6 1 0,0 4 0,6 0 0,-1 0 0,-4 4 0,18 30 0,-18-10 0,20 24 0,-24-20 0,5 0 0,-6 0 0,-4-6 0,-2-4 0,-4-3 0,0-6 0,0 2 0,-1-6 0,1 1 0,-1-5 0,-3 2 0,-1-3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8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24575,'-16'29'0,"-7"9"0,-4 9 0,-5 7 0,14-24 0,4-6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279 126 24575,'-4'7'0,"1"0"0,3 0 0,0 5 0,-8-3 0,3 2 0,-7-3 0,4 9 0,-4-7 0,-1 10 0,0-7 0,-3 0 0,6 8 0,-2-15 0,4 14 0,0-18 0,-4 9 0,6-7 0,-8 1 0,4-2 0,-6-3 0,3 0 0,-3 0 0,8 0 0,-4 0 0,4 0 0,1 0 0,2-3 0,2-2 0,-1-6 0,3-6 0,-2 4 0,3-2 0,0 3 0,-4 3 0,3-2 0,-2-1 0,3 3 0,0-2 0,0-1 0,0-1 0,0 1 0,4-4 0,0 7 0,8-3 0,5 4 0,6-1 0,-1 4 0,22-8 0,-11 7 0,19-4 0,-23 2 0,3 3 0,-14 0 0,-1-3 0,-1 8 0,-8-7 0,4 6 0,-5-6 0,1 3 0,3-8 0,2 3 0,-4 1 0,-1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796 0 24575,'-21'0'0,"-4"0"0,-28 0 0,-4 0 0,-12 0 0,-9 0 0,20 0 0,-16 0 0,25 0 0,-12 5 0,0-4 0,12 13 0,1-12 0,15 11 0,15-9 0,-3 1 0,12 2 0,1-3 0,5 3 0,3 0 0,0 1 0,0-1 0,0 1 0,3 3 0,6 2 0,8 4 0,7 6 0,5 1 0,2 12 0,5-4 0,-3 10 0,4-4 0,-11-1 0,-1 2 0,-6-10 0,-4 10 0,-1-5 0,-5 0 0,1 4 0,-5-9 0,-1 4 0,-4 0 0,0-5 0,0 23 0,0-19 0,0 18 0,0-10 0,-4 2 0,-8 24 0,-11-7 0,-1 5 0,-10 9 0,7-27 0,5-1 0,0 1 0,-2 2 0,-16 34 0,17-32 0,-1 11 0,-1-14 0,14-6 0,-3-8 0,9-6 0,1-5 0,4 3 0,0-12 0,0 2 0,3-7 0,10 0 0,12 1 0,15 1 0,15 0 0,0 1 0,21 1 0,-25-1 0,23 0 0,-18 0 0,6 0 0,-8-5 0,-8-1 0,-12-5 0,-6 0 0,-6 0 0,-10 0 0,3 0 0,-10 0 0,2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1 290 24575,'0'-23'0,"0"-13"0,0 0 0,0-4 0,9 2 0,-3 3 0,8 1 0,-5 6 0,-4 10 0,-1 16 0,-4 13 0,0 29 0,0-3 0,-5 22 0,4-18 0,-14 17 0,13-8 0,-9 4 0,11-8 0,0-12 0,0-1 0,0-15 0,0-1 0,0-10 0,12 2 0,-1-5 0,15 0 0,-8-4 0,8 0 0,-3-13 0,0 2 0,4-12 0,-12 6 0,-3 7 0,-8 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09.0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24575,'0'21'0,"0"-1"0,0-2 0,0 6 0,0-4 0,0 8 0,0-3 0,0 0 0,0 4 0,0-4 0,0 5 0,0-5 0,0 3 0,0-12 0,0 6 0,0-13 0,0 4 0,0-4 0,0-1 0,0 0 0,0-3 0,0-2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2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24575,'69'-15'0,"0"-1"0,1 1 0,14-3 0,-14 4 0,-26 5 0,-31 9 0,-5 0 0,-5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3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24575,'84'-11'0,"0"0"0,1 0 0,-18 2 0,1 1 0,-1-1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3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 24575,'-16'89'0,"0"1"0,0-1 0,0 1 0,0-1 0,0 1 0,0-1 0,1 0 0,-1 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24575,'9'86'0,"0"1"0,0 11 0,-4-10 0,-5-17 0,5 16 0,0-35 0,1-12 0,-2-6 0,-4-6 0,0-7 0,0-8 0,-7-1 0,-3-8 0,-11 0 0,-2-4 0,0 0 0,-3 0 0,8 0 0,-3 0 0,8-4 0,1-4 0,3-9 0,5-1 0,-1-9 0,5 5 0,0-18 0,4 10 0,5-5 0,4 13 0,9 5 0,0 3 0,1 1 0,-2 4 0,1 0 0,-5 5 0,5 0 0,-10 4 0,4-4 0,-11 3 0,3-3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24575,'0'-11'0,"0"7"0,0-2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6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24575,'2'0'0,"9"0"0,16 0 0,7 0 0,12 0 0,8 0 0,-10 0 0,21 0 0,-46 0 0,12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24575,'80'0'0,"1"0"0,-1 0 0,17 0 0,-1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730 161 24575,'4'-3'0,"-1"-5"0,-3-4 0,0-10 0,0-6 0,0 4 0,0-3 0,0 10 0,0 1 0,-3 13 0,-11 11 0,-7 25 0,-15 6 0,-4 15 0,-12-1 0,-3 7-555,-7 8 555,-5-5 0,12-4 0,-10 1 0,13-14 0,-1 6 0,3-13 0,14-8 0,6-7 0,9-7 0,8-4 0,5-1 555,4-5-555,4 1 0,0-1 0,12-3 0,9 0 0,13 0 0,12-3 0,1 4 0,7-1 0,-1 2 0,1 5 0,0 5 0,-7 0 0,1 10 0,-14-6 0,-1 7 0,-14-8 0,-4 5 0,-10-6 0,-1 4 0,-4-1 0,-9 7 0,-14 14 0,-10 2 0,-14 19 0,-6-8 0,10 4 0,-16 1 0,17-8 0,-10 1 0,13-3 0,8-14 0,6-2 0,11-15 0,2 1 0,4-8 0,3 1 0,2-3 0,3-2 0,0-1 0,0 5 0,12-3 0,3 4 0,18-4 0,1 1 0,12-5 0,2 5 0,6-9 0,-7 3 0,6-4 0,-6 0 0,1 0 0,-8 0 0,1 0 0,-17 0 0,1 0 0,-13 0 0,-5 0 0,-3-3 0,0 3 0,-4-3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24575,'0'11'0,"0"6"0,0 1 0,0 3 0,0-4 0,0-5 0,0 0 0,0 0 0,0-4 0,3 0 0,6-5 0,3-3 0,5 0 0,4 0 0,2 0 0,5-13 0,-9 2 0,-5-4 0,-10 8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 24575,'-3'3'0,"-1"21"0,4-62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0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8 230 24575,'-4'-3'0,"0"-6"0,4-5 0,0-10 0,0 4 0,0 1 0,0 2 0,0 7 0,0-12 0,0 11 0,0-12 0,0 14 0,0-8 0,4 11 0,-3-6 0,6 11 0,-2-7 0,3 7 0,0-2 0,1 3 0,-1 0 0,0 0 0,5 0 0,-4 0 0,4 3 0,-5 2 0,5 4 0,-3-1 0,2 1 0,-3-1 0,3 1 0,-2 3 0,3-2 0,0 7 0,-4-7 0,4 3 0,-4-5 0,-1-3 0,0-2 0,0-3 0,1 0 0,-1 0 0,0 0 0,1 0 0,-1 0 0,0 0 0,0 0 0,1 0 0,-1 0 0,0 0 0,0 0 0,1 0 0,-1 0 0,0-4 0,1 0 0,-5-9 0,4 3 0,-4-2 0,4 3 0,-3 1 0,2-1 0,-6 1 0,3 0 0,0 3 0,-3-3 0,6 7 0,-3-6 0,4 6 0,0-2 0,-3 3 0,-2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0 24575,'-10'4'0,"1"0"0,-5-4 0,1 0 0,-3 3 0,-6 6 0,-6 6 0,-1 3 0,-11 7 0,11-5 0,-13 11 0,21-12 0,-12 11 0,22-12 0,-3 4 0,3-5 0,9 0 0,-6-1 0,8 1 0,0-5 0,0 4 0,13-7 0,2 4 0,12-4 0,0 0 0,6 0 0,3-4 0,-6 0 0,-1-5 0,-16 0 0,-2 0 0,-3 0 0,-4 3 0,-1 1 0,-10 3 0,-7 6 0,-5 5 0,-3 0 0,-1 10 0,5-10 0,-1 9 0,6-9 0,5 3 0,-1 1 0,4-5 0,1 5 0,4-6 0,0 6 0,0-4 0,7 3 0,2-4 0,8-5 0,5 5 0,-5-8 0,5 8 0,-1-8 0,2 4 0,-1-4 0,5-4 0,-5-2 0,18-3 0,-22 0 0,6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1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24575,'2'89'0,"0"-1"0,0 0 0,-2-3 0,0-3 0,8-37 0,9-45 0,5 0 0,-5 0 0,10 0 0,-5-8 0,-3 3 0,-6-4 0,-10 5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789 1 24575,'-7'0'0,"-9"0"0,-3 0 0,-8 0 0,-12 0 0,-4 0 0,-11 0 0,-14 0 0,3 0 0,7 0 0,-7 0 0,14 0 0,-12 0 0,2 0 0,19 0 0,-2 0 0,23 0 0,-5 0 0,18 0 0,-1 6 0,6 3 0,3 16 0,0 5 0,0 23 0,0 9 0,6 25-946,-5 9 946,2-40 0,0 3 0,-2 3 0,-2 3 0,1 3 0,0 2-782,0 4 0,0 1 782,0-1 0,0 0 0,0 0 0,0 0 0,0 2 0,0-3 0,0-16 0,0-1-284,0 10 1,0-2 283,0 27 0,0-38 0,0 1 0,0 41 0,0-23 0,0-4 0,0-14 842,0 0-842,0-11 1588,0-9-1588,4-7 647,1-10-647,12 6 0,-3-7 0,12 2 0,-8-1 0,8-3 0,-3-1 0,4-4 0,6 0 0,2 1 0,4-5 0,1 0 0,6-5 0,2 0 0,23 0 0,-19 0 0,6 0 0,-25 0 0,-6 0 0,1 0 0,-6 0 0,-5 0 0,-8 0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39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52 24575,'-4'-23'0,"1"17"0,3-17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24575,'0'83'0,"0"1"0,0-1 0,0 0 0,0 1 0,0-1 0,0-3 0,0 0 0,0 0 0,0 0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24575,'90'-8'0,"-1"0"0,0 0 0,1 1 0,29-3 0,-3 0 0,-64 5 0,-55 5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2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592 184 24575,'0'-15'0,"0"0"0,0-7 0,0 4 0,0-8 0,0 8 0,0-3 0,0 8 0,0-3 0,0 8 0,-3-1 0,-6 6 0,-13 12 0,-3 7 0,-16 15 0,10 0 0,-17 12 0,9-5 0,-11 6 0,7-6 0,6-2 0,2-10 0,11-7 0,3-3 0,4-6 0,0 2 0,4-4 0,-2 0 0,6-1 0,-3 1 0,5 0 0,2-1 0,-1-3 0,5 3 0,-2-3 0,3 4 0,0-1 0,3 1 0,10 0 0,6 5 0,8-3 0,6 8 0,-4-4 0,9 6 0,-4-6 0,0 4 0,-6-4 0,-1 4 0,-10-5 0,1 0 0,-7-5 0,-3-1 0,-1 1 0,-2-1 0,-2 1 0,-3 3 0,0 2 0,-4 8 0,-12 9 0,5-1 0,-25 19 0,18-17 0,-25 23 0,15-11 0,-25 32 0,17-22 0,-5 13 0,10-23 0,10-9 0,-3 1 0,10-13 0,1 0 0,5-10 0,3 0 0,-2-5 0,7 1 0,-4 0 0,4-1 0,3-3 0,1-1 0,8-3 0,5 0 0,1 0 0,8 0 0,2 0 0,1 0 0,9 0 0,-3 0 0,4 0 0,7 0 0,2 0 0,6 0 0,-7 0 0,6 0 0,-12 0 0,5 0 0,-6 0 0,-6 0 0,-6 0 0,-10 0 0,-3 0 0,-6 0 0,2 0 0,-7-3 0,0-5 0,-4-5 0,0-8 0,0-2 0,0-10 0,0-1 0,0-1 0,0-3 0,0 9 0,0-4 0,0 5 0,0 6 0,3 4 0,-2 6 0,2 5 0,-3-1 0,0 4 0,0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24575,'32'43'0,"1"1"0,3 16 0,-10-3 0,-19-1 0,8 25 0,-5-41 0,0 0 0,-1-6 0,-3-1 0,-2-5 0,-4-6 0,0 0 0,0-6 0,0 1 0,0-1 0,-8-3 0,-6 4 0,-4-8 0,-8 4 0,3-4 0,-4-4 0,4-1 0,-3-4 0,8 0 0,-4 0 0,9 0 0,1-12 0,8-11 0,-1-6 0,5-11 0,0 11 0,0-4 0,15-2 0,2 5 0,14-6 0,-2 6 0,1 0 0,5 4 0,-5 3 0,-2 4 0,-2 5 0,-8 2 0,-4 7 0,-7 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4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 24575,'-5'-22'0,"2"4"0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24575,'0'8'0,"0"10"0,0 23 0,0 12 0,0 10 0,0 6 0,0 16 0,0-4 0,0-6 0,0 6 0,0-15 0,0 6 0,0 3 0,0-25 0,0 3 0,0-19 0,0-1 0,4-6 0,0-8 0,5 1 0,2-11 0,-5 3 0,9-4 0,1 4 0,7-7 0,7 3 0,-2-8 0,-1 0 0,1 0 0,4 0 0,-3 0 0,4 0 0,-10 0 0,-2 0 0,-4 0 0,-5 0 0,4 0 0,-8 0 0,4-4 0,-4 0 0,-1-8 0,5-4 0,-3-6 0,3 1 0,-7-11 0,3-4 0,-2-11 0,0-1 0,-1-19 0,-5 22 0,0-29 0,0 18 0,0-14 0,0 0 0,0 8 0,0 7 0,0 9 0,0 12 0,0 1 0,0 7 0,0 7 0,0 4 0,0 8 0,0-1 0,0 1 0,0 0 0,0-4 0,3 2 0,-2-2 0,2 3 0,1 0 0,-3 1 0,2-1 0,-3 1 0,0 0 0,0 3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1.4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 24575,'3'-4'0,"12"0"0,-1 4 0,10 0 0,-6 0 0,0 0 0,1 0 0,-5 0 0,-2 0 0,-3 0 0,-1 0 0,-3 0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7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8 334 24575,'-4'-9'0,"1"-11"0,3-11 0,0-4 0,9-9 0,-2 8 0,8-10 0,-1 11 0,-4 2 0,3 15 0,-8-3 0,1 16 0,-5 7 0,3 12 0,-9 11 0,0 2 0,-4 6 0,4 2 0,-4 4 0,7-4 0,-2-3 0,4-4 0,0-6 0,0-4 0,0-7 0,0-3 0,3-4 0,6-1 0,8-3 0,6 0 0,4-8 0,1-7 0,1-10 0,2-11 0,0-1 0,-5 1 0,0-4 0,-12 16 0,-1-8 0,-4 14 0,-1 0 0,-3 7 0,-5 6 0,-5 9 0,-3 10 0,-1 15 0,0-1 0,3 17 0,2-3 0,4 19 0,0-12 0,0 33 0,0-21 0,0 32 0,5-29 0,1 12 0,5-14 0,1 8 0,-1-8 0,-5-1 0,-1-14 0,-5-6 0,0-3 0,-7-2 0,-8 0 0,-14-8 0,-1-6 0,-3-11 0,0 2 0,4-8 0,1 0 0,2-5 0,8-4 0,-1-15 0,6-1 0,8-19 0,1 5 0,4-6 0,0-6 0,0 4 0,0-4 0,18-7 0,0 14 0,17-9 0,-5 18 0,-1 5 0,-1 1 0,0 10 0,-1 1 0,0 7 0,-4-1 0,-2 6 0,-4-7 0,-4 7 0,-2-2 0,-7 3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24575,'62'51'0,"-13"4"0,-49 29 0,0-33 0,-4 24 0,-1-52 0,0-1 0,1-10 0,4 0 0,-7-4 0,5-14 0,-5-10 0,7-23 0,4-2 0,7-12 0,5 6 0,10-7 0,2 5 0,-1 2 0,2 10 0,-9 9 0,7 4 0,-9 7 0,3 7 0,-8 0 0,3 9 0,-4-3 0,1 4 0,-2 0 0,-3 0 0,-1 0 0,1 0 0,0 0 0,-1 0 0,1 8 0,-4 6 0,0 14 0,-4 6 0,0 6 0,0 6 0,0-5 0,0 0 0,0-3 0,0-14 0,0 3 0,0-14 0,0-2 0,0-3 0,0-4 0,0-1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0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24575,'4'12'0,"-1"-1"0,-3 34 0,0-18 0,0 54 0,0-26 0,0 38 0,0-14 0,0 16 0,0-27 0,0 22 0,0-31 0,0 11 0,0-16 0,0-13 0,0-8 0,0-15 0,0-1 0,0-10 0,0 1 0,0-1 0,-3 1 0,-6-4 0,-8-1 0,-6-3 0,-4 0 0,0 0 0,4 0 0,-3 0 0,8-7 0,-8-10 0,12-6 0,2-3 0,8 0 0,4 3 0,0-4 0,0-1 0,13 0 0,2 4 0,10-4 0,1 9 0,-2-3 0,3 3 0,-4 5 0,3-3 0,-8 11 0,-1-5 0,-2 6 0,-6 1 0,-1 0 0,-4 4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24575,'0'12'0,"0"7"0,-8 13 0,-10 19 0,-8-7 0,-7 6 0,16-10 0,-11 0 0,15-4 0,-17 5 0,4 0 0,1-11 0,5-1 0,3-7 0,8-10 0,-7 0 0,95-4 0,27-3 0,-63 4 0,62-3 0,-16 1 0,-81-3 0,-4-1 0,-1-3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24575,'2'0'0,"4"0"0,9 0 0,2 0 0,10 0 0,-3 0 0,14 0 0,-9 0 0,9 0 0,-9 0 0,10 0 0,-15 0 0,2 0 0,-9 0 0,0 0 0,-5 0 0,0 0 0,-8 3 0,-1 6 0,-3 19 0,0 10 0,0 22 0,0 19 0,0 11-629,0-34 1,0 2 628,0 5 0,0 1 0,0 10 0,0 2-1124,0 3 1,0 3 1123,0 9 0,0 2 0,0 3 0,0 1 0,0-27 0,0 1 0,0 0-1022,0 1 1,0 1 0,0 0 1021,0 2 0,-1-1 0,2 1 0,1 0 0,0-1 0,2 0-650,0-3 0,2 0 1,0 0 649,0 0 0,0 0 0,1-4-87,4 9 0,0-3 87,-4 6 0,1-5 1248,10 17-1248,-4 6 0,2-33 2871,-9-17-2871,1-14 2593,-7-14-2593,3-3 1500,-4-8-1500,-6-4 479,-8-1-479,-3-3 0,-9 0 0,-2 0 0,-1 0 0,-9 0 0,-3-5 0,0 0 0,-11-1 0,10-3 0,-4 3 0,6 1 0,1 0 0,4 5 0,2 0 0,14 0 0,-1 0 0,11 0 0,-2 0 0,3 0 0,4-3 0,1-1 0,3 0 0,0 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249 196 24575,'-69'-26'0,"0"0"0,3 6 0,22 0 0,44 1 0,0 10 0,0-6 0,3 6 0,2-7 0,2 8 0,1-4 0,-1 4 0,1 4 0,-1 1 0,1 3 0,-1 0 0,5 0 0,0 0 0,5 0 0,0 0 0,-5 3 0,4 2 0,-4 3 0,1 4 0,-1 1 0,-3 3 0,-1 1 0,1 4 0,-1 2 0,1-1 0,0 5 0,0-10 0,-1 5 0,4 2 0,-3-10 0,3 5 0,-1-11 0,2 0 0,4 0 0,-1-3 0,-3-1 0,2-4 0,-6 0 0,3 0 0,-5 0 0,1 0 0,-4 3 0,-1 5 0,-3 4 0,0 5 0,4-1 0,-3-3 0,6-1 0,-6-5 0,2 1 0,0-1 0,-2 1 0,3-4 0,-4-1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24575,'31'76'0,"0"0"0,0 0 0,-1-2 0,-2-1 0,-11-19 0,-17-19 0,0 5 0,0-32 0,0-10 0,0-9 0,0-19 0,4 1 0,1-10 0,15-1 0,2-8 0,10-1 0,0-4 0,1 9 0,-2 2 0,0 6 0,-6 7 0,-3 9 0,-4-1 0,-6 15 0,0-4 0,-5 9 0,1-3 0,-1 4 0,-3 3 0,3 1 0,-6 4 0,2-1 0,-3 5 0,0 5 0,0 1 0,0 8 0,0-3 0,0 4 0,0 6 0,0 1 0,0 6 0,0 6 0,4-5 0,-2 12 0,6-12 0,-7-1 0,8-1 0,-8-10 0,8 4 0,-4-8 0,0-2 0,2-7 0,-3-5 0,0-3 0,3-4 0,-3 3 0,3-7 0,1 4 0,-1-4 0,1 0 0,-1 0 0,1 0 0,0 0 0,-1 0 0,1 0 0,-1 0 0,1-4 0,3-4 0,-2-9 0,0 6 0,-5-1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2.1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24575,'21'0'0,"3"0"0,12 0 0,-10 0 0,9 0 0,-15 0 0,3 0 0,-9 0 0,4 0 0,-13 0 0,3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24575,'0'72'0,"-1"0"0,1-1 0,-1 22 0,4-23 0,5-53 0,5-17 0,3 0 0,1 0 0,0 0 0,-1 0 0,1 0 0,-5 0 0,4 0 0,-3 0 0,-1-3 0,-4 2 0,-4-2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7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24575,'-7'0'0,"3"0"0,1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58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 24575,'-51'82'0,"0"1"0,0 0 0,2-5 0,2-2 0,11-17 0,13-16 0,-1-10 0,14-8 0,-6-19 0,7 0 0,-2-6 0,-1 0 0,0-6 0,-5-3 0,5-12 0,-1-2 0,4-5 0,0 6 0,4-5 0,-3 10 0,8-5 0,-4 5 0,4 0 0,0 5 0,0-4 0,0 7 0,0-2 0,3 3 0,5 4 0,5 1 0,3 3 0,6 0 0,-5 0 0,10 0 0,-10 3 0,5 11 0,1 6 0,-3 13 0,10 8 0,-10-10 0,6 19 0,-2-17 0,2 9 0,6-1 0,-3-15 0,-4 3 0,1-11 0,-8-5 0,4 0 0,-6-8 0,1-2 0,-5-3 0,0 0 0,-4 0 0,-1 0 0,1 0 0,-1 0 0,5-7 0,0-2 0,-2-1 0,-3 3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14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0 24575,'0'22'0,"-4"-8"0,3 24 0,-11-14 0,2 9 0,-4-1 0,0-3 0,1 4 0,2-6 0,-6 1 0,7-1 0,-7-4 0,3 3 0,-9-2 0,4-1 0,-4 4 0,9-5 0,-7 2 0,10-3 0,-14-3 0,14-5 0,-9 0 0,11-6 0,-7 2 0,8-5 0,-8 0 0,4-4 0,-1 0 0,3 0 0,2 0 0,0 0 0,1-4 0,-1-4 0,3-9 0,2-6 0,3-5 0,0 1 0,0-6 0,0 9 0,0-8 0,0 14 0,0 0 0,0 3 0,0 6 0,0-3 0,3 5 0,1-1 0,4 0 0,11 4 0,-5 1 0,10 3 0,-3 0 0,-3 0 0,8 0 0,-3 4 0,4 5 0,6 6 0,-4 3 0,5 6 0,1 2 0,-5-1 0,5 5 0,-6-6 0,-5 0 0,6 6 0,-15-11 0,4 1 0,-11-9 0,-1-3 0,1-1 0,-1-2 0,0-2 0,1-3 0,-4 0 0,-1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24575,'0'70'0,"0"-26"0,0 29 0,0 9 0,0-24 0,0-2-1444,0 14 0,0 2 1444,3 1 0,1 0 0,2-3 0,3-1 0,3-4 0,3-1 0,2 5 0,3-4 192,1-17 0,2-2-192,15 42 0,9-23 0,0-7 0,-1-6 595,6-6-595,-4-13 0,-6-12 0,4-6 1467,7-10-1467,-10 0 442,16-15-442,-9-13 0,8-19 0,2-19 0,-7 11-229,-14 9 1,-2 1 228,7 2 0,-5 4 0,2-1 0,21-13 0,12 3 0,6-4 0,-11 19 0,-12 10 0,2 0 0,30-7-534,-23 9 0,1 0 534,-17 4 0,-2 2 0,49-8 0,-45 9 0,0 3 0,36 1 0,-36 3 0,0 2 0,37 2-262,6 0 262,-30 0 0,9 0 0,-18 10 0,6 7 426,-6 11-426,-8 9 1077,-10 1-1077,-7-2 284,2 21-284,-16-18 0,7 24 0,-19-21 0,0 4 0,-5-6 0,0-1 0,0-4 0,0-7 0,0-7 0,-18-7 0,-10-6 0,-33-3 0,4-15 0,13 2 0,20-27 0,45-3 0,13-34 0,29 1-754,-25 20 0,2-1 754,4 6 0,1 0 0,1-7 0,2-1 0,5 3 0,1 1 0,-4 3 0,0 2 0,2 4 0,1 3-435,-3 3 0,0 3 435,0 7 0,0 3 0,-1-1 0,0 2 0,3 2 0,-1 4-355,23-5 355,-18 10 0,-2 2 0,1 7 0,37-5 0,-36 6 0,13 0 1410,-6 0-1410,-3 0 921,-6 4-921,0 2 402,-7 5-402,6 4 0,-12 1 0,5 4 0,-6 0 0,-6-1 0,5 1 0,-5-1 0,0 0 0,5 1 0,-11-2 0,11 2 0,-4 4 0,5-2 0,1 3 0,-1-5 0,18 8 0,-14-10 0,20 10 0,-17-16 0,7 3 0,14-9 0,-22-1 0,27-5 0,-30 0 0,18 0 0,0 0 0,-6-9 0,5-3 0,-6-10 0,-6 1 0,3 0 0,-3 0 0,0-5 0,5 3 0,-11-2 0,16-4 0,-15 7 0,3-2 0,-13 6 0,-10 5 0,3-1 0,-12 2 0,6 3 0,-11-3 0,3 3 0,-4-11 0,-3 13 0,-1-5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626 1 24575,'-73'41'0,"1"-1"0,-1 1 0,1-1 0,-10 10 0,6-2 0,44-18 0,68-26 0,40-4 0,-34 0 0,6 0 0,-8-4 0,-12 0 0,-7-5 0,-8 4 0,-1 1 0,-11 4 0,-16 0 0,-12 15 0,-22 9 0,5 14 0,-8 14 0,14-8 0,-9 20 0,7-11 0,-2 10 0,9-13 0,2-3 0,15-12 0,-4-6 0,15-7 0,2-6 0,3 1 0,0-4 0,0-2 0,7-3 0,19 1 0,11-4 0,24 0 0,9-5 0,9 0 0,-28 0 0,1 0 0,31 0 0,3 0 0,-25 0 0,-19-4 0,-3-2 0,-16 1 0,-6 1 0,-5 4 0,-5 0 0,1 0 0,-4 0 0,-1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2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24575,'0'28'0,"-4"12"0,-7 2 0,4 0 0,-3 9 0,10-9 0,0 5 0,0-1 0,0-6 0,0-6 0,0-6 0,0-6 0,0-10 0,3 0 0,1-8 0,18-1 0,-7-3 0,17 0 0,-4 0 0,1 0 0,4-8 0,-1-3 0,-8-3 0,9-9 0,-15 8 0,-2 0 0,-9 8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3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8 143 24575,'-4'-17'0,"0"-7"0,4-2 0,0-1 0,0 14 0,0-2 0,0 6 0,0 1 0,0 5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446 502 24575,'-63'12'0,"-2"-2"0,45-10 0,-3 0 0,7-3 0,7-2 0,-6-3 0,6 0 0,-7-4 0,8 4 0,-4-4 0,4 4 0,4-3 0,-3-2 0,6-4 0,-3-4 0,4-2 0,0-5 0,0 1 0,0-1 0,0 1 0,0-8 0,4 10 0,1-8 0,3 15 0,1-4 0,4 1 0,0 3 0,9-5 0,-4 6 0,8 3 0,-8 2 0,8 3 0,-8 4 0,3-3 0,-4 8 0,-1-4 0,1 4 0,0 0 0,-5 0 0,4 3 0,0 5 0,1 5 0,0 4 0,-6-5 0,-3 0 0,0-5 0,-1 1 0,-3-1 0,3 1 0,-9-7 0,1 2 0,-10-10 0,-2 2 0,-4 0 0,-4-2 0,3 6 0,-9-4 0,10 2 0,-10 2 0,9-3 0,-3 4 0,4 0 0,0 0 0,0 0 0,1 0 0,3 3 0,-3 6 0,8-1 0,-4 4 0,4-1 0,0-2 0,0 6 0,0-6 0,0 7 0,0-4 0,-1 10 0,0-5 0,-4 17 0,8-14 0,-7 9 0,11-17 0,-3 4 0,4-4 0,0 1 0,0-1 0,0-1 0,0-2 0,0 2 0,0 1 0,4-4 0,0 4 0,3-4 0,1-1 0,4 1 0,-4 0 0,8 0 0,-4 0 0,12 0 0,-5-3 0,5 2 0,-8-6 0,1 3 0,0-4 0,-1 0 0,1 0 0,-4 0 0,2 0 0,-6 0 0,2 0 0,-3 0 0,3 0 0,-2 0 0,3 0 0,-5 3 0,0-2 0,1 2 0,-1-3 0,0 0 0,0 0 0,-3 3 0,-1 1 0,-3 3 0,-3 1 0,-6 0 0,-8 4 0,-7 7 0,-9 1 0,2 9 0,-4-3 0,0 9 0,3-3 0,-5 9 0,1-3 0,2 9 0,-3-2 0,5 7 0,5-9 0,1 3 0,6-6 0,5-6 0,1 7 0,9-17 0,1 1 0,4-10 0,0-6 0,0 7 0,4-8 0,4 8 0,4-4 0,10 6 0,-4-2 0,9 8 0,-4-6 0,1 10 0,-2-9 0,-5 2 0,0-8 0,-5-1 0,0-5 0,-4 1 0,2-4 0,-5-1 0,2-3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07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1 266 24575,'63'-49'0,"-1"0"0,1 0 0,14-21 0,-11 21 0,-27 49 0,-21 8 0,2 6 0,-6 8 0,2 1 0,-2-2 0,2-4 0,-3-4 0,7 3 0,-6-7 0,8 4 0,-1-5 0,1 1 0,6-4 0,-6 3 0,5-7 0,-5 7 0,1-7 0,3 3 0,-8-4 0,-1 0 0,-5 0 0,-1 0 0,-2 0 0,3 0 0,-5 0 0,9-16 0,-6 4 0,10-18 0,-10 8 0,3-6 0,-4 6 0,-1 0 0,0 9 0,0 2 0,0 3 0,-4 0 0,3 4 0,-7 1 0,4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3.0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24575,'17'13'0,"3"2"0,5 0 0,4-1 0,-5 0 0,7 2 0,0 10 0,-6-10 0,5 4 0,-6-10 0,-3-1 0,1 4 0,-13-7 0,8 2 0,-7-4 0,3-3 0,-9 6 0,4-6 0,-4 3 0,4-4 0,-3 0 0,-2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1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24575,'8'29'0,"8"-1"0,9 21 0,-1-19 0,4 12 0,-5-13 0,7 15 0,-1-9 0,-6-3 0,16 7 0,-19-23 0,18 22 0,-21-25 0,13 6 0,-12-5 0,17-4 0,-8-2 0,10 0 0,5-2 0,-9 3 0,14-4 0,-8-1 0,23-4 0,-14 0 0,13 0 0,5-6 0,-17 1 0,21-11 0,-20 0 0,2-4 0,10-1 0,-10 1 0,4-1 0,-6 5 0,6-3 0,9 2 0,-11 0 0,8-3 0,-12 9 0,2-8 0,-2 8 0,-1-4 0,-11 10 0,-1-3 0,-6 3 0,-6 0 0,-4-2 0,-5 6 0,-1-2 0,-8 0 0,4 2 0,-4-2 0,0 3 0,-3 0 0,-1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24575,'2'0'0,"13"0"0,16 0 0,3 0 0,13 0 0,-14 0 0,15 0 0,-15 0 0,9 0 0,-20 0 0,3 0 0,-5 0 0,-4 0 0,-1 0 0,-8 3 0,-4 5 0,-3 12 0,0-2 0,0 17 0,-4-8 0,-1 10 0,-4-6 0,-4 0 0,4-6 0,-3-4 0,4-1 0,0-8 0,1-2 0,0-6 0,0-1 0,0-3 0,3 0 0,1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0 919 24575,'0'2'0,"0"8"0,0 6 0,0 8 0,0-3 0,0 0 0,0-1 0,0-5 0,0 1 0,0-1 0,0-3 0,0-2 0,0-3 0,0-19 0,0-11 0,0-14 0,0-12 0,0 6 0,0-7 0,0-6 0,0-17 0,0-2 0,0-13 0,0 8 0,0 0 0,4 19 0,2-8 0,4 24 0,5-12 0,-5 13 0,4 1 0,-2 16 0,-2-2 0,1 12 0,-3 1 0,-1 1 0,0 7 0,1 0 0,-1 5 0,-1 3 0,1 0 0,-1 0 0,1 7 0,2 17 0,4 10 0,8 23 0,-1-12 0,18 31 0,-16-27 0,16 22 0,-12-15 0,4-5 0,-4 5 0,3-6 0,-10-12 0,4-2 0,-6-10 0,0-1 0,-4-4 0,2-5 0,-7-1 0,3-7 0,-3 3 0,-1-4 0,-4 0 0,4-4 0,-7 4 0,3-7 0,-3 4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5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1 432 24575,'28'-14'0,"14"1"0,7-21 0,14 5 0,-21 2 0,13-7 0,-25 13 0,8-9 0,-12 9 0,-5 8 0,-5 4 0,-5 6 0,4 3 0,2 0 0,8 0 0,-4-4 0,-2 0 0,-3 0 0,-4-3 0,-2 3 0,-3 0 0,0 1 0,-3 0 0,2 2 0,-3-2 0,4 3 0,-4 3 0,0 1 0,0 3 0,-2 0 0,5 0 0,-5 0 0,5 0 0,-5 0 0,5 4 0,-5 0 0,6 5 0,-3-5 0,4 4 0,-1-4 0,1 5 0,3-1 0,1 1 0,3-1 0,1 5 0,4-3 0,-2 3 0,1-7 0,-7 1 0,3-5 0,-7 2 0,3-7 0,-4-1 0,-1-3 0,1 0 0,0-3 0,0-5 0,0 0 0,1-7 0,-1 4 0,-2-1 0,1-3 0,-5 7 0,6-3 0,-6 4 0,2 0 0,-3-3 0,0-2 0,0-4 0,0-3 0,0 2 0,0-3 0,0 4 0,-4 1 0,0 3 0,-3 1 0,-4 4 0,3 0 0,-7 3 0,7 0 0,-3 4 0,4 0 0,0 0 0,1-3 0,2 0 0,1-4 0,3 0 0,0 1 0,7-5 0,6-2 0,13-4 0,0 0 0,10-1 0,-10 1 0,5 3 0,-6 2 0,-4 3 0,-5 2 0,-5 2 0,-4 2 0,0 3 0,0 0 0,-3 0 0,-1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94 24575,'-8'-11'0,"-2"1"0,9 3 0,-2 0 0,-4-1 0,6-3 0,-9 6 0,9-5 0,-5 9 0,-2-2 0,0 3 0,-2 0 0,-1 0 0,3 0 0,-3 0 0,4 0 0,1 0 0,-2 3 0,5 1 0,0 7 0,3 0 0,0 5 0,0-4 0,0 6 0,0-9 0,0 7 0,0-10 0,0 5 0,0-3 0,0 3 0,0-4 0,0-1 0,6 5 0,7-2 0,4 5 0,7-5 0,-8 2 0,8-2 0,-7-5 0,7 0 0,-8-4 0,4 0 0,-8 0 0,2 0 0,-2-7 0,0-6 0,-1-4 0,-3 1 0,0 2 0,-1 2 0,0 0 0,1 1 0,-5 4 0,1 0 0,-4 0 0,0 6 0,0 5 0,3 3 0,1 7 0,4 2 0,0 5 0,5 15 0,-3-8 0,14 25 0,-8-12 0,15 21 0,-11-16 0,6 15 0,-2-15 0,-3 4 0,2-7 0,-9-11 0,-1-2 0,-5-9 0,0-1 0,-3-8 0,-2 2 0,-3-6 0,0 6 0,0 3 0,-3-1 0,-11 9 0,1-8 0,-13 9 0,4-8 0,-5 8 0,1-8 0,0 0 0,0-2 0,5-7 0,1 3 0,5-8 0,-1 0 0,1-4 0,3 0 0,1-3 0,0-9 0,1-17 0,2-16 0,3-13 0,5-21 0,0-4-477,0 30 0,0 0 477,-1 3 0,2 0 0,6-4 0,2 1-89,17-39 89,3 27 0,15-6 0,-13 34 0,11-16 0,-8 23 0,-2 3 949,-12 14-949,0 5 94,-8 4-94,-1 4 0,-4 0 0,0 0 0,0 0 0,-4 0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37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1397 24575,'0'-2'0,"0"-18"0,0-20 0,0-33 0,0-18 0,0 12 0,0 28 0,0 1 0,0-19 0,0-12 0,0 22 0,0 4 0,0 26 0,0-2 0,0 20 0,0 6 0,0 12 0,3 6 0,-2 5 0,6-3 0,-2 5 0,2-3 0,2 7 0,-1-7 0,0 2 0,3-3 0,-3-1 0,7-3 0,1 3 0,1-6 0,3 3 0,-5-4 0,-3-4 0,2 3 0,-6-6 0,3 2 0,-4-3 0,0 0 0,-1 0 0,-2-7 0,3-6 0,-6-13 0,7-6 0,-3-5 0,0 0 0,3 5 0,-4 2 0,4 9 0,-3 5 0,2 1 0,-3 10 0,3-2 0,0 7 0,-1 0 0,1 0 0,0 0 0,0 0 0,1 12 0,3 2 0,-1 11 0,6 5 0,-6-3 0,3 3 0,-5-9 0,0 4 0,-4-13 0,3 4 0,-6-10 0,2 1 0,-3-6 0,0-8 0,0-2 0,0-8 0,0 5 0,0 0 0,0-2 0,0 6 0,0-7 0,0 7 0,3-3 0,1 4 0,3 0 0,0 3 0,-1 1 0,1 3 0,0 0 0,0 0 0,0 0 0,0 0 0,-1 0 0,1 0 0,0 3 0,0 1 0,4 4 0,-3-1 0,3 0 0,-4 0 0,-1 0 0,1 0 0,0 0 0,0 0 0,0-3 0,0 2 0,0-5 0,0 5 0,0-6 0,4 4 0,-3-4 0,2 0 0,1 0 0,-3 0 0,3 0 0,0 0 0,-4 0 0,4 0 0,-4 0 0,0-7 0,1-6 0,1-13 0,0-19 0,-4-7 0,0-12 0,-5-8 0,0-1 0,0 6 0,-5-3 0,-5 12 0,-7 0 0,-3 2 0,1 17 0,-4 2 0,9 15 0,-6 5 0,11 6 0,-1 4 0,3 3 0,0 1 0,0 3 0,3 2 0,1 2 0,3 7 0,0-4 0,0 8 0,0-3 0,3 3 0,1 0 0,5 5 0,-1 1 0,4 5 0,-2 4 0,6 2 0,-1 5 0,3-1 0,5 7 0,-3-5 0,3 5 0,-5-11 0,0-2 0,-5-9 0,2-1 0,-7-5 0,3-3 0,-4-2 0,0-3 0,0 0 0,0-3 0,0-1 0,-1-3 0,1 0 0,0 0 0,0 0 0,0 0 0,0-7 0,4 2 0,-2-9 0,6-3 0,-6-4 0,3 0 0,-4-3 0,0 3 0,1-5 0,-5 1 0,0-1 0,-4 1 0,0 0 0,0 4 0,0 1 0,0 4 0,0 4 0,-3 2 0,2 2 0,-5 5 0,2-1 0,0 7 0,1 1 0,3 3 0,0-1 0,0 1 0,0 0 0,0 0 0,0 0 0,0 0 0,0 0 0,0 0 0,0 0 0,0 0 0,0 0 0,0 0 0,4 0 0,-1 0 0,4 0 0,4 0 0,-3 0 0,6 1 0,-6-1 0,3-3 0,-4 2 0,0-5 0,0 2 0,0-3 0,0 0 0,0 0 0,0 0 0,0 0 0,0 0 0,0 0 0,0-3 0,0-1 0,0-3 0,0-4 0,0 3 0,0-3 0,0 0 0,1 0 0,-1-5 0,-2-4 0,2 4 0,-7-9 0,4 4 0,-4 0 0,0-3 0,0 7 0,0-3 0,0 9 0,0-4 0,0 7 0,-3 1 0,-1 4 0,-3 3 0,0 0 0,9 0 0,3-4 0,14 3 0,-3-6 0,9 3 0,-4-5 0,-1 1 0,5 0 0,-9 0 0,4 0 0,-8 0 0,2 4 0,-6-2 0,7 5 0,-8-5 0,4 5 0,-4-2 0,0 3 0,0 0 0,-4 3 0,0 0 0,0 4 0,-2 0 0,2 0 0,0 4 0,-2-3 0,6 2 0,-3-3 0,0 0 0,2 0 0,-5 0 0,5 0 0,-2-3 0,3-1 0,0-3 0,0 0 0,0 0 0,-1 0 0,1 0 0,0 0 0,0 0 0,4 0 0,1 0 0,-1 0 0,4 0 0,-3 0 0,3 0 0,0 0 0,1 0 0,-8 0 0,-1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24575,'29'-13'0,"-11"2"0,17-11 0,-13 1 0,8 2 0,-6-7 0,6 8 0,-9 1 0,-6 8 0,-4 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24575,'-8'0'0,"1"0"0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5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223 782 24575,'-2'0'0,"-3"0"0,-9 0 0,-12 0 0,4 0 0,-4 0 0,-3 0 0,11 4 0,-7 0 0,13 11 0,-3-2 0,6 7 0,1-4 0,1 3 0,6-2 0,-3 3 0,4-5 0,0 0 0,0-3 0,0 2 0,0-6 0,0 3 0,0-4 0,7 0 0,1-3 0,12 0 0,-3-4 0,7 0 0,-8 0 0,9 0 0,-5 0 0,1 0 0,-1 0 0,0-8 0,-4-1 0,5-11 0,-6 3 0,-2-7 0,2 7 0,-6-7 0,2 7 0,-2-3 0,-5 9 0,2 0 0,-5 0 0,2 3 0,-3-3 0,0 10 0,0 8 0,0 1 0,0 6 0,0 1 0,4-3 0,0 8 0,7-4 0,-2-1 0,5 0 0,-6-3 0,7-1 0,-7-4 0,2-3 0,-3 0 0,0-4 0,0 0 0,0 0 0,0 0 0,-3-6 0,2-3 0,-5-5 0,7-12 0,-4 4 0,5-8 0,0 0 0,-5 3 0,4-3 0,-3 9 0,3 1 0,-1 4 0,1 4 0,-1 1 0,0 4 0,0 0 0,0 3 0,0 1 0,0 3 0,0 0 0,0 0 0,0 0 0,0 0 0,-1 0 0,1 0 0,-9 0 0,0 0 0,-11 0 0,5 0 0,-3 0 0,4 0 0,0 3 0,3 1 0,-2 3 0,5 0 0,-2 0 0,3 0 0,0 0 0,0 4 0,0 0 0,0 5 0,0-1 0,3 1 0,2-1 0,6-3 0,1 3 0,3-7 0,1 3 0,-1-6 0,1-2 0,3-3 0,2 0 0,5 0 0,-5 0 0,3 0 0,-8 0 0,4-3 0,-8-1 0,-2-4 0,1-3 0,-3 3 0,3-6 0,-7-2 0,0-5 0,-4-10 0,0-1 0,0-17 0,-10-3 0,-8-20 0,-11-1 0,-10-2 0,5 14 0,-10-5 0,7 18 0,-6-7 0,7 10 0,2 10 0,11 11 0,2 4 0,9 12 0,2 0 0,3 5 0,3 6 0,0 1 0,4 10 0,14 14 0,9 20 0,23 20 0,-19-26 0,2 2 0,2 0 0,0 0 0,23 35-399,-24-37 0,-1-2 399,23 24-378,0 5 378,-9-15 0,-8-14 0,-8-11 0,-9-12 0,1-5 783,-11-5-783,3-3 393,-4-1-393,0-3 0,-4-3 0,0-1 0,-3-11 0,4 2 0,-3-17 0,2 8 0,-3-13 0,0 8 0,0-9 0,0 9 0,0-3 0,0 9 0,0-3 0,0 11 0,0-3 0,0 9 0,0 6 0,0 5 0,0 3 0,3 7 0,2-2 0,2 3 0,1 1 0,3-1 0,-3-3 0,7-1 0,-4-1 0,5-1 0,3-1 0,-2-5 0,7-3 0,-3 0 0,0 0 0,3 0 0,-7-11 0,0-3 0,-4-12 0,-5 1 0,-3-6 0,-2 4 0,-3-8 0,0 3 0,0 0 0,0 2 0,-3 8 0,-1 3 0,-4 3 0,0 7 0,1-1 0,0 10 0,0-4 0,4 7 0,0 5 0,3 8 0,0 0 0,0 4 0,0 0 0,0-4 0,0 4 0,3 0 0,5-3 0,5 2 0,6-3 0,2 1 0,5-4 0,-1-1 0,0-4 0,-4-3 0,3-1 0,-11-4 0,6 0 0,-11-7 0,4-11 0,-7-10 0,-1-9 0,-4-5 0,0 8 0,0-7 0,-4 14 0,-4 1 0,-14 5 0,0 8 0,-9 4 0,6 2 0,-1 6 0,1-3 0,4 4 0,1 0 0,5 0 0,-1 0 0,4 3 0,1 1 0,8 3 0,-4 0 0,6-1 0,-2 1 0,12-6 0,4-7 0,15-2 0,4-9 0,0 7 0,3-8 0,-8 9 0,3 0 0,-9 1 0,3 7 0,-11-2 0,6 3 0,-11 0 0,3 0 0,-4 0 0,0 0 0,0 0 0,0 3 0,0 5 0,0 3 0,-2 5 0,-2-5 0,-3 4 0,0-7 0,0 2 0,0-3 0,0-9 0,0-7 0,0-11 0,0-6 0,0 1 0,0 0 0,0 4 0,4-4 0,0 9 0,4 0 0,-1 5 0,0 4 0,0 0 0,0 3 0,0 1 0,0 3 0,0 0 0,3 0 0,2 0 0,4 0 0,3 3 0,-2 5 0,8 10 0,-8-1 0,8 4 0,-8-5 0,2-4 0,-3-1 0,-1-3 0,1 0 0,-1 0 0,1-4 0,-5-1 0,0-3 0,-4 0 0,0 0 0,-3 0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4.0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359 0 24575,'-20'4'0,"2"1"0,-4 9 0,3 0 0,1 0 0,-1 3 0,1-2 0,-1 3 0,1 0 0,-1 1 0,-5 5 0,7 2 0,-7-4 0,18 0 0,-11-12 0,11 8 0,-3-8 0,5 2 0,4-4 0,-9 1 0,7-1 0,-10 0 0,7 5 0,-3-3 0,-1 2 0,4-3 0,-2-1 0,6 0 0,-3 0 0,4-3 0,0-2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6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24575,'-3'0'0,"0"0"0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46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24575,'0'4'0,"12"-9"0,23-10 0,3-1 0,11-7 0,-5 8 0,5-10 0,-5 9 0,0-11 0,-12 15 0,-5-5 0,-7 9 0,-9 0 0,0 4 0,-4-3 0,0 7 0,0-7 0,-3 3 0,6-3 0,-5-4 0,6 3 0,-4-3 0,-3 7 0,-1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5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89 110 24575,'4'-3'0,"-8"3"0,2-10 0,-12 1 0,9 1 0,-6-6 0,4 9 0,0-6 0,-1 0 0,-2 0 0,2 0 0,-2 4 0,7 1 0,0 6 0,3-3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2:5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272 198 24575,'-1'-6'0,"2"5"0,10-8 0,-3 8 0,2-6 0,-3 3 0,4-3 0,-3 0 0,3-1 0,-4 1 0,3 0 0,-2 0 0,7-1 0,-7 1 0,6-4 0,-6 3 0,6-4 0,-5 1 0,5 3 0,-6-3 0,3 0 0,-3 3 0,-1-3 0,0 4 0,-4 0 0,-3 3 0,-3 2 0,-8 2 0,3 0 0,-7 0 0,4 0 0,-5 0 0,1 0 0,-5 3 0,3 2 0,-3 3 0,0 0 0,4 0 0,-1-1 0,3 1 0,6-1 0,-3 0 0,0 4 0,3-3 0,-6 6 0,5-2 0,-5 3 0,2 1 0,-1-1 0,-1 1 0,5-1 0,-6-3 0,7 3 0,-3-3 0,3-1 0,0 4 0,1-4 0,-4 5 0,2-1 0,-3 5 0,5-4 0,-1 1 0,0-3 0,4-2 0,-3-1 0,7 0 0,-7-4 0,7 0 0,-4 4 0,4-3 0,-3 6 0,2-2 0,-2 3 0,-1-3 0,4 7 0,-7-10 0,7 9 0,-7-10 0,6 3 0,-2-4 0,3 0 0,0 0 0,0 0 0,0 0 0,0 0 0,0-1 0,3 1 0,1-4 0,2 0 0,1 0 0,0-2 0,-3 5 0,2-5 0,-2 5 0,3-2 0,0 0 0,-1 2 0,1-3 0,0 1 0,0 2 0,0-2 0,0 0 0,0 2 0,0-5 0,0 5 0,0-5 0,0 5 0,0-2 0,0 0 0,0 2 0,0-5 0,0 5 0,-4-5 0,1 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63 198 24575,'1'0'0,"5"0"0,12 0 0,3-4 0,4-5 0,1-4 0,-1 4 0,0-7 0,-4 11 0,4-7 0,-9 7 0,4-5 0,-8 8 0,-2-5 0,-2 0 0,-1 6 0,0-6 0,0 7 0,0 0 0,-6 0 0,-9 0 0,-8 0 0,-14 0 0,4 0 0,-5 0 0,6 0 0,-6 0 0,9 0 0,-8 0 0,9 0 0,0 0 0,1 0 0,5 0 0,3 0 0,1 0 0,4 0 0,0 0 0,0 0 0,0 0 0,3-3 0,4 2 0,8-2 0,3 0 0,9-2 0,1 1 0,4-4 0,6 3 0,-5-4 0,10 4 0,-4-3 0,-1 4 0,0-1 0,-6-3 0,-4 7 0,-1-6 0,-5 6 0,-3-3 0,-1 4 0,-4 0 0,0-3 0,-3 2 0,-1-2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7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0 24575,'-10'0'0,"-2"0"0,-8 0 0,-1 0 0,-4 0 0,-6 0 0,0 0 0,-1 0 0,-4 0 0,4 0 0,0 0 0,2 0 0,9 3 0,-3 2 0,2 3 0,1 4 0,2 0 0,3 3 0,4 1 0,1-1 0,3 1 0,0-1 0,4 0 0,0 1 0,4-5 0,0 4 0,0-7 0,0 3 0,0-5 0,0 1 0,0 0 0,0 0 0,0 0 0,3 0 0,1 0 0,7 1 0,5-1 0,1 5 0,7-3 0,-8 2 0,4-3 0,0 0 0,-4 0 0,0-1 0,-1 1 0,-7-4 0,6-1 0,-6-3 0,3 0 0,-4 0 0,0 0 0,0 0 0,0 0 0,0 0 0,0 0 0,0 0 0,0 0 0,0 0 0,0 0 0,-1 0 0,1 0 0,-5 0 0,-7 0 0,-6 4 0,-9 4 0,-1 5 0,-6 8 0,1 2 0,-1 0 0,-1 9 0,5-9 0,-4 10 0,9-7 0,-4 0 0,9-5 0,-3 3 0,7-7 0,1 2 0,1-3 0,6-1 0,-3-3 0,4 2 0,0-6 0,0 3 0,0-4 0,0 0 0,0 0 0,0 0 0,0 0 0,4-4 0,3 4 0,5-3 0,7 0 0,-2 3 0,7-2 0,-3-1 0,9 0 0,-3 0 0,9-3 0,-10 2 0,5-3 0,-1 0 0,-3 0 0,-1 0 0,-2 0 0,-8 0 0,0-3 0,-5-1 0,-4 0 0,0-2 0,0 5 0,0-5 0,-3 5 0,-1-2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24575,'-4'6'0,"1"8"0,3-6 0,0 14 0,0-5 0,0 4 0,0-1 0,0-1 0,0-2 0,-4 7 0,3-3 0,-3 4 0,4 0 0,0-4 0,0-1 0,0 5 0,0-7 0,0 7 0,0-10 0,0 0 0,0 1 0,0-5 0,0 0 0,0-4 0,0 0 0,0 0 0,0 0 0,3-4 0,1 0 0,3-3 0,-1 0 0,5 0 0,1 0 0,-4 0 0,-1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4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24575,'10'0'0,"-6"0"0,17 0 0,-9 0 0,4 0 0,-5 0 0,4 0 0,-7 0 0,2 0 0,-3 0 0,0 0 0,-1 0 0,-4 0 0,-7 0 0,-2 0 0,-3 0 0,3 0 0,3 3 0,1 0 0,3 4 0,0 0 0,0 0 0,0 0 0,0 0 0,0-6 0,-7 1 0,2-8 0,-2 6 0,3-3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0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24575,'0'-10'0,"0"1"0,0-2 0,0 3 0,0-7 0,0 7 0,0-6 0,0 2 0,0 0 0,4-7 0,4 6 0,4-3 0,0 1 0,3 7 0,-3-4 0,3 5 0,1-1 0,-1 0 0,0 4 0,1 0 0,-1 4 0,1 0 0,-1 0 0,-3 0 0,2 0 0,-6 0 0,3 0 0,-1 0 0,2 4 0,4 0 0,-5 3 0,4 1 0,-4-1 0,5 1 0,-1 0 0,-3-1 0,7 1 0,-10-1 0,9-2 0,-6 1 0,4-5 0,-1 6 0,0-6 0,1 2 0,-1 0 0,0-2 0,1 6 0,-1-3 0,1 4 0,-1-4 0,1 3 0,-1-2 0,0 2 0,1 1 0,-1 0 0,1-4 0,-5 2 0,4-5 0,-7 2 0,6-3 0,-6 0 0,6 0 0,-6 0 0,7 0 0,-4-7 0,1-1 0,3-4 0,-7-3 0,4 3 0,-1 0 0,-3-3 0,3 7 0,-4-3 0,0 4 0,0 0 0,0 0 0,-3 0 0,2 0 0,-2 0 0,0 0 0,2 4 0,-6-3 0,3 5 0,-3-2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24575,'4'8'0,"-1"1"0,-7 13 0,-5-1 0,-6 21 0,-4-1 0,-6 15 0,13-17 0,-15 8 0,20-14 0,-16 16 0,8-11 0,-4 5 0,9-12 0,-3 5 0,12-10 0,-10 5 0,9-6 0,-6 1 0,8-1 0,0 5 0,0-3 0,0 3 0,0-5 0,0 1 0,0-1 0,0 0 0,0-4 0,4 3 0,1-3 0,7 4 0,-3-4 0,7 4 0,-4-5 0,5 6 0,0-5 0,-1 3 0,0-8 0,4 5 0,-3-6 0,3 6 0,-4-5 0,0 0 0,-4-1 0,2-3 0,-2 3 0,3-3 0,-3 3 0,3-7 0,-7 3 0,3-4 0,-4 0 0,0 0 0,0 0 0,-4 0 0,4 0 0,-4-3 0,4-1 0,-3-3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17.4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0 504 24575,'6'0'0,"1"0"0,19 0 0,-7 0 0,5 0 0,-1 0 0,-3 0 0,9 0 0,-10 0 0,5 0 0,-6 0 0,0 0 0,-4 0 0,8 0 0,-6 0 0,3 0 0,-2 0 0,-3 4 0,4-3 0,0 7 0,-4-3 0,-1 3 0,-5 0 0,0 1 0,0-5 0,1 4 0,-1-7 0,0 6 0,0-6 0,1 6 0,-1-6 0,-1 6 0,1-6 0,0 2 0,0-3 0,-1 0 0,1 0 0,-4-10 0,0-6 0,-4-24 0,0 6 0,0-22 0,0 10 0,0-14 0,0 1 0,0 0 0,0 7 0,0 7 0,0 10 0,0 10 0,0 5 0,0 8 0,0 3 0,0 4 0,0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4.9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24575,'0'26'0,"0"1"0,0 3 0,0 6 0,0 2 0,0 0 0,0 4 0,0-4 0,0 6 0,0-1 0,0 1 0,0-6 0,0-2 0,0-11 0,0-2 0,0-9 0,0-1 0,0-16 0,0 5 0,0-9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 24575,'0'-10'0,"0"-1"0,4-5 0,3 1 0,2 3 0,10 0 0,-10 8 0,9 0 0,-6 1 0,0 2 0,2-2 0,-6 3 0,7 0 0,-4 0 0,1 0 0,2 0 0,-6 0 0,7 0 0,-4 0 0,5 3 0,-5 1 0,4 4 0,-4-1 0,1 0 0,-1 1 0,0 2 0,-3 2 0,3 3 0,-3 5 0,0 1 0,1 9 0,-1-3 0,1 9 0,-4-5 0,-1 1 0,-4 4 0,0-14 0,0 7 0,0-13 0,0 4 0,0-8 0,0-1 0,0-4 0,0 0 0,0 0 0,0-6 0,0-5 0,0-8 0,0 1 0,0-3 0,0 2 0,0-4 0,0-3 0,0-3 0,0 1 0,4-8 0,5 7 0,4-9 0,4 6 0,0-1 0,-1 5 0,1-3 0,-2 7 0,2-3 0,-5 5 0,2 3 0,-2-3 0,0 7 0,2 0 0,-6 2 0,3 5 0,-4-2 0,0 3 0,0 0 0,0 0 0,0 0 0,-1 0 0,1 0 0,0 0 0,-4 3 0,3-2 0,-5 5 0,2-2 0,0 0 0,-2 2 0,5-2 0,-5 3 0,2 0 0,0 0 0,-2 0 0,5 0 0,-5 8 0,2-2 0,1 11 0,-4-3 0,8 4 0,-7 5 0,6-3 0,-6 4 0,3-11 0,0 0 0,-4-5 0,4 1 0,-1-4 0,-2-2 0,2-3 0,-3 0 0,3 0 0,0-3 0,4-1 0,-1-3 0,1 0 0,-1 0 0,1 0 0,0 0 0,0 0 0,0 0 0,0 0 0,4 0 0,-4 0 0,8 0 0,-3 0 0,3-4 0,0 0 0,-3-4 0,3 1 0,-4-1 0,1 1 0,-1 2 0,-4-1 0,-1 5 0,1-5 0,0 5 0,-3-2 0,-1 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24575,'-10'0'0,"2"1"0,-7 10 0,7 1 0,-6 3 0,5 0 0,-6 1 0,3 4 0,-1-4 0,2 4 0,-1-5 0,4 1 0,0-1 0,1-3 0,7 2 0,-4-6 0,4 6 0,0-6 0,0 3 0,0-4 0,0-1 0,0 1 0,0 0 0,3-3 0,1-2 0,3 2 0,0-4 0,0 6 0,3-1 0,2 2 0,3 1 0,1-1 0,-5 1 0,4-1 0,-7 0 0,3 4 0,-4-3 0,0 3 0,-3-4 0,-1 0 0,-3 0 0,0 3 0,0 2 0,0 0 0,0 2 0,0 2 0,-3 1 0,-2 3 0,-7-1 0,0-2 0,-5 7 0,5-8 0,-3 4 0,7-8 0,-3-1 0,7-4 0,-3 0 0,7-1 0,2-2 0,6-1 0,11-3 0,-3 0 0,9 4 0,-9 1 0,4 6 0,-5-2 0,-3 1 0,-1-2 0,-4 2 0,0 2 0,1 3 0,0 5 0,0-3 0,-4 7 0,0-3 0,0 4 0,-3 1 0,2-1 0,-3 0 0,0 6 0,0-9 0,0 7 0,4-12 0,-3 3 0,5-9 0,-5 4 0,5-7 0,-2 2 0,3-3 0,0 0 0,0 0 0,4 1 0,0-1 0,5-3 0,3 3 0,-2-6 0,3 3 0,0-4 0,-4 0 0,4 0 0,-5 0 0,-6 0 0,-2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24575,'10'0'0,"6"0"0,0 0 0,8 0 0,-7 0 0,7 0 0,-8 0 0,4 0 0,-8 0 0,2 0 0,-3 0 0,0 0 0,-1 0 0,-6 3 0,-1 1 0,-3 3 0,0 0 0,0 8 0,0 2 0,0 8 0,0 0 0,0 6 0,-4-5 0,3 1 0,-7-3 0,7-8 0,-6 4 0,6-8 0,-2 2 0,3-6 0,0 3 0,0-4 0,0-1 0,0 1 0,0-1 0,0 1 0,0 0 0,0-1 0,0 1 0,0 0 0,0 0 0,0 0 0,3 0 0,-2-1 0,5-2 0,-2 3 0,3-4 0,0 1 0,0-1 0,0 0 0,3-2 0,2 2 0,3-3 0,1 0 0,-1 0 0,1 0 0,-5 0 0,4 0 0,-7 0 0,2 0 0,-3 0 0,-3 3 0,-1 1 0,-3 2 0,0 1 0,0 0 0,-3 0 0,-1 4 0,-7 0 0,2 5 0,-5-1 0,5 0 0,-2-3 0,4-1 0,-1-1 0,1-2 0,3 3 0,-2-4 0,5 0 0,-2 0 0,3 0 0,0 0 0,0 0 0,0 0 0,0-1 0,0 1 0,0 0 0,0 0 0,0 0 0,0 0 0,0 0 0,0 0 0,0 0 0,0 0 0,0 0 0,0 0 0,0 0 0,0 0 0,0-1 0,0 1 0,0 0 0,3-3 0,-2 2 0,5-2 0,-5 3 0,2 0 0,-3 0 0,0 0 0,0 4 0,0 0 0,0 5 0,0-1 0,0 1 0,-4-1 0,0-3 0,-7 2 0,-1-2 0,-3 0 0,-1-1 0,1-4 0,-5 1 0,4 0 0,-4-3 0,4 2 0,1-7 0,-1 7 0,1-6 0,3 3 0,-2-1 0,6-2 0,-3 2 0,7 0 0,1-2 0,3 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3:5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24575,'6'0'0,"9"0"0,-2 0 0,11 0 0,-3 4 0,5 9 0,1 7 0,0 2 0,1 10 0,-1-7 0,2 13 0,-5-5 0,4 1 0,-10-3 0,0-10 0,-6 3 0,-1-7 0,-2 3 0,2-9 0,-4 4 0,-3-4 0,3 1 0,-7 2 0,7-6 0,-7 7 0,3-4 0,-3 5 0,0 4 0,4 1 0,-3 0 0,3 3 0,-4-3 0,0 4 0,0-4 0,0 3 0,0-3 0,0 4 0,0 1 0,0 4 0,0-3 0,0 3 0,0-4 0,0-1 0,0 0 0,-4-4 0,0 3 0,-4-7 0,0 3 0,0-5 0,0 0 0,1 1 0,-5-1 0,4 0 0,-7-3 0,3 3 0,0-3 0,-3 0 0,7-1 0,-3 0 0,4-3 0,-4 2 0,6-3 0,-5 1 0,6-1 0,-3-3 0,3 2 0,-2-2 0,2-1 0,0 4 0,-2-7 0,5 6 0,-5-5 0,2 2 0,0 0 0,1-2 0,3 2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27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24575,'67'63'0,"-1"0"0,1-1 0,0 1 0,4 4 0,0-1 0,0 1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2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1 24575,'-46'41'0,"-1"1"0,8-10 0,0 2 0,-7 14 0,3-2 0,-8-4 0,16-3 0,0-3 0,-4-6 0,-13 21 0,10-18 0,16-9 0,-1-2 0,18-13 0,-2 2 0,3-3 0,4-4 0,1-1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2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5 0,0 1 0,0-1 0,0-4 0,0-2 0,0-4 0,3-1 0,6 1 0,4-4 0,3-1 0,1-4 0,4 1 0,-3-1 0,4-3 0,-10-1 0,4-4 0,-8 0 0,4 0 0,-5 0 0,1 0 0,-1 0 0,1 0 0,-1 0 0,-2 0 0,-2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7 24575,'-4'-3'0,"7"2"0,2-2 0,5 3 0,-12 0 0,-4 0 0,-5 0 0,0 0 0,7 0 0,1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1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24575,'0'-8'0,"9"-1"0,1-13 0,14 0 0,-8-11 0,10 5 0,-6-5 0,2 5 0,-8 10 0,2 1 0,-7 6 0,2 5 0,1-1 0,-4 7 0,7 0 0,-6 0 0,6 0 0,-3 7 0,6 7 0,-2 4 0,2 8 0,-1-8 0,0 3 0,0-4 0,0 0 0,-4-1 0,2-3 0,-2-1 0,0-4 0,3 0 0,-4-3 0,1-2 0,2-3 0,-6 0 0,7 0 0,-8-3 0,4-1 0,-5-4 0,1 0 0,-1 1 0,1-1 0,-1 1 0,1-1 0,-1 1 0,-3 3 0,-1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1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24575,'-11'-4'0,"6"0"0,15 4 0,9 0 0,14 0 0,1 0 0,6 0 0,0 0 0,-6 0 0,-1 0 0,-11 0 0,0 0 0,-10 0 0,0 0 0,-8 0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5.7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24575,'0'22'0,"0"2"0,0 6 0,0 6 0,0 2 0,0 12 0,0-4 0,0 4 0,0-6 0,0 0 0,0-6 0,0-2 0,0-6 0,0 6 0,0-9 0,0 2 0,0-10 0,0-1 0,0-4 0,0-2 0,0-4 0,0-3 0,0-2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0:3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24575,'16'0'0,"2"0"0,15 0 0,-4 0 0,9 0 0,-10 0 0,5 0 0,0 0 0,-9 0 0,-1 0 0,-7 0 0,-11 0 0,2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11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24575,'-4'-4'0,"1"1"0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1:2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24575,'0'-11'0,"0"7"0,0-2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1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 24575,'-5'-6'0,"2"12"0,17 19 0,4 11 0,15 12 0,5 3 0,17 15-838,7-4 838,-19-23 0,1 1 0,-3 1 0,0-1 0,3 1 0,0 1-608,-1 11 0,0 0 608,2-9 0,-1-2 0,14 32-300,10-1 300,-35-33 0,2 10 0,-2-20 774,-18-8-774,-2-9 1247,-6-5-1247,-3-4 0,0-4 0,0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2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759 0 24575,'-61'32'0,"23"-1"0,-6 2 0,-1 4 0,-3 21 0,-7 9-1316,5 9 1316,21-35 0,1 2 0,-25 41 0,23-35 0,2-2 0,-8 9 104,-5 24-104,6-19 0,-1 0 296,1-3-296,10-24 0,12-15 0,0 1 661,5-12-661,4-3 0,1-2 0,3-6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3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0 24575,'-4'3'0,"1"10"0,3 17 0,0 1 0,0 13 0,0 11 0,0-15 0,-6 40 0,5-40 0,-5 20 0,6-7 0,0-15 0,0 8 0,0-19 0,0-4 0,0-2 0,0-8 0,0-2 0,0-3 0,-3-4 0,-5 0 0,0-4 0,-3 0 0,4-4 0,-2-9 0,5-6 0,0-8 0,4-6 0,0-2 0,0-4 0,0-1 0,0 0 0,4 6 0,1-5 0,14 9 0,-3-9 0,8 9 0,0-4 0,1 5 0,3 5 0,1 0 0,-2 6 0,1 3 0,-1-2 0,-4 11 0,-2-6 0,-4 11 0,-1-3 0,1 4 0,0 0 0,-8 0 0,-2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49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0 415 24575,'0'-26'0,"0"8"0,0-19 0,9 7 0,2-10 0,14-1 0,-4 1 0,5-2 0,-3 12 0,-4 7 0,9 0 0,-10 9 0,14-6 0,-8 7 0,5 4 0,-3 4 0,-8 1 0,8 4 0,-8 0 0,3 0 0,-4 0 0,-5 0 0,4 0 0,-4 4 0,1 4 0,3 2 0,-3 2 0,4 0 0,-5-3 0,4 3 0,1-4 0,1 0 0,3 1 0,1 0 0,-4-1 0,8-3 0,4 3 0,-1-3 0,1 4 0,-9-1 0,-4 1 0,0-1 0,-5-3 0,0 2 0,-5-7 0,1 4 0,-1-4 0,5 0 0,-4 0 0,8 0 0,-7-4 0,6-4 0,-2-5 0,-1 1 0,8-12 0,-11 14 0,6-6 0,-7 9 0,-1 7 0,1-7 0,-1 6 0,0-6 0,0 7 0,1-4 0,-5 4 0,1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0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24575,'2'0'0,"14"0"0,2 0 0,66 0 0,9 0 0,-46 0 0,32 0 0,-1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0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24575,'32'0'0,"0"0"0,7 0 0,-8 0 0,19 0 0,-14 0 0,16 0 0,-5 0 0,1 0 0,-8 0 0,-12 0 0,-2 0 0,-12 0 0,-1 0 0,-10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6.5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0 120 24575,'22'0'0,"14"-10"0,-2 7 0,22-18 0,-10 13 0,13-9 0,-6 0 0,12 10 0,-18-3 0,6 10 0,-11 0 0,-16 0 0,0 0 0,-9 0 0,-8 0 0,0-3 0,-10-6 0,0 3 0,-3-2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1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24575,'12'29'0,"13"-1"0,8 12 0,16 0 0,4 12 0,7 3-1074,10 14 1074,-1-5 0,-27-31 0,1 0 0,-4 2 0,0-2 0,29 8 205,-3 17-205,-15-23 0,0-1 0,-6 2 0,-15-11 0,-7-9 808,-4 4-808,-6-15 15,0 6 0,-8-6 0,-1-2 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2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766 0 24575,'-72'67'0,"1"0"0,18-13 0,-5 7 0,3-1 0,9-9 0,9-5 0,3-2-727,-11 15 1,-3 6-1,8-12 727,1 1 700,3 5-700,2-4 359,4-18-359,13-4 0,-1-9 0,6-6 1121,6-7-1121,-4-6 0,9-8 0,-2-6 0,3 1 0,0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3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24575,'-5'3'0,"2"5"0,3 9 0,0 11 0,0 20 0,0-5 0,0 4 0,6 21 0,-4-32 0,13 38 0,-13-32 0,12 6 0,-9-8 0,1-7 0,-2-6 0,-4-8 0,0-3 0,0-9 0,-3-3 0,-1-3 0,-4-20 0,3-6 0,1-15 0,4 0 0,0-6 0,0 4 0,0-10 0,4 11 0,12-7 0,5 12 0,15-1 0,-4 7 0,2 9 0,-5-2 0,-2 17 0,-4-2 0,3 8 0,-4 0 0,6 0 0,-1 0 0,1 0 0,-1 0 0,-5 3 0,7 6 0,-14 0 0,4-1 0,-15-5 0,-1-3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3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24575,'0'19'0,"0"14"0,0 9 0,0 27 0,0 3 0,0 23 0,0-6 0,0-9 0,6 4 0,-5-20 0,14 6 0,-12-15 0,6-15 0,-5-7 0,1-14 0,-1-3 0,0-12 0,-4-1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4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24575,'94'0'0,"0"0"0,0 0 0,1 0 0,-1 0 0,14 0 0,4 0 0,-15 0 0,-37 0 0,-39 0 0,-9 0 0,-4-7 0,-5 5 0,-3-5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6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919 222 24575,'-61'-58'0,"-1"1"0,18-7 0,-3 22 0,-35 80 0,0 23 0,8-26 0,19-6 0,3-2 0,-5 1 0,-5 1 0,7-2 0,9-11 0,12 2 0,1-7 0,10 2 0,5-5 0,7 0 0,3-1 0,4 1 0,0-1 0,4 0 0,0 1 0,0-1 0,0 1 0,0 3 0,9 7 0,5 0 0,23 17 0,0-7 0,20 16 0,-1-9 0,-9 3 0,11-5 0,-13 4 0,11 4 0,0-1 0,-5-2 0,-9-7 0,-7-5 0,-12-3 0,-1-10 0,-10-1 0,0-4 0,-5-1 0,1 1 0,-4-1 0,-1 1 0,-3-1 0,0 1 0,-3 3 0,-6 6 0,-10 7 0,-2 9 0,-13 4 0,-2 18 0,-9-2 0,2 18-694,-5 3 694,3 8 0,15-32 0,0 2 0,2-5 0,1 0 0,-25 37 0,9 2 0,2-19 0,3 10 0,4-18 0,8-12 0,7-19 0,6-3 0,5-12 0,4 2 694,14-10-694,4-2 0,17-8 0,3-5 0,27-7 0,-3-5 0,19-2 0,0 5 0,-19 3 0,24 4 0,-24 1 0,19-1 0,-14 6 0,15 0 0,-31 6 0,10 0 0,-35 0 0,-4 0 0,-7 0 0,-3 0 0,-1 0 0,1 0 0,-4-3 0,-1-5 0,-3-9 0,0-6 0,0-16 0,0-10 0,0 5 0,0-21 0,0 27 0,0-21 0,0 23 0,0-3 0,0 16 0,0 2 0,0 8 0,0 1 0,0 8 0,0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7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235 82 24575,'0'-11'0,"0"-1"0,-8-5 0,-1 4 0,-8 1 0,1 3 0,-6 5 0,4 0 0,-8 4 0,12 0 0,-11 0 0,15 0 0,-11 7 0,8 3 0,0 11 0,5 2 0,-1 10 0,8-5 0,-4 5 0,5-10 0,0 3 0,0-8 0,0-1 0,0-5 0,4-5 0,21 2 0,-3-5 0,17 0 0,-12-4 0,1 0 0,-1-8 0,1 2 0,-6-7 0,-4 4 0,-3 1 0,-6 0 0,2 4 0,-3-3 0,-1 3 0,-2-4 0,1 0 0,-5 1 0,6 3 0,-6 10 0,2 8 0,-3 29 0,0 8 0,0 19 0,0 7 0,0-19 0,0 24 0,0-24 0,0 19 0,0-15 0,0-8 0,0-14 0,0-7 0,0-14 0,0-3 0,0-8 0,0-1 0,3-3 0,10-4 0,7-21 0,15-2 0,-1-19 0,3 4 0,0-6 0,-4 1 0,5 0 0,-7 6 0,-6 2 0,-2 11 0,-9 3 0,-3 8 0,-2-3 0,-1 4 0,0-5 0,-3 8 0,-2 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2:58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24575,'4'13'0,"-1"16"0,-3 10 0,0 15 0,0 0 0,0 0 0,0 14 0,0-10 0,0 17 0,0-19 0,0 11 0,0-11 0,0 5 0,0-14 0,0-1 0,0 0 0,4-10 0,1 3 0,4-12 0,0-4 0,-1-6 0,1-1 0,-2-8 0,1 0 0,4-4 0,5-4 0,6 0 0,4 0 0,0 0 0,6-5 0,1 0 0,1-9 0,10-5 0,-15 0 0,5 1 0,-14 1 0,-4 8 0,0-3 0,-5 4 0,0-4 0,-4 6 0,0-9 0,0 6 0,0-4 0,1-7 0,-1 6 0,1-12 0,-5-3 0,5-5 0,-8-19 0,3 10 0,1-16 0,-4-19 0,4 9 0,-5-18 0,0 33 0,0 8 0,0 6 0,0 5 0,0 2 0,0 11 0,0 0 0,0 5 0,0 5 0,0 0 0,0 4 0,0 1 0,3-1 0,-5 4 0,5 1 0,-6 3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0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71 24575,'-4'7'0,"1"0"0,3 4 0,0 1 0,0 5 0,0 4 0,0-3 0,0 8 0,0-3 0,0 10 0,0-4 0,0 4 0,4-1 0,-2-3 0,2 4 0,0-10 0,-3-2 0,2-8 0,-3-2 0,0-3 0,0-10 0,0-14 0,0-7 0,0-16 0,0 5 0,0-12 0,5 4 0,0-4 0,10 6 0,-1 6 0,9 5 0,-3 2 0,1 9 0,-4-4 0,5 9 0,-4 0 0,3 5 0,-4-1 0,-1 5 0,1-4 0,-4 7 0,14-3 0,-11 4 0,13 0 0,-13 0 0,1 0 0,0 0 0,-1 0 0,1 0 0,-8 0 0,-1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1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 53 24575,'-49'0'0,"7"0"0,10 11 0,16-5 0,-7 19 0,16-12 0,6 14 0,-3-14 0,4 8 0,0-13 0,0 4 0,7-8 0,7-1 0,7-3 0,7-4 0,0-11 0,0 0 0,2-14 0,-2 4 0,-4 1 0,-1 2 0,-7 5 0,-3 0 0,-1 4 0,-4 5 0,0 1 0,-4 9 0,-5 8 0,0 3 0,-8 19 0,8-8 0,-8 14 0,8 3 0,-3 0 0,4 5 0,0-6 0,0 6 0,0-4 0,0 4 0,0-12 0,0-1 0,0-11 0,0 0 0,0-10 0,0 0 0,0-5 0,0 1 0,0 0 0,3-4 0,1-1 0,3-3 0,1 0 0,-1 0 0,1 0 0,3 0 0,2-4 0,4 0 0,-5-4 0,4-1 0,-8 1 0,8 0 0,-7-4 0,13-7 0,-15 9 0,6-4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19.0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602 312 24575,'0'-21'0,"0"-10"0,0 4 0,0-15 0,0 10 0,0-4 0,0 6 0,0 5 0,0 1 0,0 10 0,0 1 0,0 5 0,-4 3 0,0 1 0,-4 4 0,-5 4 0,-1 6 0,-10 5 0,-1 4 0,-5 1 0,-6 1 0,-2-5 0,-6 4 0,0-7 0,0 2 0,6-4 0,2-1 0,6 0 0,5 0 0,1-5 0,5 4 0,5-8 0,2 3 0,-1 0 0,3-3 0,-3 3 0,5-4 0,3 4 0,-2-4 0,6 7 0,-3-2 0,4 2 0,0 1 0,0 0 0,0 1 0,0 3 0,8-2 0,8 8 0,9-3 0,5 5 0,7 7 0,-5-5 0,12 6 0,-11-2 0,4-4 0,-6 4 0,-6-11 0,-2 3 0,-9-8 0,-1 3 0,-5-5 0,0-3 0,1-2 0,-1 1 0,-4 0 0,0 4 0,-4-1 0,0 1 0,0 0 0,-4 1 0,-1 3 0,-4 2 0,-5 10 0,-1 1 0,-5 5 0,-1 6 0,-8 16 0,-1 2 0,0 0 0,-4 2 0,6-9 0,-8 12 0,7-7 0,1-2 0,11-12 0,-3-2 0,9-11 0,1-6 0,2-6 0,7-4 0,-6-1 0,6 0 0,-3 0 0,0 1 0,3-1 0,-2 0 0,-1-3 0,3 2 0,1-6 0,9 3 0,5-4 0,15 0 0,-2 0 0,15-5 0,-10-1 0,10 0 0,-4-3 0,-1 7 0,-1-3 0,-6 5 0,0 0 0,1 0 0,-7 0 0,5 0 0,-9 0 0,3 0 0,1 0 0,-4 0 0,-1 4 0,-2 1 0,-3 4 0,-1-1 0,0 1 0,-5-1 0,1 1 0,-1-5 0,0 4 0,0-4 0,0 1 0,0-2 0,0-3 0,-4-4 0,4-5 0,-7 0 0,7-8 0,-7 3 0,7-5 0,-7 1 0,3-1 0,-4 1 0,4-1 0,-3 5 0,3-3 0,-4 3 0,0-4 0,4-1 0,-3 5 0,3-3 0,-4 3 0,4 0 0,-3-3 0,2 7 0,-3-3 0,0 5 0,0 4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2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1999 0 24575,'-98'8'0,"0"1"0,7-4 0,8 0 0,-12 0-1501,6-5 1501,37 0 0,0 0 0,-45 0 0,40 0 0,-1 0 0,-2 0 0,2 0 0,-30 0 0,23 0 0,4 0 0,9 0 151,-2 0 0,-1 0-151,-4 0 0,-18 0 0,8 0 293,12 0-293,4 0 0,7 0 0,15 0 759,-7 0-759,15 0 147,-4 0-147,4 0 0,1 0 0,6 0 0,-1 0 0,0 0 0,5 0 0,0 0 0,4 0 0,1 0 0,-1 0 0,1 0 0,3 0 0,1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3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24575,'0'19'0,"0"21"0,0-2 0,0 28 0,0-2 0,0 7 0,0 7 0,0-9 0,0 17 0,0-5 0,0 14 0,0-29 0,0 8 0,0-25 0,0 12 0,0-19 0,-3-8 0,2-16 0,-3-3 0,4-6 0,-4-1 0,4-11 0,-4-11 0,4-13 0,0-14 0,5-6 0,6-14 0,12-2 0,0 7 0,17-13 0,-11 19 0,12-20 0,-4 19 0,-3-4 0,2 18 0,-6 6 0,-6 9 0,-3 12 0,-8 2 0,-2 8 0,-3 0 0,-1 0 0,1 8 0,-3 11 0,-2 11 0,-3 33 0,0-17 0,-9 18 0,-1-30 0,-5-1 0,-2-10 0,4-2 0,-9-8 0,5 0 0,-10-4 0,9-5 0,-8 0 0,8-4 0,-4 0 0,6 0 0,3 0 0,-3 0 0,8 0 0,-4 0 0,15 0 0,2 4 0,15 1 0,-2 7 0,8-2 0,-8 6 0,10 3 0,-10-1 0,9 5 0,-9-6 0,3 1 0,-4-5 0,-5-2 0,4-2 0,-3-2 0,-1 1 0,4 1 0,-11-5 0,3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4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24575,'20'0'0,"1"0"0,6 0 0,12 0 0,-8 0 0,13 0 0,-3 0 0,-6 0 0,10 0 0,-16 0 0,4 0 0,-11 0 0,0 0 0,-10 0 0,0 0 0,-5 0 0,1 0 0,-1 0 0,1 0 0,-4 0 0,0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5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24575,'0'58'0,"0"-7"0,0 6 0,0-17 0,0 24 0,0-3 0,0-16 0,0 10 0,0-4 0,0-7 0,0 17 0,0-14 0,0-1 0,0 0 0,0-10 0,4 3 0,1-12 0,4 0 0,0-4 0,-4-6 0,-1-1 0,-1-7 0,-2 5 0,2-5 0,-3-22 0,0 12 0,0-19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8.0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513 268 24575,'4'-10'0,"-1"-7"0,-3 1 0,0-11 0,0 5 0,0-6 0,0 1 0,0-1 0,0 6 0,0 0 0,0 6 0,-3 3 0,-5 1 0,-5 8 0,-3 1 0,-1 3 0,-4 0 0,-9 19 0,5-2 0,-11 24 0,5-5 0,-2 7 0,-4 0 0,10-1 0,1-1 0,11-6 0,1 3 0,4-9 0,5 9 0,1-9 0,4 9 0,0-9 0,0 9 0,0-4 0,5 12 0,5-4 0,6 10 0,0 3 0,6 15 0,-9-12 0,4 16 0,-11-18 0,-1 7 0,-5 15 0,0-20 0,0 2 0,0-15 0,-9-17 0,0 1 0,-9-3 0,5-8 0,-9 4 0,8-9 0,-7 3 0,4-7 0,0 3 0,-4-3 0,3-4 0,-4-1 0,5-4 0,1 0 0,3-3 0,5 2 0,4-3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8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24575,'79'-1'0,"0"0"0,0-1 0,5 0 0,-8 1 0,-10 1 0,-11 0 0,-15 0 0,-7 0 0,-15 0 0,3 0 0,-13 0 0,0 0 0,-4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09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211 194 24575,'0'-73'0,"0"-4"0,-3 60 0,-13-7 0,2 21 0,-6 3 0,4 0 0,-7 0 0,3 0 0,-7 7 0,9 13 0,1-1 0,2 13 0,7-14 0,0 8 0,7-3 0,-4-1 0,5 0 0,0-6 0,0 1 0,0-5 0,0 0 0,8-4 0,6-4 0,4 0 0,8-4 0,-4 0 0,1 0 0,-1 0 0,2-11 0,-6 4 0,2-8 0,-8 3 0,-5 6 0,1-4 0,0 9 0,-1-6 0,1 6 0,-4 1 0,-1 13 0,-3 5 0,0 15 0,0 14 0,0-4 0,0 23 0,0-16 0,-5 17 0,3-11 0,-8 5 0,9-7 0,-4-12 0,5-3 0,0-12 0,0-8 0,0-3 0,0-9 0,0 1 0,3-7 0,12-18 0,13-16 0,10-12 0,8-11 0,-8 17 0,6-16 0,-6 16 0,6-11 0,-7 13 0,-1 1 0,-12 12 0,-5 5 0,-4 7 0,-6 5 0,2 2 0,-7-2 0,0 7 0,-4-3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14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15799 825 24575,'0'23'0,"0"-2"0,0 48 0,0-10 0,0 34-1358,0 6 1358,0-42 0,0 3-679,0 12 0,0 2 679,0 1 0,0 2-1199,0 13 1,0 4 1198,0 4 0,0 2 0,0-33 0,0 0 0,0 0 0,0 2 0,-1 1 0,2 0 0,1 1 0,1-1 0,0-1 0,-1-2 0,1 0 0,1 0 0,1 3 0,1 0 0,0 0 0,2 29 0,0-1 0,0-4 0,0-2-702,0 2 0,0-4 702,-4-26 0,1-1 4,1 8 1,1-2-5,0 23 0,0-35 0,0 1 0,0 31 1034,4-3-1034,-10-17 0,4 1 2341,-5-8-2341,0-1 1745,0-7-1745,0 7 995,0-6-995,0 6 393,0-7-393,0 0 0,0-1 0,0 0 0,5 1 0,1-7 0,0-7 0,2-7 0,-3 2 0,0-10 0,3 3 0,-7-11 0,3-5 0,-1 4 0,-2-8 0,3 4 0,-4 0 0,0-4 0,0 4 0,0-1 0,0-2 0,0 2 0,0-3 0,0-1 0,0 1 0,0-1 0,0 4 0,0-2 0,-7 1 0,-7-1 0,-13-1 0,-14 7 0,-21 3 0,15-5 0,-4-1-749,-8-1 0,-3-1 749,-14 5 0,-5-2-1402,-10-3 0,-3-2 1402,24 0 0,-1 0 0,-3 0-1163,-12-1 0,-4-1 0,-2-1 1163,18-1 0,-1-2 0,-2 0 0,-1 0-873,-7 1 1,-3 0-1,0-1 1,-1-1 872,-3 0 0,0-1 0,0-1 0,-1 1 0,-3 0 0,0 0 0,-1 0 0,0 0-491,18 0 1,-2 0 0,1 0 0,-1 0-1,1 0 491,-1 0 0,0 0 0,0 0 0,-1 0 0,1 0 0,0 0 0,0 0 0,0 0 0,0 0 0,0 0-228,0 0 1,0 0 0,0 0 0,1 0 0,1 0 227,-15 0 0,2 0 0,0 0 0,1 0-62,2 0 1,1 0 0,1 0 0,0 0 61,2 0 0,1 0 0,1 0 0,4 0 204,-3 0 1,3 0 0,-1 0-205,-19 0 0,-3 0 0,5 0 0,24 0 0,4 1 0,-3-2 0,-19 0 0,-6-2 0,4-1 0,11-1 0,2 0 0,1-2 0,-1-2 0,1 0 0,0-1 559,7 2 1,2-1-1,0 0-559,-31-4 0,3 2 0,10 5 0,3 2 1204,9 0 1,3 1-1205,3 3 0,4 0 3041,-29 0-3041,40 1 0,1-2 0,-12 1 3119,-13 5-3119,24 1 2410,15 0-2410,15-2 1368,12-14-1368,20-24 475,-10 16-475,-22 9 0,-30 38 0,7-6 0,-4 1-698,-2 0 1,-3-1 697,-14-4 0,-5-1-1752,-14 5 0,-8 0 1752,15-6 0,-4-2 0,-3 1-1017,16-4 0,-2 1 1,-2-1-1,-1 0 1017,-10-1 0,-3 0 0,0-1 0,-1-1-805,1 0 1,0-1 0,-1 0-1,1-3 805,0 0 0,-1-2 0,1-1 0,-1 0 0,2 1 0,-1 0 0,1-1 0,1 0 0,4-2 0,1 0 0,2 0 0,3 0 0,-8 0 0,5 0 0,-2 0-343,-10 0 0,-1 0 0,4 0 343,20 0 0,4 0 0,-2 0 0,-18-2 0,-3-1 0,3 0 0,10 0 0,2 0 0,1-1 116,0-1 1,0-1-1,2 0-116,-27-2 0,2 0 755,10-1 1,1 2-756,-4 2 0,1 1 1173,2-3 0,3 1-1173,12 5 0,1 0 1089,1-2 0,4 0-1089,-27 3 0,7 0 2218,-8 0-2218,32 0 0,-18 5 2051,43 1-2051,-15 4 1865,20 0-1865,5-1 587,11-1-587,5-4 108,8-7-108,1 7 0,-5 3 0,-2 10 0,-12 5 0,-1-5 0,-4 1 0,-6 1 0,-8 1 0,-7 1 0,-29 9 0,24-12 0,-29 6 0,25-18 0,-12-1 0,6-5 0,-5 0 0,13 0 0,0 0 0,3 0 0,10 0 0,-4 0 0,-6 0 0,9 0 0,-4 0 0,14 0 0,6 0 0,4 0 0,1 0 0,1 0 0,3 0 0,-8 0 0,3 0 0,-5 0 0,-5 4 0,5-3 0,-5 8 0,0-8 0,4 3 0,-4-4 0,5 0 0,5 0 0,-6 0 0,15 0 0,-9 0 0,10 0 0,-4 0 0,0 0 0,1 0 0,-1 0 0,0 0 0,0-4 0,1 3 0,3-6 0,1 6 0,5-2 0,3-1 0,-3 4 0,6-7 0,-5 3 0,5-3 0,-2 0 0,-1-1 0,3 0 0,-2-3 0,3-7 0,0-16 0,0-8 0,0-19 0,0-10 0,0-25-714,0 42 1,0-1 713,0-12 0,0-2 0,0-5 0,0-2 0,0-6 0,0-5-1025,0 7 1,-1-5-1,2-3 1025,1 10 0,0-4 0,0 0 0,1 2-919,-1 4 0,-1 2 1,2-1-1,1-4 919,3-16 0,3-4 0,1-1 0,0 3-800,-1 11 1,0 4-1,2-3 1,1-7 799,0 6 0,2-7 0,1-4 0,0 0 0,0 1 0,-2 6-442,1 0 1,-1 4 0,0 2 0,0 0 0,0-3 441,3-7 0,0-4 0,0 1 0,0 2 0,0 4 0,-1-2 0,0 4 0,-1 3 0,-1 1 0,-1 7 0,0 2 0,-2 1 0,1 1 37,2-18 1,0 1 0,-2 1-38,-2 1 0,0 2 0,-3 8 0,-3 9 0,0 5 853,0-12 0,-1 3-853,-3 17 0,0 5 3063,0-27-3063,0 24 4931,0 11-4931,-4 10 2892,-1 3-2892,0 3 875,0 1-875,5 5 0,0-5 0,0 14 0,0-8 0,0 13 0,0-4 0,0 14 0,18 5 0,4 10 0,31-1 0,39 7-1287,-34-11 0,7-1 1287,-3-1 0,5 1 0,2 0-1232,6 1 1,2-1 0,2 1 1231,13 3 0,3 1 0,3 0-1020,-18-5 1,3-1 0,1 0-1,1 1 1020,10 4 0,1 1 0,2 0 0,1-1-652,-18-5 1,0-1-1,1 0 1,1 0-1,0 0 652,4 2 0,1 1 0,0 0 0,0-1 0,0-1 0,-3-2 0,-1-1 0,0-1 0,0 1 0,1-1-324,2 1 1,1 0 0,0-1 0,0 1 0,0-2 323,-2 1 0,-1-2 0,0 1 0,0-1 0,0 0 0,2-1 0,1-1 0,0 1 0,-1-1 0,0 0 0,-2 1 0,0-1 0,-1 0 0,0 0 0,0-1 0,0 0 0,0-1 0,0 0 0,0-1 0,0 1 0,0 0 0,1 0 0,-1 0 0,1 0 0,-1 0-126,-3 0 1,1 0 0,-1 0 0,-1 0 0,1 0 125,0 0 0,-1 0 0,1 0 0,-1 0 0,0 0 0,16 0 0,1 0 0,-2 0 0,1 0 0,-3 0 0,2 0 0,-3 0 0,-3 0 0,8 0 0,-4 0 0,2 0 115,-16 0 1,1-1 0,0 1-1,-4 1-115,5 1 0,-3 1 0,1 0 360,10 0 0,3 0 0,-1 1-360,-6 1 0,0 1 0,-4 1 1091,17 4 1,-5 1-1092,-18-4 0,-3 0 1493,-6 2 0,-3 1-1493,28 1 2802,7 1-2802,-12-1 3058,-18 3-3058,-22-8 1804,-7 1-1804,-14-8 1019,25 0-1019,21 0 0,26-5-1136,-37-1 1,5-3 1135,19-6 0,8-3 0,-19 1 0,4-1 0,3-1-1166,-8 4 0,3 1 0,2-1 1,1-1 1165,7-3 0,1-1 0,1-1 0,1 2-950,3 1 0,1 2 0,1 0 0,0 1 950,3-2 0,0 0 0,1 1 0,-1 1 0,2 3 0,0 0 0,-1 2 0,-5 1 0,8 1 0,-6 1 0,3 1-463,-18 2 0,3 2 0,-2 0 0,-5 0 463,1 2 0,-4 0 0,1 0-81,11 0 1,2 0 0,-2 0 80,-7 0 0,-2 0 0,-1 0 0,26 0 0,-2 0 939,-9 0 0,-5 0-939,-25 0 0,-1 0 0,8 0 0,-4 0 3422,14 0-3422,-23 0 0,-1 0 0,20 0 3112,-10 0-3112,-16 0 2995,-12 0-2995,-1-4 1408,-10 0-1408,-5-9 464,-2-5-464,-6-10 0,2 11 0,24 0 0,6 17 0,27 0 0,1 0 0,-8 0 0,6 0 0,20 0-545,4 0 545,0 0 0,-1 0 0,-26 0 0,5 0 0,-16 0 0,-14 0 0,-12 0 0,-7 0 0,-8 0 545,-5 3-545,-5 1 0,-3 3 0,0 1 0,0-1 0,0 1 0,0-1 0,0 1 0,0-1 0,-3-2 0,-1 1 0,-4-2 0,0 8 0,0-3 0,0 6 0,0-2 0,-1 3 0,1 6 0,-1-4 0,4 3 0,-2-4 0,1 4 0,-2-3 0,3 3 0,1-4 0,0 5 0,3 0 0,-3 5 0,4 1 0,0 5 0,0 1 0,0 6 0,0 0 0,0-1 0,0 7 0,0-10 0,0 9 0,0-21 0,0 3 0,0-7 0,0-7 0,0-8 0,0-3 0,0-8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9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24575,'0'11'0,"5"18"0,5 2 0,-3 28 0,11-9 0,-10 17 0,7-17 0,-9 16 0,3-17 0,-7 12 0,2-14 0,-4-1 0,0-16 0,0 2 0,0-19 0,0 4 0,0-10 0,-3-3 0,3-4 0,-8-13 0,7-11 0,-3-16 0,4-23 0,0 12 0,0-16 0,0 19 0,0-6 0,10 0 0,7 5 0,10 1 0,-1 12 0,4 0 0,0 6 0,1 5 0,3 1 0,-11 10 0,3-4 0,-8 13 0,8-8 0,-8 12 0,-1-3 0,-9 4 0,-4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9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24575,'18'4'0,"2"-1"0,19-3 0,0 0 0,-5 0 0,0 0 0,-1 0 0,-10 0 0,-2 0 0,-4 0 0,-8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0.6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79 24575,'0'-17'0,"0"0"0,0 3 0,0 1 0,3 5 0,-2 0 0,3 6 0,-4 7 0,0 9 0,0 4 0,0 1 0,0-1 0,0 6 0,0-9 0,0 7 0,0-12 0,0 2 0,0-3 0,0-1 0,0 0 0,3-3 0,2-2 0,3-3 0,5 0 0,-4 0 0,4 0 0,0 0 0,-4 0 0,8 0 0,-11 0 0,2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0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24575,'88'0'0,"0"0"0,-18 0 0,1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0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24575,'1'87'0,"0"1"0,0 0 0,1 0 0,-1 0 0,0 17 0,1 5 0,0-19 0,0-43 0,-1-44 0,2-1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1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24575,'0'73'0,"0"0"0,0-15 0,0 1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2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24575,'4'-4'0,"-1"1"0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2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24575,'4'0'0,"-1"0"0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2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24575,'8'0'0,"-1"0"0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3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1 24575,'-16'71'0,"1"-1"0,-1 1 0,7-18 0,-8 18 0,1-1 0,-1 1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4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44 542 24575,'-17'9'0,"1"-85"0,11 11 0,2 1 0,1 4 0,2 18 0,0 3 0,0 16 0,0 6 0,0 5 0,0 4 0,3 4 0,5 1 0,4 3 0,5 0 0,0 12 0,1 3 0,5 14 0,-2 4 0,8 4 0,-2 4 0,5 2 0,1 0 0,4 1 0,-10-8 0,7-1 0,-10-11 0,0 3 0,-2-8 0,-5 2 0,-4-4 0,3-1 0,-7-3 0,3-1 0,-5-5 0,1 1 0,-1-1 0,-3 1 0,0-1 0,-1-3 0,-2 3 0,5-6 0,-2 2 0,0-6 0,-1-10 0,-3-17 0,0-6 0,-5-31 0,-2 8 0,0-5 0,-3-2 0,4 17 0,-1-12 0,-2 13 0,4 2 0,-5 11 0,0 2 0,5 11 0,-2 4 0,6 7 0,-3 3 0,1 0 0,2 1 0,-5-1 0,5 1 0,-6 3 0,6 1 0,-2 3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5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0 24575,'0'7'0,"0"-1"0,0 14 0,0 1 0,0-3 0,0 8 0,0-3 0,0 0 0,0 3 0,0-4 0,-4 6 0,-1-6 0,-4 4 0,-3-11 0,2 5 0,-2-7 0,0 4 0,2-5 0,-5 0 0,6-4 0,1-4 0,4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56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0 24575,'-4'3'0,"0"5"0,8 9 0,-3 1 0,12 8 0,-11-8 0,10 8 0,-11-8 0,7 8 0,-7-3 0,3-1 0,-4 5 0,0-5 0,0 6 0,-4-6 0,0 0 0,-9-6 0,4 1 0,-3-4 0,4-2 0,-3 1 0,2-4 0,-3 4 0,5-5 0,-1 1 0,0-1 0,1-2 0,-1 1 0,1-5 0,2-4 0,2-11 0,3 4 0,0-2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1.3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18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488 79 24575,'-8'-7'0,"1"5"0,-1-9 0,0 10 0,-4-6 0,4 3 0,-4-4 0,4 0 0,1 4 0,-1-3 0,1 3 0,-1-1 0,0-1 0,1 5 0,-1-2 0,-4 3 0,4 0 0,-4 0 0,5 0 0,-1 0 0,4 12 0,-3-2 0,6 22 0,-2-8 0,3 14 0,0-4 0,0 12 0,0 16 0,0-11 0,0 31 0,0-24 0,0 6 0,6 27 0,6-28 0,1 25 0,4-21 0,-6 4 0,1 0 0,0 6 0,-6-8 0,-1-13 0,-5 4 0,0-25 0,0 10 0,-4-16 0,-12 6 0,1-11 0,-14 0 0,6-10 0,-10-1 0,4-3 0,-9-5 0,3-1 0,-4-4 0,-1 0 0,6 0 0,1 0 0,18 0 0,3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19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0 171 24575,'70'-20'0,"6"-2"0,-19 1 0,12-3 0,-13 7 0,4-4 0,-13 9 0,1 1 0,-8-2 0,-16 11 0,-3-6 0,-13 8 0,4 0 0,-8 0 0,-1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0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24575,'0'15'0,"0"5"0,0 13 0,0-2 0,0 26 0,0-25 0,0 25 0,0-21 0,0 17 0,0-6 0,0 1 0,0-2 0,0-12 0,0-6 0,0-2 0,0-12 0,0 2 0,0-8 0,-3-4 0,-1-1 0,-3-3 0,-1 0 0,4-12 0,0-3 0,4-18 0,0-2 0,0-11 0,0-1 0,0-7 0,5 0 0,11 5 0,2-4 0,12 14 0,-9 0 0,7 9 0,-9 7 0,4 4 0,-7 7 0,1 3 0,4 5 0,-3 0 0,3 4 0,-4 0 0,-4 0 0,2 0 0,-2 0 0,0 0 0,-2 0 0,-3 0 0,-1 0 0,1 3 0,-4-2 0,-1 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0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24575,'19'0'0,"14"0"0,-2 0 0,19 0 0,-7 0 0,4 0 0,-1 0 0,-12 0 0,5 0 0,-15 0 0,-1 0 0,-8 0 0,-6 0 0,2 0 0,-7 0 0,-1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1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 24575,'59'2'0,"0"0"0,19 0 0,-9-1 0,-29-1 0,26 0 0,-58-12 0,-5 9 0,-3-9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3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198 353 24575,'64'0'0,"-15"0"0,-5 0 0,-20 0 0,0 0 0,-8 7 0,-3 2 0,0 13 0,-9-8 0,5 16 0,-4-14 0,0 15 0,2-13 0,-2 8 0,0-3 0,-1 4 0,-4 6 0,0-4 0,0 4 0,0 0 0,0 1 0,0 0 0,0-1 0,0-6 0,0 1 0,0-6 0,-8 5 0,2-10 0,-11 10 0,4-10 0,-13 13 0,7-12 0,-11 4 0,7-10 0,-4-3 0,-1 1 0,-5-1 0,5-4 0,-5 0 0,5-5 0,1 0 0,-1-9 0,5-5 0,0-15 0,8-5 0,1-1 0,-1-21 0,9 23 0,-7-18 0,12 24 0,-3-1 0,4 1 0,0-1 0,0 1 0,0 4 0,0-3 0,0 3 0,4-5 0,5 1 0,6-6 0,3 4 0,1-4 0,0 6 0,-2 4 0,14-12 0,-11 15 0,10-6 0,-9 13 0,2 4 0,-1 0 0,4 4 0,-3 2 0,4 3 0,-4 0 0,-2 0 0,1 0 0,-4 0 0,3 3 0,-4 6 0,4 4 0,-3 4 0,8 1 0,-8-1 0,8 1 0,-1 2 0,-2-5 0,2-3 0,-9-8 0,-3-4 0,2 0 0,-2 0 0,11-24 0,-4-6 0,1-18 0,4-4 0,-7 4 0,8-6 0,-9 6 0,1 8 0,-7 7 0,5 3 0,-10 10 0,5 4 0,-10 13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4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559 1 24575,'-20'0'0,"-4"19"0,-1 3 0,-13 35 0,0 10 0,9-22 0,-1 3-837,1 6 0,1 2 837,-3 3 0,0 2 0,2 2 0,2 0 0,-2 1 0,1-2 0,10-15 0,0 0 0,-3 18 0,3-2-128,4 16 128,4-23 0,0 3 0,6-1 0,1-2 0,-2 23 0,4-27 0,2-2 0,4 6 0,16 7 0,17-5 0,17 2 0,12 2 0,-12-14-244,-10-12 0,1-1 244,5 4 0,-7-12 0,1-1 0,12 6 1201,6-3-1201,-9-1 553,-13-8-553,-13-6 0,-7-5 0,-5-1 536,-3-4-536,-6-23 0,-3 13 0,-4-16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4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24575,'2'-4'0,"8"1"0,12 3 0,5 0 0,0 0 0,1 0 0,5 0 0,-5 0 0,5 0 0,-5 0 0,-6 0 0,4 0 0,-12 0 0,7 0 0,-16 0 0,2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5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24575,'22'4'0,"12"11"0,2-3 0,3 23 0,13-16 0,-13 17 0,14-9 0,-9 10 0,4 2 0,-10 4 0,4 0 0,-11-11 0,6 8 0,-13-15 0,0 10 0,-6-8 0,-4-4 0,-1-2 0,-5-8 0,0-2 0,-1-3 0,-2-1 0,-2-3 0,-3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6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442 0 24575,'-7'0'0,"-15"5"0,2 4 0,-15 16 0,-2 14 0,4 10 0,-11 2 0,12-9 0,-12 6 0,12-9 0,-7 11 0,8-13 0,9-2 0,0-12 0,16-5 0,-5-7 0,10-3 0,-2-10 0,3-2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2.1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24575,'7'0'0,"0"0"0,10 0 0,1 0 0,-5 0 0,1 0 0,-1 0 0,-5 0 0,-3 0 0,-2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7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8 237 24575,'-4'10'0,"1"7"0,3 4 0,0 7 0,0-1 0,9 6 0,-3 1 0,8 0 0,-9-6 0,3-2 0,-7-12 0,3 6 0,-4-11 0,0 2 0,0-4 0,0 1 0,-3-4 0,-1-1 0,-4-3 0,1-3 0,-1-5 0,4-5 0,-4-9 0,7 0 0,-3-6 0,4 1 0,0-6 0,0 4 0,0-10 0,0 5 0,4 0 0,11-6 0,7 3 0,4 1 0,4 1 0,-6 6 0,1 0 0,2 5 0,-3 6 0,-2 5 0,0 4 0,-6 4 0,6 1 0,-9 4 0,8 0 0,-9 0 0,1 0 0,-1 0 0,-5 0 0,1 0 0,-4 0 0,-1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8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1 190 24575,'0'-8'0,"5"-1"0,8-8 0,9 0 0,-5 0 0,5-1 0,-6 5 0,6 1 0,-8 4 0,6 3 0,-7 1 0,3 4 0,1 0 0,4 0 0,-3 0 0,14 0 0,-8 0 0,9 0 0,-6 0 0,1 4 0,-1 6 0,0 0 0,-4 6 0,-2-3 0,1 1 0,-4 2 0,3-7 0,-8 3 0,2-4 0,-2 0 0,-1-3 0,4-2 0,-4-3 0,5 0 0,0 0 0,8-24 0,-9 6 0,9-22 0,-15 17 0,3 2 0,-5 4 0,0 4 0,0 5 0,-1 1 0,-3 3 0,3 0 0,-6-2 0,2 5 0,-3-2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29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24575,'-4'3'0,"0"5"0,19 16 0,-8-9 0,27 25 0,-7-13 0,12 16 0,4 7 0,-2 8 0,1 7 0,0 14-776,-5 9 776,-19-40 0,-3 1 0,-3 4 0,-4 0 0,4 30 0,-11-23 0,-2-2 0,1 7 0,0-1 0,0-1 0,0-7 0,-5 29 0,-10-38 0,-3 1 0,-19 6 0,9-11 0,-5 0 776,9-9-776,0-5 0,-1-1 0,-3-3 0,4-2 0,2-6 0,5-4 0,5-1 0,-4-4 0,7 0 0,-2-4 0,3 0 0,1-4 0,0 0 0,3-8 0,1-1 0,3 0 0,0 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0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8455 133 24575,'2'96'0,"1"0"0,-1 1 0,1-1 0,0 0 0,-1 1 0,1-1 0,-1 0 0,1 1 0,-1-1 0,1 0 0,-1 1 0,1-1 0,0 0 0,-1 1 0,1-1 0,-1 0 0,1 8 0,0 6 0,0 6 0,0 2 0,1 1 0,-1-2 0,0-3 0,0-6 0,-1-8 0,1-9 0,-1-12 0,-1-15 0,0-16 0,0-17 0,-1-12 0,0 4 0,0-15 0,0 4 0,0-5 0,0 1 0,0-1 0,-3 0 0,-1-3 0,-8-1 0,-1 1 0,-3-3 0,-6 2 0,-1 1 0,-23-3 0,-5 8 0,-26-7 0,-10 3-612,34-2 0,-1 0 612,-9-2 0,-1 0 0,-5 5 0,-1 0 0,-4-4 0,0-2-847,0 3 1,-1 1 846,-2-1 0,-5 1-1017,10-1 0,-5 0 0,1 1 1017,5 1 0,1 1 0,-1 0 0,-2 0 0,-1-1 0,-1 1 0,0-1 0,0 1 0,-1 0 0,-8 2 0,-1 2 0,-2-1 0,-3 1 0,-1-1 0,-2 1 0,12-2 0,-2 0 0,0 0 0,3-1-1008,-14 3 1,3-1-1,-1-2 1008,-7-2 0,-1-2 0,1 0 0,3 0 0,0 0 0,0-1 0,-4-1 0,-2-1 0,6-1 0,20 2 0,3-1 0,-2-1-479,-14 0 0,-3-2 0,4-1 479,17-1 0,3-2 0,-3 1 0,-16-1 0,-3 0 0,0 0 0,5-1 0,0-2 0,1 2 0,4 1 0,-1 1 0,1 1 0,1 1 0,0 1 0,0 0 0,3 0 0,1 0 0,1 2-135,2 0 0,1 1 0,1 1 135,-30-3 0,2 4 0,5 7 0,2 2 0,9-3 0,2 3 667,-2 10 0,5 2-667,23-9 0,2-1 0,-14 2 0,4-1 2382,-15 8-2382,25-15 0,0 0 0,-27 11 2882,9-12-2882,15-1 2312,14-5-2312,13 0 1174,7 0-1174,11-7 749,3-2-749,-2-1 0,-11 3 0,-24 7 0,1 0 0,-39 0 0,21-5 0,-11-5 0,6-8 0,9 1 0,-12-5 0,6 5 0,8 0 0,9 2 0,6 5 0,6 0 0,1 0 0,10 2 0,2 3 0,8 1 0,1 0 0,5 4 0,3-7 0,0-9 0,4 1 0,0-19 0,0 4 0,0-23 0,0 4 0,0-27 0,0-4-981,6-18 981,-3 41 0,2-1 0,1 0 0,1-1 0,0-3 0,0 0 0,1-6 0,-2 0 0,-2 0 0,0-1-800,3-5 0,-1 0 800,-5 0 0,0-1 0,5-4 0,1-1 0,-2 8 0,-2 3 0,1 7 0,1 2 0,1 4 0,0 1 0,-5 2 0,-1 1 0,11-28 0,-10 1 0,3 50 900,-4 8-900,0 8 1681,3 5-1681,1 5 0,0 0 0,-1-10 0,-3-11 0,0-11 0,0-4 0,0-1 0,0 0 0,0 0 0,0 6 0,0 5 0,0 8 0,0 4 0,0 5 0,0-4 0,0 3 0,0 1 0,0-4 0,0 3 0,0-4 0,0-4 0,0 3 0,0-8 0,0 12 0,0-10 0,3 14 0,-2-5 0,6 8 0,-4 3 0,5 1 0,-1 3 0,0 0 0,5 3 0,11-2 0,12 3 0,13-4 0,13 0 0,17 0 0,21 0-1237,-38 0 1,5 0 1236,31 0 0,5 0-1498,-5 0 0,3 0 1498,-14 0 0,4 1 0,-2-2 0,-6-1 0,-2-1 0,-1 0 0,-10 1 0,-1-1 0,2-1 0,10-3 0,2-2 0,-3-1 0,-9 2 0,-3-1 0,3 0 0,17-1 0,3 1 0,0-1 0,-4-1 0,0-1 0,-1 1 0,0 1 0,0 2 0,-1-2 0,-5-1 0,-1-1 0,3 0 0,-7 1 0,3 1 0,0 0 0,-4-1 0,-2 0 0,-3-1 0,2 1 0,20 0 0,3 0 0,-8 1-769,-2-1 1,-5 0 768,3 0 0,-1 0 0,1 3 0,-3-1-546,-21-1 1,-1 0 545,25 2 0,0 1 0,-26 0 0,-1 1 604,6-2 0,-1 2-604,-3 3 0,-4-1 2712,8-6-2712,33 9 0,-14-10 0,0 10 0,-2-5 0,-7 1 0,-1 4 0,0-10 1860,-6 10-1860,29-9 0,-37 9 1601,22-4-1601,-37 5 716,-1 0-716,1 0 0,0 0 0,-6 0 0,-1 0 0,0 0 0,-4 0 0,4 0 0,-6 0 0,0 0 0,1 0 0,-6 0 0,5 4 0,-10-3 0,12 7 0,-10-7 0,5 3 0,-12-8 0,12 3 0,7-2 0,14 3 0,23 0 0,-4 0 0,13 0 0,18 0-213,-45 0 0,1 0 213,42 0 0,-37 0 0,-3 0 0,21 0 0,21 0 0,-15 0 0,-3 0 0,-21 0 0,3 0 0,-18 0 0,5 0 0,-6 0 0,-6 0 426,-1 0-426,-5 0 0,-1 0 0,0 0 0,-4 0 0,3-4 0,-8 3 0,3-7 0,1 7 0,-9-3 0,8 4 0,-9-3 0,1 2 0,-2-3 0,0 4 0,-2 0 0,1 0 0,-2 0 0,0 0 0,-1 0 0,1 0 0,-1 0 0,1 0 0,-1 0 0,1 0 0,-1 0 0,0 0 0,0 0 0,0 0 0,1 0 0,-1 0 0,0 0 0,-3 3 0,3-2 0,-6 5 0,5-5 0,-5 6 0,5-6 0,-2 5 0,4-2 0,-1 4 0,1 0 0,-1-1 0,1 1 0,-1-1 0,1 1 0,-1-1 0,5 5 0,-3-4 0,6 8 0,-6-8 0,6 4 0,-6-4 0,2 0 0,-3-1 0,0 1 0,-1-4 0,0-1 0,-3 1 0,0-4 0,-4 3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2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1243 1 24575,'45'80'0,"-1"0"0,0 0 0,0 0 0,0 6 0,0 3 0,-6-4 0,-10-11 0,-13-2 0,-7-5 0,5 7 0,-1 2 0,-4 10 0,-3-4 0,-1-31 0,-1-1 0,0 19 0,0-1 0,-3 18 0,0-24 0,0-1 0,0-8 0,-11 16 0,-6-12 0,-14 19 0,-2-14-429,-10 18 429,-2 2 0,1-12 0,11-16 0,0-3 0,0 1 0,-2-6 0,0-1 0,-1 5 0,-17 10 0,8-9 0,0-6 0,2-8 0,-1-4 0,1 4 429,-12-3-429,3 10 0,-17-8 0,24-4 0,-23 8 0,24-12 0,-18 7 0,8-4 0,5-4 0,3 0 0,5-2 0,6-6 0,2-4 0,10 2 0,-6-4 0,10 0 0,-6-1 0,12-4 0,-2 0 0,6 0 0,-7 0 0,7 0 0,-6 0 0,2 0 0,0-4 0,2 4 0,3-4 0,1 0 0,3 2 0,-3-5 0,3 2 0,-4-3 0,1 3 0,-1-2 0,0 6 0,1-6 0,0 2 0,3 0 0,0-2 0,4 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3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317 1 24575,'-7'14'0,"-7"6"0,-8 10 0,-9 10 0,10-4 0,-3-3 0,-2 11 0,1-12 0,-8 11 0,7-7 0,-4 0 0,15-18 0,-2 4 0,5-13 0,6 2 0,-1-3 0,7 0 0,0-1 0,6 0 0,8 1 0,8-4 0,11 5 0,1-8 0,6 8 0,0-8 0,6 8 0,-5-8 0,0 8 0,-8-8 0,-6 7 0,0-3 0,-4 4 0,-2 0 0,-8-2 0,-2 1 0,-3 0 0,-1-4 0,1 3 0,-1-6 0,-2 5 0,-2-8 0,-3 5 0,0-6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5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1979 1985 24575,'-11'0'0,"-6"0"0,-11 0 0,-7 4 0,-18 3 0,10-2 0,-23 11 0,22-14 0,-38 20 0,14-19 0,-19 9 0,2-12-453,-3 0 453,-1 0 0,-6 0 0,8-17 0,15-1 0,18-7 0,4-3 0,-1-3 0,-6-5 0,-1-2 0,0-7 0,15 9 0,-1-1 0,-24-31 0,12-1 0,-5-5 0,23 13 0,0-2 0,10 17 0,0 0 0,-4-12 0,3 0 0,-1-25 0,7 11 0,-1-8 0,5 3 0,2 8 0,11 6 0,-4 2 0,9 7 0,-4 6 0,5 8 0,0 1 453,0 10-453,0-9 0,0 14 0,4-8 0,1 14 0,3-4 0,4 2 0,-3 7 0,2-2 0,-7 3 0,-1 4 0,-3-4 0,0 4 0,0 1 0,3 3 0,-2-2 0,5 2 0,-2-4 0,0 1 0,2 3 0,-5-2 0,2 2 0,-3-3 0,0 0 0,0-1 0,0 1 0,0-1 0,0 1 0,0-4 0,0 2 0,0-6 0,0 7 0,0-13 0,0 7 0,4-7 0,-3 4 0,6 4 0,-6 1 0,6 5 0,-7-1 0,4 1 0,-1 3 0,-2 0 0,2 4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6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0 24575,'-7'15'0,"-1"0"0,0-3 0,0 3 0,0-2 0,0 3 0,-1 1 0,0 10 0,-4-3 0,3 9 0,-8-6 0,7 12 0,-6-13 0,11 12 0,-10-15 0,14-1 0,-10-5 0,8-5 0,0-5 0,1 1 0,3-4 0,0-1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3:47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 24575,'15'0'0,"0"0"0,6 0 0,8 0 0,-1 0 0,5 0 0,0 0 0,-4 0 0,9 0 0,-4 0 0,-4 0 0,2 0 0,-10 0 0,1 3 0,-6 1 0,-1 1 0,-8-2 0,4 1 0,-4-3 0,-1 2 0,-3 0 0,0-5 0,0-8 0,-3 4 0,3-6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0T04:04:21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1 329 24575,'94'-27'0,"0"0"0,0 1 0,-4 0 0,-2 1 0,-35 11 0,-45 14 0,3 0 0,-4-3 0,1 2 0,-1-2 0,1-1 0,-1 4 0,1-4 0,-1 1 0,0 2 0,1-5 0,-1 5 0,1-6 0,-1 3 0,1-1 0,3-2 0,-2 6 0,2-6 0,-3 6 0,-1-5 0,1 5 0,-1-3 0,1 1 0,-1 2 0,1-6 0,-1 7 0,1-7 0,-1 2 0,1 1 0,-1-3 0,5 3 0,-4 0 0,4-4 0,-4 8 0,-1-4 0,1 1 0,-1 2 0,4-6 0,-3 6 0,3-2 0,-3 0 0,-1 2 0,1-6 0,-1 6 0,1-6 0,-1 6 0,0-5 0,1 5 0,-1-6 0,0 6 0,0-2 0,0 3 0,1-3 0,-1 2 0,0-2 0,0 3 0,-6 0 0,-6 0 0,-7 0 0,-5 0 0,1 0 0,-6 0 0,4 3 0,-8-2 0,3 7 0,0-3 0,-3 0 0,4 2 0,-1-6 0,1 7 0,1-7 0,3 6 0,-4-2 0,1 4 0,3-5 0,-4 4 0,6-7 0,-1 6 0,0-2 0,4 3 0,-2-3 0,2 2 0,-4-7 0,5 8 0,-4-8 0,7 4 0,-6-4 0,6 3 0,-10 1 0,5 0 0,-6 3 0,7-6 0,-2 7 0,2-4 0,0 1 0,2 2 0,-1-6 0,3 5 0,-2-5 0,-1 6 0,3-6 0,-2 6 0,-1-6 0,4 6 0,-8-7 0,7 7 0,-10-3 0,10 1 0,-7 1 0,9-5 0,0 2 0,-1-3 0,4 3 0,-2-2 0,2 5 0,-3-5 0,2 6 0,-1-6 0,1 6 0,-2-3 0,-1 0 0,1 2 0,2-5 0,2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2.9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24575,'7'0'0,"1"0"0,1 0 0,-1 0 0,0 0 0,-1 0 0,1 0 0,0 0 0,-1 0 0,1 0 0,0 0 0,0 0 0,0 0 0,-4 0 0,0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5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412 62 24575,'-18'-3'0,"-1"2"0,-12-11 0,9 10 0,-13-11 0,13 5 0,-8 2 0,4-6 0,5 11 0,1-2 0,5 3 0,-1 0 0,4 0 0,5 13 0,4 1 0,3 24 0,0 7 0,0 20 0,0 8 0,0 15-608,0 2 608,16 8 0,-9-45 0,1-1 0,6-2 0,2 0 0,0 2 0,-2 1 0,0 1 0,-1-2 0,10 27-7,-5 14 7,-8-34 0,1 6 0,-5-9 0,-2-12 0,-4-6 0,0-8 607,0-9-607,0-1 8,-7-5-8,-6-3 0,-8 0 0,-4-4 0,-6 1 0,-1-4 0,1-1 0,-5-4 0,9 0 0,-3 0 0,4 0 0,12 0 0,3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5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0 119 24575,'7'-8'0,"0"1"0,12 0 0,-5 5 0,19-14 0,-11 14 0,20-19 0,-14 17 0,13-13 0,-4 11 0,7 1 0,0 1 0,5-1 0,-11 0 0,4 0 0,-5 0 0,0 5 0,-10 0 0,3 0 0,-18 0 0,3 0 0,-8 0 0,0 0 0,0 0 0,0 0 0,-1 0 0,-2 0 0,-1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6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24575,'0'9'0,"0"2"0,0 3 0,0 6 0,3-3 0,2 7 0,3-3 0,4 4 0,-3 0 0,7 0 0,-7 1 0,0 10 0,-2-13 0,-6 18 0,2-24 0,1 8 0,-4-13 0,4 2 0,-4-6 0,-3-3 0,-1-10 0,-3-6 0,2-5 0,-2 1 0,6-5 0,-2-12 0,3-7 0,0-11 0,0 6 0,0-5 0,0 5 0,4-6 0,1 11 0,8 3 0,-3 10 0,1 9 0,0-2 0,-3 14 0,3-5 0,-4 10 0,0-4 0,0 4 0,0 0 0,3 0 0,-5 0 0,2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7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24575,'2'-4'0,"6"1"0,13 3 0,6 0 0,0 0 0,8 0 0,-13 0 0,8 0 0,-4 0 0,-5 0 0,-5 0 0,-2 0 0,-6 0 0,-1 0 0,-4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7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24575,'2'4'0,"10"-1"0,5-3 0,14 0 0,0 0 0,6 0 0,-10 0 0,3 0 0,-14 0 0,4 0 0,-4 0 0,-8 0 0,-1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8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24575,'15'28'0,"-6"-12"0,7 31 0,-7-11 0,-4-8 0,8 13 0,-11-9 0,10 0 0,-11-2 0,6-9 0,-6 3 0,2-7 0,-3 2 0,4 1 0,-3 1 0,3 5 0,-4-1 0,0 0 0,3 1 0,-2-6 0,3 0 0,-4-8 0,0-1 0,0-4 0,0 0 0,0-4 0,0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09.1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1 176 24575,'39'0'0,"-1"0"0,39 0 0,0 0-1260,-26 0 0,4 0 1260,8-3 0,1-1 0,1 1 0,1-2 0,9-1 0,-3-2 0,-20 2 0,1 0 0,29-2 0,-4 1 0,-4 1 0,-9 2 0,3 1 0,-9-1 0,-5 1 0,13 1 269,-10-1 1,-2-1-270,0 4 476,4 0-476,11 0 0,-19 0 0,6 0 1287,-7 0-1287,-12-7 218,4 5-218,-10-6 0,-1 5 0,-5 2 0,-6-10 0,-8 9 0,-2-5 0,-3 4 0,0 2 0,-3-5 0,2 6 0,-5-6 0,5 2 0,-5-3 0,2-4 0,-3 6 0,0-2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0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1 306 24575,'9'0'0,"2"0"0,3 0 0,6 0 0,1 0 0,5 0 0,-1 0 0,5 0 0,-2-12 0,-2 2 0,-1-11 0,-8 0 0,3 8 0,-7-11 0,-1 7 0,-4-5 0,-4 3 0,4-1 0,-8 3 0,4 1 0,-4 1 0,0 7 0,0-6 0,0 2 0,0 0 0,-3 1 0,-1 4 0,-7 0 0,0 3 0,-5 0 0,1 4 0,-5 0 0,3 0 0,-3 0 0,5 0 0,-1 0 0,1 4 0,3 0 0,1 7 0,3 0 0,-4 9 0,3 1 0,1 5 0,0 4 0,3 2 0,-1 10 0,-2-3 0,7 9 0,-3-4 0,4 0 0,0 4 0,0-9 0,0-2 0,0-1 0,3-14 0,2 7 0,10-12 0,-1 0 0,10-5 0,-8-5 0,8 2 0,-3-5 0,5 0 0,-1-4 0,0 0 0,1 0 0,-5 0 0,3-4 0,-15 3 0,3-3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1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24575,'5'13'0,"0"-1"0,25 17 0,-8-5 0,16 5 0,-10-2 0,2-8 0,-1 7 0,2-7 0,-9-2 0,-6-1 0,-5-11 0,-4 2 0,-3-4 0,2-3 0,-5 4 0,2-4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1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 1 24575,'-15'19'0,"-3"-3"0,-10 16 0,6-13 0,-1 17 0,6-9 0,-6 6 0,4 3 0,-4-4 0,6 0 0,3-2 0,1 0 0,8-3 0,-6-1 0,10-6 0,-6-5 0,4-3 0,2-1 0,-2-4 0,3-1 0,0-2 0,0-1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4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24575,'0'21'0,"0"3"0,0 11 0,0-3 0,0 16 0,0-15 0,0 5 0,0-9 0,0-14 0,0 7 0,0-13 0,0 4 0,0-5 0,0 0 0,0 0 0,0-4 0,0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2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1 149 24575,'3'-3'0,"0"5"0,-3-1 0,0 6 0,0 0 0,0 4 0,0-3 0,0 2 0,0 1 0,0-3 0,0 5 0,0-5 0,0 2 0,0-3 0,0-1 0,0-5 0,0-5 0,0-3 0,0-3 0,0-1 0,0 0 0,0-5 0,4-4 0,0 4 0,8-4 0,-3 0 0,2 3 0,0-3 0,-2 5 0,5 3 0,-5-3 0,6 6 0,-7-2 0,3 4 0,-5 3 0,1-2 0,0 5 0,0-2 0,0 3 0,0 0 0,0 0 0,0 0 0,0 0 0,0 0 0,-3 0 0,-2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24575,'9'3'0,"-1"0"0,14-3 0,4 0 0,1 0 0,3 0 0,-9 0 0,3 0 0,-7 0 0,2 0 0,-3 0 0,-4 0 0,2 0 0,-6 0 0,2 0 0,-6 0 0,-1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4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24575,'0'7'0,"0"3"0,0 6 0,0 1 0,0 12 0,4-7 0,-4 14 0,8-4 0,-3 5 0,5-1 0,-2-8 0,-3 1 0,2-8 0,-3-7 0,1 4 0,-2-13 0,-3 5 0,0-6 0,0-1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5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24575,'0'20'0,"0"3"0,0 26 0,0 3 0,0 1 0,0 14 0,0-13 0,0 10 0,4-8 0,-3-12 0,8-1 0,-8-12 0,7 5 0,-7-14 0,7 7 0,-3-8 0,3 10 0,-3-9 0,-1 3 0,0-5 0,0-4 0,4 4 0,-3-5 0,1-3 0,-2 2 0,0-6 0,0 3 0,-4-4 0,3 0 0,-3-6 0,4 1 0,-4-5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08:17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24575,'0'-10'0,"2"6"0,2-3 0,2 7 0,1 0 0,-1 0 0,1 0 0,0 0 0,-1 0 0,0 0 0,1 0 0,-1 0 0,1 0 0,-1 0 0,1 0 0,-1 0 0,1 0 0,0 0 0,-4 3 0,3-2 0,-2 2 0,3-3 0,0 0 0,-1 0 0,1 0 0,0 0 0,0 0 0,0 0 0,0 0 0,-1 0 0,1 0 0,0 0 0,0-3 0,0-1 0,0-3 0,0 0 0,-3 0 0,2-4 0,-2 3 0,3 0 0,-3 2 0,2 5 0,-5-5 0,5 5 0,-5-2 0,2 3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07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0 24575,'-6'0'0,"-1"0"0,0 0 0,-4 0 0,0 0 0,-5 0 0,-4 0 0,4 0 0,-9 4 0,9 4 0,-4 1 0,4 10 0,0-2 0,-1 8 0,0 1 0,-2 15 0,4 6 0,-4 10 0,7 0 0,-7-1 0,12 9 0,-3 1 0,5 13 0,4-13 0,-4 20 0,5-11-439,0 21 439,0-21 0,0-2 0,0-4 0,14-9 0,-1 11 0,23-11 0,-9-8 0,9-6 0,-7-12 439,-2-6-439,-1-6 0,0-9 0,-5-1 0,-1-4 0,-5-1 0,-3-2 0,-2-2 0,-3-3 0,-3 0 0,-1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09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4 24575,'-6'0'0,"-5"0"0,-1 0 0,-3 0 0,-5 0 0,4 0 0,-9 0 0,4 0 0,-4 0 0,-1 0 0,1 0 0,-6-4 0,5 11 0,-1 2 0,-4 14 0,11 8 0,-8 3 0,9 3 0,0 5 0,9-9 0,-7 4 0,15-7 0,-5-8 0,7 3 0,0-10 0,0 0 0,0-3 0,0-1 0,0-4 0,0 0 0,0 0 0,3-4 0,4 0 0,9-3 0,5 0 0,9 0 0,-3 0 0,9 0 0,-5 0 0,1 0 0,-2-3 0,-4-2 0,-6-3 0,0 0 0,-8 3 0,-1-1 0,-4 5 0,-1-2 0,1 3 0,-6 0 0,-5 0 0,-8 0 0,-8 12 0,-2-1 0,-5 15 0,0-3 0,-1 4 0,5 0 0,2-1 0,4-5 0,5-1 0,1-8 0,7 2 0,-3-6 0,7 3 0,5-8 0,9 0 0,8-3 0,9 0 0,-5 0 0,9 0 0,-8 0 0,3 0 0,-4-3 0,-1 2 0,-4-7 0,3 4 0,-8-1 0,4-2 0,-5 3 0,1-4 0,-1 0 0,0 4 0,-3-3 0,2 3 0,-6-3 0,0 3 0,-5 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0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24575,'4'-5'0,"-1"2"0,-3 14 0,0-3 0,0 2 0,0-3 0,0 0 0,0 0 0,0 0 0,6-3 0,-1-1 0,8-3 0,-1 0 0,0 0 0,2 0 0,-2 0 0,-1 0 0,0 0 0,0 0 0,-3 0 0,2 0 0,-3 0 0,0 0 0,-3 0 0,-1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0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24575,'7'-7'0,"0"5"0,-3-11 0,-1 8 0,-3-2 0,0 4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1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24575,'10'0'0,"6"0"0,10 0 0,11 0 0,7 0 0,0 0 0,-1 0 0,-12 0 0,5 0 0,-14 0 0,3 0 0,-10 0 0,-7 0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6.3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17 24575,'9'-8'0,"1"4"0,8-1 0,0 5 0,1 0 0,-1 0 0,0 0 0,1 0 0,-6 0 0,5 0 0,-9 0 0,8 0 0,-7 0 0,-1 4 0,-2 5 0,-6 5 0,3 0 0,-4 8 0,0-6 0,0 7 0,0 1 0,-4-5 0,-1 5 0,-4-6 0,0-4 0,4 3 0,-2-8 0,6 4 0,-3-5 0,0-3 0,4 2 0,-4-10 0,4 2 0,4-3 0,0-4 0,5 7 0,-1-6 0,0 6 0,1-3 0,-1 4 0,0 0 0,5 0 0,-4 0 0,8 0 0,-7 0 0,7 0 0,-7 0 0,2 4 0,-3 1 0,-1 3 0,0 0 0,1 5 0,-4 1 0,-1 0 0,-4 3 0,0-8 0,0 4 0,0 0 0,0-4 0,0 4 0,0-5 0,0 0 0,0 5 0,-9-3 0,4 3 0,-13-4 0,4 0 0,-4 4 0,-6-3 0,4 4 0,-9-4 0,10-1 0,-10 1 0,9-1 0,-9-3 0,9-2 0,-4-4 0,11 0 0,-5 0 0,9 0 0,-4 0 0,5 0 0,3 0 0,2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0 862 24575,'0'-6'0,"0"0"0,0-34 0,0 9 0,4-24 0,2 5 0,10-15 0,1-8 0,1 0 0,-2 1 0,0 1 0,-4 5 0,-1 7 0,-2 10 0,-8 12 0,3 5 0,-4 6 0,0 6 0,0 8 0,0 1 0,0 4 0,0 6 0,0 9 0,0 0 0,0 10 0,0-7 0,0 5 0,0-1 0,0 5 0,0-3 0,0 7 0,0-8 0,0 4 0,0-5 0,0 1 0,0-5 0,4 4 0,0-7 0,3 3 0,0-5 0,0 1 0,0 0 0,0 0 0,0 0 0,3 1 0,-2-1 0,3-3 0,-4 2 0,0-5 0,0 2 0,0-3 0,0 0 0,0 0 0,0 0 0,3 0 0,-2 0 0,7 0 0,-4 0 0,5 0 0,3-4 0,-2-4 0,2-4 0,-3-3 0,-4-1 0,3-4 0,-6 4 0,2-4 0,1 0 0,-3 3 0,3-7 0,-8 11 0,4-6 0,-8 7 0,4 1 0,-4 0 0,0 4 0,-3 3 0,2 4 0,-2 4 0,3 3 0,0 0 0,0 0 0,0 0 0,0 0 0,0 0 0,0 0 0,0-1 0,0 1 0,0 4 0,0 1 0,0 3 0,0 1 0,0-1 0,0 0 0,4 1 0,0-1 0,7 0 0,1-3 0,4 3 0,-1-3 0,-4-1 0,4 4 0,-7-7 0,3 2 0,-1-2 0,-2-4 0,3 2 0,-4-5 0,0 2 0,-1-3 0,1 0 0,0 0 0,-1 0 0,-2 0 0,-1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4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24575,'10'0'0,"5"4"0,6 4 0,10 6 0,2 9 0,-1-4 0,10 5 0,-13-2 0,8 2 0,-4 4 0,-9-5 0,9 9 0,-11-8 0,-2 13 0,2-4 0,-8 4 0,0-1 0,0 7 0,-5-5 0,-3 0 0,2-8 0,-8-5 0,4 1 0,-4-1 0,0-4 0,0 3 0,0-3 0,-12 5 0,2-5 0,-12 5 0,7-10 0,-1 4 0,0-8 0,1 2 0,3-6 0,1 3 0,4-4 0,0 0 0,0 0 0,1-4 0,2 0 0,1-3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5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764 1 24575,'0'26'0,"0"-2"0,-9 25 0,-3 1 0,-16 23 0,-7 9-880,13-29 0,-1 1 880,-2-1 0,0 2 0,-6 9 0,0 1 0,5-5 0,-2 0 0,-7 11 0,0 0 0,8-11 0,0 0 0,-4 1 0,2-2-18,-13 26 18,2 0 0,8-25 0,4 11 0,-2-13 0,13-13 0,-5-4 0,12-18 1304,-2-2-1304,8-7 474,-2-6-474,5 3 0,-9-7 0,5-4 0,-2-12 0,0-1 0,3-3 0,0 8 0,1 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7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24575,'0'30'0,"0"15"0,0 7 0,0 19 0,0-5 0,0 19 0,0-29 0,0 19 0,0-29 0,0 23 0,0-22 0,0 15 0,0-28 0,0 7 0,0-15 0,0 0 0,0-6 0,0 0 0,0-7 0,0 2 0,0-8 0,0-6 0,0-5 0,0-4 0,0-2 0,0-1 0,0 3 0,0-2 0,0 3 0,0 0 0,0-4 0,0 3 0,0-3 0,0 0 0,0 3 0,0-6 0,0-3 0,0 1 0,0-8 0,4 3 0,0-4 0,5-1 0,-1 1 0,3 4 0,-1-4 0,1 9 0,-3-4 0,0 4 0,-1 5 0,1-4 0,-1 7 0,0-3 0,0 4 0,0 3 0,0-2 0,0 2 0,0-3 0,0 3 0,-1-2 0,1 5 0,0-2 0,0 3 0,0 0 0,4 0 0,-3 0 0,2 0 0,-3 0 0,0 0 0,0 0 0,-3 3 0,2 1 0,-6 3 0,3-1 0,-3 1 0,0 0 0,0 4 0,0-3 0,0 6 0,0 2 0,-6 1 0,-3 3 0,-7-1 0,4-2 0,-4 3 0,4-5 0,-3 0 0,3-3 0,-3-1 0,7-4 0,-6 1 0,6-1 0,-7-3 0,4-1 0,-1-3 0,-3 0 0,7 0 0,-6 0 0,6 0 0,-3 0 0,4 0 0,0 0 0,4-3 0,0-1 0,5 0 0,2 1 0,7 3 0,5 0 0,9 4 0,7 1 0,5 9 0,5-4 0,-3 4 0,9 0 0,-10-4 0,5 4 0,-6-5 0,-6 0 0,0 0 0,-11-1 0,0 0 0,-4 0 0,-5-4 0,0-1 0,-4-3 0,0 0 0,-3 0 0,-1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24575,'14'0'0,"8"0"0,41 0 0,-3 0 0,-1 0 0,9 0 0,-20 0 0,21 0 0,-17-5 0,-7 4 0,-4-7 0,-18 7 0,2-3 0,-14 4 0,4 0 0,-7 0 0,2 0 0,-3-4 0,0 4 0,-3-3 0,-1 3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8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24575,'-4'6'0,"1"4"0,3-2 0,0 11 0,0-2 0,0 13 0,0-3 0,0 21 0,0-23 0,0 27 0,0-17 0,0 14 0,0 1 0,0-7 0,0 6 0,0-17 0,0 10 0,0-16 0,0 5 0,3-10 0,-2-1 0,2-5 0,-3-3 0,0-2 0,0-3 0,0 0 0,4 0 0,-4 0 0,3 0 0,-3 0 0,0 0 0,0 0 0,0 0 0,0-1 0,3-2 0,-2-1 0,2-3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14:19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24575,'11'0'0,"1"0"0,16 0 0,3 0 0,0 0 0,1 0 0,-2 0 0,1 0 0,-9 0 0,7 0 0,-12 0 0,2 0 0,-4 0 0,-3 0 0,-2 0 0,-7 0 0,1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18.9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 24575,'2'0'0,"16"0"0,7 0 0,32 0 0,-9 0 0,19 0 0,0 0 0,2 0 0,7 0 0,-20 0 0,-2 0 0,2 0 0,9 0 0,-8 0 0,2 0 0,25 0 0,-26 0 0,30 0 0,-37 0 0,31 0 0,-13 0 0,0 0 0,-2 0 0,-8 0 0,-7 0 0,-2 0 0,-12 0 0,4 0 0,-10 0 0,4 0 0,-7 0 0,1 0 0,-5 0 0,4 0 0,-5 0 0,7 0 0,-7 0 0,5 0 0,-4 0 0,4 0 0,1 0 0,0 0 0,0 0 0,0 0 0,0 0 0,0-5 0,0 4 0,0-3 0,0 4 0,-5 0 0,-2 0 0,-4 0 0,-1 0 0,-4 0 0,-1 0 0,-5 0 0,0 0 0,0 0 0,0 0 0,1 0 0,-1 0 0,0 0 0,1 0 0,-1 0 0,0 0 0,-1 0 0,-2 0 0,-2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8.9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14 24575,'0'19'0,"0"-1"0,0 2 0,0 4 0,-5 7 0,4 1 0,-4 10 0,5-4 0,-5 6 0,4-1 0,-4 1 0,5-6 0,0-2 0,0-6 0,0-5 0,0-1 0,0-6 0,0 1 0,0-1 0,0-4 0,0-1 0,0-5 0,0 0 0,0 0 0,0 1 0,0-1 0,0 0 0,3-4 0,-2 3 0,6-6 0,-2 7 0,3-7 0,1 2 0,-1-3 0,0 0 0,5 0 0,1 0 0,4 0 0,1 0 0,-1 4 0,0-3 0,1 4 0,-6-5 0,5 0 0,-9 0 0,4 0 0,-5 0 0,0 0 0,5 0 0,-4 0 0,9 0 0,-4-14 0,1 3 0,3-13 0,-3 0 0,-1 4 0,0-3 0,-5 4 0,1 1 0,-1-1 0,0 1 0,0-1 0,0-4 0,1-2 0,-4-11 0,-2 4 0,1-11 0,-4 5 0,4-5 0,-5 5 0,0-5 0,0 17 0,4-9 0,-3 15 0,4-3 0,-1 9 0,-3 1 0,2 4 0,1 5 0,-3-4 0,2 7 0,-3-2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29.7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24575,'0'12'0,"0"1"0,0 1 0,0 15 0,0-13 0,0 14 0,0-12 0,0 6 0,0-4 0,0 3 0,0 1 0,0-9 0,0 7 0,0-13 0,0 4 0,0-5 0,0-3 0,0-2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0.8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46 0 24575,'0'13'0,"-4"0"0,3 6 0,-7-1 0,2 0 0,1 0 0,-3 1 0,3-5 0,0 3 0,2-8 0,3 4 0,0 0 0,0-4 0,0 4 0,0-5 0,0 0 0,3 0 0,2-3 0,7 2 0,2-6 0,0 3 0,3-4 0,-8 0 0,9 0 0,-9 0 0,4 0 0,-5 0 0,0 0 0,0 0 0,0 0 0,0 0 0,0 0 0,0 0 0,-3 0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33 24575,'29'58'0,"1"0"0,18 8 0,-57-104 0,-1-8 0,-5 18 0,1 14 0,1 9 0,-2-3 0,0 7 0,-4-4 0,9 5 0,-9 0 0,5 0 0,-1 0 0,1 0 0,5 0 0,0 0 0,4 4 0,1 6 0,4 5 0,0 10 0,0-4 0,0 10 0,0-5 0,0 6 0,0-5 0,0-2 0,0-10 0,5 3 0,0-8 0,9 4 0,-4-5 0,8-3 0,2-2 0,1-4 0,5 0 0,-7 0 0,1 0 0,-1-9 0,1-2 0,-5-9 0,-1 1 0,-4-1 0,0 0 0,-1 0 0,-3 1 0,-2-6 0,-4 3 0,0-8 0,0 8 0,0-3 0,-8 6 0,1-1 0,-17 4 0,7 2 0,-8 4 0,5 0 0,0 4 0,1 2 0,-1 4 0,5 0 0,-3 0 0,7 0 0,-7 0 0,7 8 0,-3 3 0,4 9 0,0 5 0,0-4 0,4 10 0,-2-11 0,7 6 0,-4-7 0,5 1 0,0-1 0,0-4 0,0 3 0,4-8 0,1 4 0,9-5 0,0-4 0,11 0 0,-8-5 0,7 0 0,-10 0 0,6 0 0,-5 0 0,-2 0 0,0 0 0,-3 0 0,3 0 0,-9-8 0,0-3 0,-4-8 0,0-6 0,0 4 0,0-10 0,0 10 0,0-4 0,0 6 0,-4 4 0,-5-4 0,-2 9 0,-2 0 0,4 2 0,0 7 0,0-3 0,0 4 0,0 0 0,0 0 0,0 8 0,0 3 0,4 7 0,-4 2 0,8-1 0,-4 7 0,5-10 0,0 8 0,0-14 0,0 3 0,0-4 0,0 0 0,4 0 0,6-4 0,5-1 0,4-4 0,-4 0 0,3 0 0,-8 0 0,9-5 0,-9 0 0,3-4 0,-8 0 0,3 0 0,-7-5 0,3-1 0,-4-4 0,0-1 0,0 0 0,0 1 0,0-1 0,0 5 0,-4 1 0,-6 5 0,0 4 0,-4 1 0,5 4 0,-4 0 0,3 0 0,-4 0 0,5 0 0,0 8 0,4 3 0,0 9 0,5-6 0,0 5 0,0-9 0,0 3 0,0-4 0,0 0 0,4-4 0,1-1 0,4-4 0,-1 0 0,1-4 0,5-6 0,1-10 0,6-7 0,-9 9 0,-2 4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24575,'0'13'0,"0"-3"0,0 8 0,0 2 0,0 1 0,0 10 0,0-10 0,0 10 0,0-10 0,0 9 0,0-9 0,0 10 0,0-10 0,0 10 0,0-10 0,0-1 0,0-2 0,0-3 0,0 0 0,0 3 0,0-8 0,9 4 0,1-4 0,10-1 0,0 1 0,-1-4 0,1 2 0,-6-7 0,5 4 0,-9-5 0,8 4 0,-8-3 0,4 3 0,-6-4 0,1 0 0,5 0 0,-4 0 0,3 0 0,-4 0 0,0 0 0,0 0 0,-5-3 0,0-7 0,0-5 0,-3-4 0,4-1 0,-5-5 0,0 4 0,0-5 0,0 1 0,0 4 0,0-9 0,0 9 0,0-4 0,0 5 0,0 0 0,0 1 0,0-1 0,0 5 0,0 1 0,0 1 0,0 2 0,0-2 0,0 4 0,0 0 0,0 5 0,0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24575,'0'9'0,"0"4"0,0-3 0,0 8 0,0-3 0,0 4 0,0 1 0,0-1 0,0 1 0,0-1 0,0-4 0,0 3 0,0-8 0,0 9 0,0-9 0,0 3 0,0-4 0,0-1 0,4-3 0,1-1 0,3-4 0,1 0 0,0 0 0,5 0 0,-4 0 0,3 0 0,1 0 0,-4 0 0,4 0 0,-6 0 0,1 0 0,0 0 0,0 0 0,0 0 0,0-4 0,-1 3 0,1-7 0,-4 3 0,3-3 0,-7-1 0,2 1 0,-3-6 0,0-1 0,0-4 0,0-1 0,0 0 0,0 5 0,-4-3 0,-1 8 0,-5-9 0,1 13 0,-1-7 0,1 12 0,0-3 0,0 4 0,0 0 0,1 0 0,-1 0 0,0 0 0,0 0 0,0 0 0,0 0 0,0 0 0,1 0 0,-1 0 0,0 0 0,1 0 0,3 0 0,1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7"/>
    </inkml:context>
    <inkml:brush xml:id="br0">
      <inkml:brushProperty name="width" value="0.025" units="cm"/>
      <inkml:brushProperty name="height" value="0.025" units="cm"/>
      <inkml:brushProperty name="color" value="#849398"/>
    </inkml:brush>
  </inkml:definitions>
  <inkml:trace contextRef="#ctx0" brushRef="#br0">1 5 24575,'0'41'0,"0"-2"0,0-8 0,0 7 0,0-6 0,0 6 0,0-7 0,0 1 0,0-5 0,0 3 0,0-9 0,0 4 0,0-6 0,0 0 0,0-5 0,0-1 0,3-4 0,2 0 0,0-1 0,3 1 0,-4-4 0,5-1 0,0-4 0,0 4 0,4-3 0,1 3 0,1-4 0,3 0 0,-4 0 0,5 0 0,-4 0 0,3 0 0,-4 0 0,1-4 0,-2 3 0,-4-7 0,0 3 0,-1 0 0,1-3 0,0 3 0,-4-4 0,2 1 0,-6-1 0,3-4 0,-4-2 0,5-8 0,-4-3 0,3 0 0,-4-4 0,0 4 0,0-6 0,0 1 0,0 5 0,0-4 0,0 9 0,0-4 0,0 6 0,0 0 0,0 4 0,0-4 0,0 9 0,0-3 0,0 4 0,0 0 0,0 4 0,0 1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1860 939 24575,'-18'0'0,"-6"0"0,8-4 0,-14-1 0,2-6 0,-10-4 0,-9-3 0,3 1 0,-14-10 0,15 8 0,-13-10 0,16 7 0,-7-2 0,7-3 0,-5 8 0,11-6 0,-5 7 0,8-2 0,-1-2 0,-6-5 0,3 3 0,-9-4 0,9 0 0,-9 4 0,5-3 0,-14 3 0,6 2 0,-18-8 0,22 11 0,-14-9 0,17 10 0,-7-5 0,7 5 0,1-3 0,6 8 0,-3-7 0,8 4 0,-8 0 0,16 2 0,-11-1 0,11 4 0,-6-4 0,11 5 0,-3 0 0,8 1 0,-8 0 0,8 0 0,-3 4 0,4-3 0,0 3 0,4-4 0,-2 5 0,6-4 0,-7 7 0,7-7 0,-7 7 0,7-7 0,-7 3 0,7-4 0,-7 4 0,7-2 0,-3 13 0,4 0 0,0 24 0,0-2 0,0 9 0,0-5 0,0-1 0,0-6 0,0 0 0,0-10 0,0-2 0,0-4 0,0-1 0,-3-3 0,-2-1 0,1-8 0,-5-5 0,4-6 0,-5-4 0,1-5 0,-1 4 0,4-10 0,-2 10 0,2-6 0,1 3 0,-3 7 0,7-7 0,-3 12 0,4-2 0,-4 4 0,3 0 0,1 4 0,9 1 0,5 4 0,11 0 0,-5 0 0,10 0 0,-9 0 0,4 0 0,-10 0 0,3 0 0,-8 0 0,3 0 0,-4 0 0,-4 0 0,-1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499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942 2393 24575,'0'-18'0,"0"4"0,0-4 0,0-7 0,0 3 0,-5-13 0,-2-6 0,-23-11 0,13-4 0,-25-2 0,21 3 0,-16 3 0,5-10 0,-1 4 0,-3-5 0,1-17 0,3 9 0,0-3 0,6 1 0,1 6 0,10 18 0,1-1 0,-7-14 0,5 11 0,0 1 0,1 5 0,-15-35 0,16 34 0,-9-6 0,11 9 0,-4 6 0,5 2 0,0 10 0,1 2 0,0 0 0,4-1 0,-3-6 0,3 6 0,-5-5 0,1 10 0,4-4 0,-3 5 0,4 5 0,0-3 0,1 8 0,0-4 0,3 5 0,-7 0 0,7 0 0,-7 0 0,7 0 0,-7-5 0,2 4 0,-3-8 0,4-3 0,-4 0 0,3-4 0,-4-1 0,0 6 0,0-11 0,0 11 0,4-11 0,-2 11 0,2-6 0,1 7 0,-4-1 0,8 5 0,-8-3 0,8 8 0,-7-3 0,7 4 0,-3 0 0,1 0 0,-2 4 0,0-2 0,-2 6 0,6 0 0,-2 6 0,3 3 0,0 1 0,0 5 0,-5 5 0,4 7 0,-8 6 0,7-6 0,-2 5 0,4-10 0,-5 3 0,4-9 0,-3-2 0,4-4 0,0 0 0,0-1 0,-3-3 0,2-4 0,-3-6 0,4-9 0,0 0 0,0-11 0,0 4 0,0-3 0,0-1 0,0 9 0,0-3 0,0 10 0,0 0 0,7 4 0,4 1 0,7 4 0,1 5 0,5 0 0,-3 9 0,9-3 0,-10 8 0,1-8 0,-3 7 0,-8-8 0,3 3 0,-4-5 0,-5-3 0,0-1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0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1339 1622 24575,'-14'-18'0,"-1"0"0,-16-8 0,13-1 0,-27-9 0,26 3 0,-23-10 0,8 4 0,-3-4 0,-3-3 0,11 12 0,-7-15 0,8 15 0,-3-7 0,-1 2 0,9 5 0,-10-5 0,10 7 0,-5-2 0,12 7 0,-3 3 0,8 9 0,-7-3 0,8 8 0,-4-9 0,0 9 0,3-4 0,-7 0 0,3-1 0,-5-5 0,5 0 0,-4 0 0,4 1 0,-5-1 0,5 1 0,-4-6 0,4 4 0,-2-4 0,-1 6 0,8-1 0,-9 1 0,4-1 0,-5-4 0,1 3 0,3-3 0,-2 5 0,2-1 0,-3 1 0,0-1 0,4 6 0,1-4 0,1 3 0,2-4 0,-3-1 0,0 1 0,3 4 0,-3-4 0,5 9 0,-1-8 0,1 8 0,0-4 0,0 1 0,0 3 0,0-4 0,-1 0 0,1 4 0,0-3 0,0-1 0,0 4 0,0-3 0,0 4 0,0 0 0,0 1 0,4-1 0,-3 0 0,7 0 0,-7 4 0,7-3 0,-6 7 0,6-6 0,-3 9 0,4 4 0,0 8 0,0 6 0,0-1 0,4 0 0,1 1 0,1-1 0,2 0 0,-7-4 0,8-2 0,-8-4 0,2 0 0,-3 0 0,0-8 0,-4-9 0,3-3 0,-6-5 0,6 2 0,-7 4 0,3-8 0,0 4 0,1-1 0,4-3 0,-4 8 0,3-4 0,1 9 0,4 1 0,5 4 0,-1 0 0,1 4 0,0 1 0,4 4 0,-2-4 0,2 3 0,1-2 0,-5-1 0,5-1 0,-5 0 0,-1-3 0,1 7 0,0-7 0,-1 6 0,1-6 0,-4 3 0,-2-4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2349 525 24575,'-13'0'0,"1"0"0,4 0 0,0 0 0,0 0 0,0 0 0,-1 0 0,0 0 0,-4 0 0,3 0 0,-4 0 0,0 0 0,0 0 0,-6 0 0,-4 0 0,-2 0 0,-6 0 0,1 0 0,-1 0 0,1 0 0,-1 0 0,2 0 0,-8 0 0,5 0 0,-10 0 0,10-5 0,-11 4 0,12-8 0,-13 3 0,12-5 0,-6 5 0,8-3 0,0 3 0,-7-5 0,5 0 0,-5 0 0,7 1 0,-6-1 0,-3 0 0,2 0 0,0 0 0,6 0 0,-5 1 0,4 4 0,-5-4 0,6 4 0,1-4 0,5 0 0,-5-1 0,6 1 0,-1 4 0,-3-3 0,8 4 0,-8-6 0,8 1 0,-9 0 0,10 0 0,-9 0 0,8 0 0,-3 1 0,5 3 0,-5-3 0,3 4 0,-3-5 0,-1 0 0,4 0 0,-3 4 0,-1-3 0,5 4 0,-11-6 0,11 6 0,-5-4 0,0 3 0,5-4 0,-10 5 0,9-4 0,-10 3 0,5 1 0,0 0 0,1 1 0,6 3 0,0-7 0,4 6 0,-3-6 0,8 7 0,1-7 0,1 7 0,3-3 0,-4 0 0,1 3 0,3-7 0,-3 7 0,3-2 0,0 10 0,2 8 0,3 10 0,0 6 0,4-5 0,-3 3 0,8-8 0,-8 3 0,3-10 0,-4 0 0,0-6 0,-4-6 0,-5-8 0,-1-4 0,-8-8 0,8 3 0,-4 1 0,4-4 0,1 8 0,0-9 0,4 9 0,-3-3 0,7 4 0,-3 1 0,4-1 0,13 0 0,12-1 0,7 0 0,13 3 0,-5-3 0,-1 9 0,-1-9 0,-8 9 0,-4-4 0,-6 1 0,-7 3 0,-4-3 0,-1 4 0,1 0 0,-4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1.5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0 24575,'-5'0'0,"2"0"0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2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243 9 24575,'-9'-5'0,"-4"1"0,-2 4 0,1 0 0,-10 0 0,8 0 0,-9 0 0,5 0 0,6 0 0,-5 0 0,9 0 0,-3 0 0,4 0 0,0 0 0,-3 0 0,3 0 0,1 0 0,4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24575,'0'70'0,"0"-14"0,0-25 0,0-10 0,0 4 0,0-5 0,0-1 0,0-4 0,0 3 0,0-3 0,0 5 0,0-5 0,0 3 0,4-3 0,-3-1 0,4 5 0,-5-9 0,0 3 0,0 1 0,0-4 0,0 3 0,0-4 0,0 0 0,0 0 0,0 0 0,0 0 0,0 4 0,0-3 0,0 4 0,0-5 0,0-1 0,0 1 0,0 0 0,0 0 0,4-1 0,-3 1 0,6-4 0,-6 2 0,7-2 0,-3 4 0,0 0 0,3-4 0,-3 3 0,3-4 0,1 1 0,0 3 0,0-7 0,0 3 0,0 0 0,-1-3 0,1 3 0,0-4 0,5 0 0,0 0 0,5 0 0,0 0 0,0 0 0,0 0 0,-4 0 0,-2 0 0,1 0 0,-4 0 0,4 0 0,-6 0 0,1 0 0,-4-4 0,2-1 0,-6-3 0,7-1 0,-7 0 0,7 0 0,-7 1 0,3-6 0,-4-1 0,4-10 0,-2 5 0,7-18 0,-7 16 0,8-22 0,-9 17 0,10-18 0,-10 12 0,4-6 0,-1 13 0,-2-5 0,2 10 0,-4 0 0,0 3 0,4 7 0,-3-2 0,3 4 0,-4 0 0,0 5 0,0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47:20.50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22 2 24575,'0'13'0,"0"1"0,0 6 0,0 5 0,0 1 0,0 1 0,0 4 0,0-10 0,0 9 0,0-13 0,0 7 0,0-14 0,0 8 0,0-8 0,0 8 0,0-8 0,0 4 0,0-6 0,0-7 0,0-7 0,0-13 0,0-7 0,0-6 0,0 0 0,-10 0 0,8-1 0,-8 1 0,10 6 0,0 0 0,0 7 0,0 4 0,0 1 0,0 5 0,0 0 0,0 4 0,0 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10 24575,'-11'-5'0,"0"1"0,-11 13 0,-5 8 0,14 5 0,-11 4 0,17-6 0,-6-5 0,7 3 0,2-3 0,4 4 0,0-4 0,0 9 0,0-8 0,0 5 0,0-3 0,0-3 0,0 4 0,0-4 0,-4 4 0,3-5 0,5 2 0,7-2 0,8 0 0,1-3 0,5 8 0,2-8 0,-1 5 0,5-6 0,-4 5 0,-1-3 0,5 3 0,-10-5 0,10 1 0,-10-6 0,4 0 0,-6-5 0,1 0 0,-1 0 0,1 0 0,0 0 0,-6 0 0,5 0 0,-9 0 0,3-4 0,-3-6 0,-1-5 0,1-10 0,1-8 0,0-7 0,-5-1 0,0-4 0,-6 5 0,0-1 0,0 2 0,0 7 0,0 5 0,0 2 0,0 5 0,-9 5 0,3 1 0,-13 4 0,-5 1 0,3 3 0,-8 2 0,9 4 0,-5 0 0,-2 0 0,-5 0 0,0 0 0,0 0 0,-1 0 0,1 5 0,0 1 0,-1 4 0,7 1 0,5-2 0,11-3 0,6-2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13 0,0 3 0,0 5 0,0 8 0,0-5 0,0 4 0,0-6 0,0-7 0,0 5 0,0-11 0,0-1 0,0-7 0,9-1 0,-3-9 0,14 3 0,-6-14 0,6 4 0,-1-3 0,7-1 0,0-1 0,6-4 0,0 0 0,-5 0 0,3-9 0,-9 2 0,5-12 0,-7 3 0,1-3 0,0-7 0,-4 5 0,-1-16 0,-4 8 0,0-9 0,0-1 0,-5 5 0,-1-5 0,-5 7 0,0 0 0,0-1 0,0 1 0,0 0 0,0 5 0,0 2 0,0 5 0,0 5 0,0 2 0,0 4 0,0 0 0,0 4 0,0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2.9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24575,'39'0'0,"-3"0"0,22 0 0,-13 0 0,29 0 0,-25 0 0,33 0 0,-21 0 0,7 0 0,-17 0 0,-1 0 0,11 0 0,-3 0 0,1 0 0,7 0 0,14 0 0,-7 0 0,-19 0 0,13 0 0,-8 0 0,0 0 0,-7 0 0,-13 0 0,-4 0 0,-15 0 0,4 0 0,-6 0 0,0 0 0,-4 0 0,-1 0 0,-5 0 0,0 0 0,0 0 0,-3 0 0,-2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24575,'18'0'0,"-2"0"0,15 0 0,2 0 0,1 0 0,4 0 0,-5 0 0,-7 0 0,-1 0 0,-10 0 0,-5 0 0,-6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24575,'13'0'0,"7"0"0,1 0 0,4 0 0,0 0 0,-9 0 0,8 0 0,-9 0 0,-4 0 0,-2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7 0,0 6 0,0-4 0,0 5 0,0 0 0,0-6 0,0 6 0,0-13 0,0 5 0,0-10 0,0 4 0,0-10 0,0-2 0,0-4 0,0 0 0,0 0 0,0-4 0,0-1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10 24575,'-11'-5'0,"0"1"0,-11 13 0,-5 8 0,14 5 0,-11 4 0,17-6 0,-6-5 0,7 3 0,2-3 0,4 4 0,0-4 0,0 9 0,0-8 0,0 5 0,0-3 0,0-3 0,0 4 0,0-4 0,-4 4 0,3-5 0,5 2 0,7-2 0,8 0 0,1-3 0,5 8 0,2-8 0,-1 5 0,5-6 0,-4 5 0,-1-3 0,5 3 0,-10-5 0,10 1 0,-10-6 0,4 0 0,-6-5 0,1 0 0,-1 0 0,1 0 0,0 0 0,-6 0 0,5 0 0,-9 0 0,3-4 0,-3-6 0,-1-5 0,1-10 0,1-8 0,0-7 0,-5-1 0,0-4 0,-6 5 0,0-1 0,0 2 0,0 7 0,0 5 0,0 2 0,0 5 0,-9 5 0,3 1 0,-13 4 0,-5 1 0,3 3 0,-8 2 0,9 4 0,-5 0 0,-2 0 0,-5 0 0,0 0 0,0 0 0,-1 0 0,1 5 0,0 1 0,-1 4 0,7 1 0,5-2 0,11-3 0,6-2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13 0,0 3 0,0 5 0,0 8 0,0-5 0,0 4 0,0-6 0,0-7 0,0 5 0,0-11 0,0-1 0,0-7 0,9-1 0,-3-9 0,14 3 0,-6-14 0,6 4 0,-1-3 0,7-1 0,0-1 0,6-4 0,0 0 0,-5 0 0,3-9 0,-9 2 0,5-12 0,-7 3 0,1-3 0,0-7 0,-4 5 0,-1-16 0,-4 8 0,0-9 0,0-1 0,-5 5 0,-1-5 0,-5 7 0,0 0 0,0-1 0,0 1 0,0 0 0,0 5 0,0 2 0,0 5 0,0 5 0,0 2 0,0 4 0,0 0 0,0 4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6.6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24575,'0'7'0,"0"1"0,0 19 0,0-8 0,0 10 0,0-9 0,0 15 0,0-9 0,0 5 0,0-2 0,0 2 0,0 1 0,0-2 0,0 5 0,0-8 0,0 9 0,0-6 0,0 0 0,0-5 0,0-2 0,0-9 0,0-1 0,0-5 0,0 1 0,0-1 0,0-10 0,0-5 0,0-9 0,4-8 0,2-1 0,4-11 0,5 4 0,-3-11 0,7 12 0,-3-6 0,-1 7 0,4 5 0,-9 1 0,8 6 0,-9 4 0,4 1 0,0 4 0,-4 4 0,4 1 0,-5 4 0,1 0 0,-1 0 0,5 0 0,-4 0 0,4 0 0,-5 0 0,0 0 0,0 4 0,-3 0 0,-2 9 0,-3 1 0,0 4 0,0 0 0,0 1 0,0-1 0,0 0 0,0-4 0,0 3 0,0-7 0,-4 2 0,-5 1 0,0-3 0,-4 2 0,4-3 0,-3-1 0,2 1 0,-3-1 0,0-3 0,4-1 0,-9-4 0,4 0 0,-4 0 0,0 0 0,4 0 0,1 0 0,4 0 0,1 0 0,0 0 0,-1 0 0,15 3 0,1 6 0,19 11 0,0 1 0,0 4 0,-2-1 0,-5-4 0,0 3 0,-1-8 0,-4-3 0,-1-3 0,-5-1 0,0 1 0,0-1 0,-3-4 0,-1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24575,'18'0'0,"-2"0"0,15 0 0,2 0 0,1 0 0,4 0 0,-5 0 0,-7 0 0,-1 0 0,-10 0 0,-5 0 0,-6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24575,'13'0'0,"7"0"0,1 0 0,4 0 0,0 0 0,-9 0 0,8 0 0,-9 0 0,-4 0 0,-2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5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7 0,0 6 0,0-4 0,0 5 0,0 0 0,0-6 0,0 6 0,0-13 0,0 5 0,0-10 0,0 4 0,0-10 0,0-2 0,0-4 0,0 0 0,0 0 0,0-4 0,0-1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6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8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24575,'7'-5'0,"3"2"0,8 3 0,7 0 0,2-5 0,5 4 0,-6-9 0,12 9 0,-16-12 0,15 11 0,-16-7 0,0 9 0,-3 0 0,-8 0 0,4 0 0,-5 0 0,-1 0 0,1 4 0,1 6 0,-5 0 0,3 8 0,-7-8 0,4 9 0,-5-5 0,0 6 0,0 0 0,0-1 0,0 1 0,0-1 0,0 1 0,0 5 0,0-4 0,-5 4 0,0-5 0,-9-1 0,3 1 0,-8-1 0,4 1 0,0-6 0,-4 0 0,9-5 0,-8 1 0,3-1 0,0 1 0,1-1 0,5 0 0,0 0 0,0-4 0,4 3 0,-3-3 0,3-1 0,0 4 0,-2-7 0,2 3 0,-4-4 0,1 0 0,-1 0 0,0 0 0,1-4 0,3-1 0,2-3 0,3-1 0,0 0 0,0 0 0,0 0 0,0 0 0,0 1 0,0-1 0,0 0 0,3 4 0,2 2 0,4 3 0,0 0 0,-1 0 0,1 0 0,0 0 0,0 0 0,0 0 0,0 3 0,4 3 0,-3 3 0,14 6 0,-8 0 0,15 6 0,-10-1 0,4 0 0,0 0 0,2 1 0,0-5 0,3 5 0,-9-10 0,5 8 0,-7-8 0,1 3 0,-1-4 0,-4-1 0,3 1 0,-7-1 0,2-4 0,-4-1 0,0-4 0,-1 0 0,-3 0 0,-1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9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 24575,'0'-8'0,"0"0"0,0 3 0,0 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10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24575,'0'8'0,"0"0"0,0 1 0,0 5 0,0-4 0,0 3 0,0 1 0,0 6 0,0 13 0,0 15 0,0 8 0,5 0 0,3 13 0,-2-3 0,6 16 0,-10-9 0,4-1 0,-6-16 0,0-9 0,0-8 0,0-13 0,0-1 0,0-10 0,0-1 0,0-5 0,0 0 0,0-1 0,0 1 0,0-4 0,0-2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1.6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43 24575,'0'69'0,"0"-48"0,0 52 0,0-63 0,0 0 0,0 0 0,0-4 0,0 0 0,2-2 0,2-1 0,2-3 0,0 0 0,0 0 0,-2-3 0,1 2 0,-1-2 0,-1 0 0,3 0 0,-3-4 0,4 1 0,-1-1 0,0 1 0,1-4 0,0 2 0,0-5 0,-1 6 0,1-7 0,0 7 0,-1-7 0,1 4 0,0-5 0,0 1 0,4 0 0,0 0 0,0-1 0,-1 4 0,0-2 0,-3 6 0,3-3 0,-4 6 0,1-2 0,-4 3 0,0-1 0,-3 2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2.5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1 727 24575,'0'-22'0,"0"-2"0,0-15 0,0-1 0,4-18 0,1 19 0,5-22 0,7 17 0,-5-9 0,6 6 0,-5 3 0,1 3 0,3 5 0,0 2 0,-8 15 0,4 1 0,-5 3 0,3 1 0,2 3 0,-5 1 0,2 6 0,-1-2 0,-1 2 0,2 0 0,-4-1 0,0 1 0,1-2 0,-1-1 0,0 4 0,-3-2 0,3 4 0,-6-5 0,3 6 0,-3-3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4.0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195 33 24575,'0'-6'0,"0"0"0,0-4 0,-3 6 0,0-3 0,-4 7 0,-3 0 0,3 0 0,-11 0 0,7 0 0,-12 7 0,10 10 0,-6 9 0,7 3 0,-6 9 0,2-7 0,6 8 0,-2-5 0,8-5 0,-1-1 0,2-9 0,3 0 0,0-9 0,0 0 0,9-6 0,-1-1 0,9-3 0,2 0 0,-4 0 0,3 0 0,-4-4 0,-3 1 0,2-4 0,-5 0 0,5-3 0,-6 2 0,3 1 0,-4 2 0,-2 6 0,-5 8 0,-6 6 0,-6 8 0,-2 1 0,3-1 0,0 0 0,5-4 0,3 3 0,0-6 0,4 2 0,0-4 0,0 0 0,0 0 0,0-3 0,0-1 0,0-4 0,3-2 0,1-1 0,6-3 0,0 0 0,4 0 0,-3-3 0,3-8 0,-2-10 0,4-3 0,-3-9 0,1 8 0,-1-3 0,-1 5 0,-1-1 0,-3 5 0,-1 4 0,0 2 0,0 2 0,-3-3 0,-1 3 0,-3 1 0,0 3 0,0 1 0,0-1 0,0 1 0,2 3 0,2 0 0,2 3 0,0 0 0,1 0 0,-1 3 0,8 4 0,-1 8 0,5 1 0,1 3 0,-3-1 0,6-1 0,-6 1 0,7 2 0,-7-4 0,3 3 0,-1-4 0,-6-1 0,6-2 0,-11-3 0,7-2 0,-7 0 0,3 0 0,-7-1 0,0 0 0,0-2 0,-2-1 0,2-3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7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24575,'17'0'0,"24"0"0,-11 0 0,26 0 0,-24 0 0,10 0 0,-5 0 0,1 0 0,-7 0 0,-2 0 0,-4 0 0,0 0 0,-2 0 0,-9 0 0,-1 0 0,-5 0 0,0 0 0,-3 0 0,-2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4.8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138 0 24575,'-10'22'0,"-2"-3"0,-5 19 0,4-7 0,0 13 0,0-9 0,3 5 0,-2-6 0,0-5 0,3-1 0,1-9 0,5-1 0,3-3 0,0-5 0,0 0 0,-3-7 0,3 0 0,-3-3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8.26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140 469 24575,'3'-9'0,"0"0"0,-3-1 0,0-1 0,0 0 0,0-2 0,0 5 0,0-5 0,0 6 0,0-3 0,0 3 0,-3 4 0,-1 0 0,-6 3 0,0 0 0,-1 0 0,-3 0 0,3 0 0,1 0 0,-4 0 0,7 3 0,-7 4 0,7 0 0,0 6 0,1-6 0,2 7 0,1-3 0,-4-1 0,7 4 0,-3-4 0,3 1 0,0 2 0,0-6 0,0 3 0,0-3 0,0-1 0,2-2 0,2-1 0,2-3 0,1 0 0,2 0 0,-1 0 0,2 0 0,0-4 0,-3-3 0,6-1 0,-5-2 0,5 3 0,-5 1 0,2-5 0,-4 4 0,1-3 0,0 0 0,-1 3 0,1-3 0,-3 3 0,-2 0 0,-2 1 0,0 0 0,0 0 0,0 5 0,0 5 0,3 3 0,1 6 0,3-5 0,0 5 0,-1-6 0,1 3 0,3-3 0,-3-1 0,3 1 0,-4-3 0,1-2 0,-1-2 0,1 0 0,-1 0 0,0 0 0,4 0 0,-3-2 0,4-5 0,-5-4 0,1-4 0,1 1 0,-4 3 0,2-2 0,-3 6 0,1-3 0,2 3 0,-2 1 0,2 2 0,0-2 0,1 5 0,-1-1 0,0-1 0,0 2 0,1-2 0,-1 3 0,0 0 0,-3 3 0,-1 0 0,-2 3 0,3 1 0,-2-1 0,5-2 0,-6 1 0,3-9 0,-3-1 0,0-8 0,0-2 0,0 1 0,0 0 0,0-1 0,0 1 0,0 3 0,0 1 0,0 4 0,-3 0 0,0 2 0,-3 1 0,-1 3 0,-3 0 0,3 0 0,-7 3 0,4 4 0,-2 5 0,-1 2 0,5 0 0,-3 4 0,4-3 0,-1 7 0,1-7 0,3 4 0,1-9 0,3 4 0,0-4 0,0 1 0,0-1 0,0 0 0,0-3 0,0 3 0,0-4 0,3 1 0,4 0 0,0-1 0,6-2 0,-2 2 0,0-5 0,2 2 0,-6-3 0,7 3 0,-7-2 0,3 2 0,-4-3 0,0 0 0,1 0 0,-1 0 0,1 0 0,2 0 0,-1 0 0,5 0 0,-6 0 0,7-3 0,-7-1 0,3-3 0,0 0 0,-3-3 0,3 3 0,-3-3 0,-1 3 0,1-3 0,0-1 0,0-3 0,0 0 0,0-4 0,-3-6 0,3-1 0,-6-8 0,3 4 0,-4-5 0,0 0 0,0 0 0,0 0 0,0 5 0,0 1 0,0 4 0,0 5 0,0-2 0,0 9 0,0-1 0,0 15 0,0 7 0,0 9 0,0 5 0,0 5 0,0-3 0,0 7 0,0-7 0,0 3 0,3-9 0,1 3 0,3-7 0,1 4 0,-2-9 0,-2 0 0,2-3 0,-2-1 0,2 0 0,0 1 0,-2-1 0,2 1 0,-3-1 0,3-2 0,1-2 0,-1-2 0,0 0 0,1 0 0,-1 0 0,0 0 0,1 0 0,-1 0 0,0-2 0,-3-2 0,3-6 0,-5 3 0,2-6 0,0 5 0,-2-2 0,2 4 0,-3 2 0,0 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39.0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236 0 24575,'-10'0'0,"0"0"0,-5 0 0,-8 4 0,-2 1 0,-4 6 0,5-2 0,1 2 0,8 0 0,-8-3 0,12-1 0,-4 3 0,9-8 0,2 4 0,1-6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3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24575,'0'10'0,"0"-3"0,0 11 0,0-5 0,0-6 0,0 6 0,0-2 0,0 0 0,0 6 0,0-8 0,0 8 0,0-10 0,0 7 0,0-7 0,0 3 0,0-4 0,5-3 0,3 0 0,9-3 0,-2 0 0,7 0 0,-2 0 0,8 0 0,-4 0 0,4 0 0,-8 0 0,-2 0 0,-4 0 0,-3 0 0,-1 0 0,-4 0 0,0 0 0,-2 0 0,-1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4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5 721 24575,'-4'-24'0,"6"6"0,6-16 0,2 10 0,14-6 0,-5-1 0,4-4 0,3-6 0,-3 5 0,8-5 0,-8 10 0,8-8 0,-5 11 0,2-7 0,7 4 0,-4 8 0,5-12 0,-2 19 0,7-13 0,-10 15 0,12-8 0,-13 9 0,10 0 0,-1 0 0,-9 4 0,8-4 0,-13 5 0,3 3 0,-9-1 0,-1 5 0,-7-2 0,-1 0 0,-4 2 0,1-2 0,-1 3 0,1 0 0,-4-3 0,0 0 0,-3-1 0,0 2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7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 1 24575,'-9'0'0,"0"0"0,2 0 0,-3 0 0,-4 0 0,2 0 0,-6 6 0,3 2 0,4 3 0,-11 4 0,14-8 0,-7 7 0,9-7 0,-1 3 0,3-3 0,1-1 0,3 1 0,0-1 0,0 0 0,0 1 0,3-4 0,4 0 0,3 0 0,5-2 0,3 6 0,-3-3 0,3 3 0,-3 0 0,-1 0 0,0 0 0,0 4 0,-3 0 0,3 3 0,-7 0 0,3-3 0,-6 2 0,-1-2 0,-3 0 0,0 2 0,0-6 0,0 3 0,0 0 0,0-3 0,-6 3 0,-2-3 0,-6-3 0,-5-1 0,4-3 0,-3 0 0,-1 0 0,4 0 0,-3 0 0,7 0 0,-3 0 0,7 0 0,-3 0 0,7-5 0,0 4 0,3-5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8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1 24575,'-10'0'0,"3"0"0,-6 0 0,-2 0 0,3 0 0,-5 3 0,9 4 0,-6 8 0,6-3 0,-7 9 0,11-9 0,-7 10 0,10-10 0,-5 5 0,5-6 0,-5 0 0,5 2 0,-2-2 0,3-1 0,0 0 0,0 0 0,0-3 0,0 3 0,0-3 0,3-1 0,4 1 0,4 0 0,3-4 0,0 1 0,0-1 0,1-3 0,-1 4 0,0-4 0,4 0 0,-3 0 0,4 0 0,-5 0 0,-3 0 0,2-4 0,-6-3 0,3 0 0,-3-3 0,0 6 0,-1-2 0,-2 3 0,-2-4 0,1 4 0,-2 0 0,2 3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8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1 320 24575,'0'-2'0,"0"-7"0,0-14 0,0 3 0,0-12 0,0 12 0,0-13 0,0 12 0,0-6 0,0 8 0,0-4 0,0 3 0,0 5 0,0 2 0,0 6 0,0-3 0,0 3 0,0 1 0,2 3 0,2 0 0,2 3 0,0 0 0,1-3 0,-1 2 0,4-1 0,-3 2 0,7 0 0,-7 0 0,6 0 0,-6 0 0,3 0 0,0 0 0,-3 0 0,7 0 0,-7 0 0,3 0 0,-4 0 0,1 0 0,-1 0 0,0 0 0,1 0 0,-1 0 0,-2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4:49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24575,'9'0'0,"0"0"0,1 0 0,0 0 0,1 0 0,-1 0 0,-1 0 0,-2 0 0,2 0 0,-6 0 0,0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 24575,'0'18'0,"0"5"0,0 10 0,0 1 0,0 11 0,0 3 0,0 1 0,0 5 0,0-7 0,0 15 0,0-18 0,0 17 0,0-21 0,0 0 0,0-2 0,0-11 0,0 4 0,5-10 0,5-1 0,10-5 0,-3-5 0,12 0 0,-7 0 0,10 1 0,-5-5 0,3-2 0,-9-4 0,4 0 0,-5 0 0,-1 0 0,-4 0 0,-1 0 0,-1-8 0,-2 1 0,3-17 0,-4 2 0,1-10 0,-6 0 0,5-7 0,-8-22 0,3 1 0,-5-9 0,0 7 0,0 6 0,0-7 0,5-1 0,-3 1 0,3 7 0,1 2 0,-5 19 0,4-3 0,-1 22 0,-3-3 0,3 10 0,-4 4 0,0 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8.2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24575,'0'8'0,"0"4"0,0 1 0,0 6 0,0-1 0,0 0 0,0 6 0,0 1 0,0-5 0,0 3 0,0-4 0,0-4 0,0 7 0,0-8 0,0 4 0,0-4 0,0 3 0,0-4 0,0 5 0,0 1 0,0-6 0,0 5 0,4-5 0,-3 1 0,3 3 0,-4-3 0,0 0 0,0-1 0,0-5 0,0 0 0,0 1 0,0-1 0,0 0 0,0 1 0,0-1 0,0-4 0,0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24575,'4'4'0,"5"0"0,11-4 0,1 0 0,10 0 0,2 0 0,1 0 0,-1 0 0,-2 0 0,-10 0 0,-1 0 0,-7 0 0,-8 0 0,-1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24575,'23'0'0,"2"0"0,7 0 0,-6 0 0,5 0 0,-15 0 0,3 0 0,-6 0 0,-7 0 0,2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1 24575,'-8'0'0,"-6"9"0,-1 7 0,-1 11 0,0-1 0,6-1 0,4 1 0,2-5 0,4 9 0,0-9 0,0 4 0,0 1 0,0-5 0,0 4 0,0-10 0,0 9 0,0-13 0,0 8 0,0-5 0,0-4 0,0 8 0,0-8 0,0 9 0,9-5 0,7 2 0,0-6 0,14 4 0,-8-7 0,10 9 0,-5-10 0,3 3 0,-3-7 0,0 2 0,-2-4 0,-6 0 0,1 0 0,-1 0 0,-4 0 0,-1 0 0,-5 0 0,0 0 0,-1 0 0,1 0 0,0-8 0,0 1 0,1-17 0,0 8 0,1-22 0,-1 10 0,-3-11 0,3 1 0,-9-3 0,4 1 0,-5-5 0,0 16 0,0-8 0,0 10 0,0 5 0,0-2 0,-9 14 0,-7-5 0,-11 4 0,-12 5 0,-1 2 0,-14 4 0,-2 0 0,1 0 0,1 0 0,14 4 0,1 2 0,-2 5 0,17-2 0,-4-3 0,19-3 0,4-3 0,2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3:51:41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24575,'0'18'0,"0"-5"0,0 11 0,0-8 0,0 9 0,0-10 0,0 3 0,0-8 0,0 4 0,0 0 0,4-4 0,1 3 0,8-3 0,-3-5 0,8-1 0,3-4 0,0 0 0,4 0 0,-5 0 0,-1 0 0,-4 0 0,3 0 0,-8 0 0,4 0 0,-5 0 0,0-4 0,0-6 0,5 0 0,-4-9 0,5 4 0,-6-5 0,1 0 0,0 1 0,-1 4 0,1-4 0,-5 5 0,-1-6 0,-4 0 0,0 0 0,0 1 0,0-1 0,0 0 0,-9 1 0,-1-1 0,-10 5 0,0 1 0,1 4 0,-1 4 0,0 2 0,0 4 0,1 0 0,-1 0 0,0 0 0,-3 4 0,6 11 0,-6 2 0,12 8 0,1-10 0,1 9 0,8-8 0,-4 5 0,5-3 0,0-8 0,0 4 0,0-6 0,0 1 0,0 0 0,0 0 0,0 0 0,0 0 0,0-4 0,0-2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6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22:47:08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24575,'7'-5'0,"3"2"0,8 3 0,7 0 0,2-5 0,5 4 0,-6-9 0,12 9 0,-16-12 0,15 11 0,-16-7 0,0 9 0,-3 0 0,-8 0 0,4 0 0,-5 0 0,-1 0 0,1 4 0,1 6 0,-5 0 0,3 8 0,-7-8 0,4 9 0,-5-5 0,0 6 0,0 0 0,0-1 0,0 1 0,0-1 0,0 1 0,0 5 0,0-4 0,-5 4 0,0-5 0,-9-1 0,3 1 0,-8-1 0,4 1 0,0-6 0,-4 0 0,9-5 0,-8 1 0,3-1 0,0 1 0,1-1 0,5 0 0,0 0 0,0-4 0,4 3 0,-3-3 0,3-1 0,0 4 0,-2-7 0,2 3 0,-4-4 0,1 0 0,-1 0 0,0 0 0,1-4 0,3-1 0,2-3 0,3-1 0,0 0 0,0 0 0,0 0 0,0 0 0,0 1 0,0-1 0,0 0 0,3 4 0,2 2 0,4 3 0,0 0 0,-1 0 0,1 0 0,0 0 0,0 0 0,0 0 0,0 3 0,4 3 0,-3 3 0,14 6 0,-8 0 0,15 6 0,-10-1 0,4 0 0,0 0 0,2 1 0,0-5 0,3 5 0,-9-10 0,5 8 0,-7-8 0,1 3 0,-1-4 0,-4-1 0,3 1 0,-7-1 0,2-4 0,-4-1 0,0-4 0,-1 0 0,-3 0 0,-1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24575,'0'-23'0,"0"-29"0,0 37 0,0-9 0,0 46 0,0 5 0,0-3 0,0 0 0,0 4 0,0 6 0,0-4 0,0 9 0,0-5 0,0 0 0,0 0 0,0-1 0,0-4 0,0 4 0,0-9 0,0 4 0,0-4 0,0-1 0,3 0 0,-2-4 0,6 0 0,-4-9 0,4 4 0,-3-7 0,2 3 0,-2 0 0,2-3 0,1 3 0,-1-4 0,1 0 0,-1 1 0,0-4 0,1 3 0,-1-5 0,1 2 0,-1-3 0,0 0 0,4 0 0,-2 0 0,5 0 0,-2-7 0,3-1 0,-3-10 0,2 3 0,-1-7 0,3 2 0,-3-3 0,3 0 0,-7 0 0,3 3 0,0-2 0,-2 3 0,1-1 0,-2-2 0,-4 3 0,0-5 0,-4-4 0,0 4 0,0-5 0,0 6 0,0 0 0,0-1 0,0 1 0,0 0 0,0-1 0,0 1 0,0-1 0,0 1 0,0 0 0,0-1 0,0 5 0,0 1 0,0 4 0,0 3 0,0 1 0,0 7 0,0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24575,'14'0'0,"-6"0"0,13 0 0,-5 0 0,7-4 0,1 4 0,-1-4 0,-4 4 0,0 0 0,-9 0 0,0 0 0,-6 0 0,-2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24575,'17'0'0,"1"0"0,5 0 0,5 0 0,-3 0 0,7 0 0,-11 0 0,6 0 0,-12 0 0,0 0 0,-6 0 0,1 0 0,-5 0 0,1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24575,'0'2'0,"0"7"0,0 13 0,0 3 0,0 13 0,0-8 0,0 9 0,0-10 0,0-1 0,0-4 0,0 4 0,0-8 0,0 7 0,0-8 0,0-3 0,0 5 0,0-9 0,0 6 0,0-4 0,0 0 0,0 1 0,0-1 0,3-3 0,0 2 0,4-6 0,0 6 0,-1-5 0,1 2 0,0-1 0,-1-1 0,1 5 0,0-6 0,-1 3 0,1 0 0,0-3 0,3 3 0,-3-3 0,3-3 0,-4-1 0,1-3 0,-1 0 0,0 0 0,1 0 0,-1 0 0,4 0 0,-3 0 0,7-4 0,-7 1 0,3-4 0,0-3 0,-3-5 0,4 0 0,-4-8 0,1 4 0,-1-4 0,1-11 0,0 8 0,-4-8 0,0 15 0,-4 0 0,0 5 0,0 0 0,0 0 0,0-1 0,0 1 0,0 0 0,0 0 0,0 3 0,0 1 0,0 0 0,0 3 0,0-3 0,0 4 0,0-1 0,0 1 0,0 3 0,0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39.6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335 159 24575,'0'-13'0,"0"4"0,0-8 0,0 7 0,0-7 0,0 8 0,0-9 0,0 9 0,0-4 0,0 0 0,0 4 0,-4-4 0,-5 8 0,0 2 0,-9 3 0,-1 0 0,-1 0 0,-3 0 0,-1 0 0,4 4 0,-3 5 0,4 5 0,1 5 0,4-5 0,0 3 0,5-3 0,4 4 0,1 0 0,4-4 0,0 9 0,0-8 0,0 20 0,0-9 0,5 10 0,1 0 0,4 2 0,1 0 0,0 4 0,-1-10 0,0 4 0,0-6 0,0-5 0,-5 4 0,-1-10 0,-4 5 0,0-1 0,0-3 0,0 4 0,0-1 0,0-3 0,0 8 0,0-8 0,-9 9 0,-1-9 0,-9 3 0,5-9 0,-4 3 0,4-7 0,-4 3 0,4-4 0,-3-4 0,7-1 0,-7-4 0,11 0 0,-2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6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24575,'0'16'0,"0"-5"0,0 10 0,-4-5 0,3 3 0,-2-1 0,3-3 0,0-1 0,0 4 0,0-3 0,0 0 0,0 2 0,0-8 0,0 5 0,0-8 0,0 4 0,0-3 0,0 3 0,0 0 0,0-3 0,0 2 0,3-3 0,0-2 0,7 1 0,-3-4 0,3 2 0,0-3 0,-3 0 0,3 0 0,-4 0 0,0 0 0,1 0 0,3 0 0,-3 0 0,3-3 0,-4-4 0,1 0 0,0-6 0,0-2 0,-3 0 0,3-8 0,-6 8 0,2-7 0,-3 6 0,0-6 0,0 3 0,0-1 0,0 2 0,0 4 0,0-1 0,0 1 0,0 0 0,0 0 0,-3 3 0,-4 4 0,0 1 0,-7 5 0,4-2 0,-5 3 0,5 0 0,-4 0 0,3 0 0,-3 0 0,0 4 0,3 3 0,-3 4 0,10-3 0,-3-2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6 255 24575,'-3'6'0,"0"0"0,3-5 0,0-25 0,0 9 0,0-28 0,0 18 0,0-9 0,0 0 0,0 9 0,0-2 0,0 15 0,0-5 0,0 10 0,0 2 0,0 5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8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24575,'3'2'0,"0"6"0,-10 15 0,1 6 0,-11 16 0,11-3 0,-7 16 0,11-6 0,-2 7 0,4 7 0,0 1 0,0 7 0,0 7 0,0-12 0,0 17 0,0-10 0,0 1 0,0 10 0,0-12 0,0-4 0,9-1 0,2-10 0,9 0 0,4 6 0,8 1 0,-6-17 0,8 9 0,-7-22 0,1 3 0,8-3 0,-4-5 0,0-1 0,-3-10 0,-5-4 0,-1-3 0,-3-5 0,-2 2 0,-4-4 0,-3-1 0,2 1 0,-6-3 0,3-1 0,-6-3 0,-1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29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24575,'0'5'0,"0"10"0,0 18 0,0-3 0,0 8 0,0-9 0,0 10 0,0 2 0,0 10 0,0-9 0,0 3 0,0-20 0,0 1 0,0-14 0,0 2 0,0-7 0,0-7 0,0 3 0,0-6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0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24575,'0'14'0,"0"1"0,0 9 0,0 4 0,0 1 0,0 0 0,0 4 0,0-4 0,0 5 0,0-5 0,0-5 0,0-2 0,0-3 0,0-3 0,0 5 0,0-9 0,0 3 0,0-6 0,-3-5 0,2-1 0,-2-3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24575,'0'17'0,"0"6"0,0 1 0,0 9 0,0-9 0,0 4 0,0 0 0,0-7 0,0 6 0,0-8 0,0 0 0,0-4 0,0-2 0,0-2 0,0-1 0,0 3 0,0-6 0,0 2 0,-5-5 0,4-1 0,-5-3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24575,'0'12'0,"0"7"0,0-3 0,0 7 0,0-4 0,0 3 0,0-6 0,0 2 0,3-4 0,-2-3 0,2-1 0,-3-4 0,0 0 0,0 1 0,0-1 0,0 0 0,0 0 0,0 0 0,0-2 0,0-1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24575,'0'13'0,"0"3"0,0 7 0,0 5 0,0 7 0,0-1 0,0 5 0,0-10 0,0-1 0,0-12 0,0 1 0,0-9 0,0 2 0,0-7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2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24575,'0'-3'0,"0"0"0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3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40.29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32 24575,'17'0'0,"3"-4"0,16 2 0,-4-6 0,10 2 0,-11 0 0,11 1 0,-10 5 0,4 0 0,-6 0 0,0 0 0,-5 0 0,-1 0 0,-1 0 0,-7 0 0,2 0 0,-10 0 0,0 0 0,-3 0 0,-2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 7 0,0-4 0,0 8 0,0-6 0,0 11 0,0-7 0,0-1 0,0-2 0,0-10 0,0 1 0,0-6 0,0-1 0,0 0 0,0-3 0,0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4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24575,'3'2'0,"0"2"0,-3 9 0,0 3 0,0 7 0,0 1 0,0-1 0,0 0 0,0-3 0,0 2 0,0-7 0,0 3 0,0-7 0,0 2 0,0-5 0,0 5 0,0-8 0,0 1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5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24575,'4'-1'0,"-2"2"0,-2 13 0,0 11 0,0-3 0,0 14 0,0-11 0,0 9 0,0 0 0,0-9 0,0 6 0,0-10 0,0 7 0,0-9 0,0-1 0,0-7 0,0-1 0,0-7 0,0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24575,'0'9'0,"0"6"0,0 9 0,0 5 0,0 0 0,0 4 0,0-9 0,0 0 0,0-5 0,0-5 0,0-4 0,0 4 0,0-10 0,0 2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24575,'4'5'0,"-2"7"0,-2 16 0,4-2 0,-3 12 0,6-9 0,-3 5 0,5 0 0,-4-1 0,2-7 0,-7-3 0,3-9 0,-3-4 0,0 0 0,-2-6 0,1-1 0,-1-3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27:3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24575,'10'13'0,"-2"3"0,11 13 0,5 7 0,6 11 0,9 10 0,-7 9 0,15 5-526,-11 11 526,7 3 0,-9 5 0,0 0 0,-11 0 0,-3-26 0,-9 13 0,-2-27 0,-3 45 0,-2-44 0,-4 34 0,0-42 0,-5 30 0,1-31 0,-14 24 526,3-33-526,-12 17 0,8-4 0,-7-1 0,2-3 0,2-7 0,1-6 0,6-6 0,-1 0 0,1-3 0,3-2 0,2-4 0,-1 0 0,4 0 0,-4 1 0,4-1 0,3 0 0,-2-3 0,5-1 0,-2-4 0,3 1 0,0-1 0,-3-2 0,0-2 0,-3-2 0,-1 0 0,4 0 0,0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20.2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24575,'12'0'0,"7"4"0,1 5 0,8 2 0,-3 7 0,0-3 0,3 0 0,-9 3 0,10-12 0,-4 11 0,0-11 0,4 9 0,-5-1 0,1-3 0,-1 3 0,-1-9 0,-8 2 0,8-2 0,-14 4 0,4-1 0,-5-3 0,-3 2 0,-2-3 0,-6 0 0,-6 4 0,-1-4 0,-7 5 0,3 0 0,-5 0 0,1 0 0,-1 10 0,0-3 0,0 7 0,4 1 0,-3 0 0,3 1 0,-5 4 0,5-9 0,1 9 0,5-14 0,-1 7 0,5-13 0,-2 4 0,6-4 0,-3-1 0,4-7 0,0-12 0,0-22 0,0 13 0,0-7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41.4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0 24575,'0'18'0,"-4"-3"0,3 8 0,-3-5 0,4 1 0,0-6 0,0 0 0,0 0 0,0-4 0,0 4 0,0-5 0,8-3 0,-2 2 0,11-2 0,-3 0 0,4 3 0,-4-7 0,3 3 0,-3-4 0,5 0 0,-6 0 0,0 0 0,0 0 0,-4 0 0,4 0 0,-5 0 0,1 0 0,-1 0 0,0-4 0,0 0 0,-3-5 0,2 5 0,-6-4 0,3 3 0,0-3 0,-4 3 0,4 2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2:42.1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58 24575,'-5'-7'0,"2"2"0,3-11 0,0 7 0,0-3 0,0 7 0,0 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21.7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1 992 24575,'3'4'0,"6"0"0,10-4 0,12-5 0,2-11 0,3-1 0,1-10 0,3 0 0,4 3 0,3-10 0,-3 10 0,3-10 0,5 15 0,-5-8 0,5 4 0,-1 4 0,-4-3 0,4 5 0,-13 1 0,4-1 0,-4-3 0,6 3 0,-7-4 0,0 0 0,-1 0 0,-5 0 0,0 1 0,-2 0 0,-5 1 0,7-1 0,-2 0 0,1 0 0,-5 0 0,4 0 0,-4 1 0,5 3 0,0-3 0,-5 4 0,4 0 0,-10 1 0,10 4 0,-9-3 0,8 2 0,-8-2 0,9-2 0,-5 4 0,1-3 0,-1 4 0,-1-4 0,-3 4 0,3-4 0,-5 5 0,1-1 0,-1 1 0,0 0 0,6-1 0,-9 1 0,7 0 0,-8 0 0,4 0 0,1-1 0,-5 1 0,3 4 0,-8-2 0,4 6 0,-5-3 0,0 4 0,1 0 0,-1 0 0,-4 0 0,-1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2:37:0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4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24575,'0'20'0,"0"1"0,0 2 0,0 0 0,0 1 0,0 4 0,0 1 0,0 0 0,0-1 0,0 0 0,0-8 0,0 7 0,0-3 0,0-3 0,0 10 0,0-10 0,0 3 0,0 3 0,0-7 0,0 8 0,0-4 0,0-5 0,0-1 0,0 0 0,3-2 0,1 2 0,0-7 0,2 2 0,-2-2 0,3-1 0,0 0 0,-1 0 0,1-3 0,0 3 0,2-3 0,2 0 0,3 0 0,5 0 0,-4 0 0,7 1 0,-7-4 0,4 0 0,-1-4 0,-3 0 0,7 0 0,-7 0 0,2 0 0,-3 0 0,0 0 0,-3 0 0,2 0 0,-5-3 0,2-4 0,0-1 0,-2-10 0,2 6 0,2-10 0,-1-8 0,2-1 0,-2-8 0,-2-1 0,1-13 0,-5 9 0,-1-13 0,-4 11 0,0-8 0,4 1 0,-2 1 0,2 6 0,-1 10 0,-2 2 0,2 11 0,0 4 0,-2 4 0,2 5 0,-3 3 0,3 4 0,-2 0 0,1 3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5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24575,'13'0'0,"4"0"0,7 0 0,5 0 0,5 0 0,0 0 0,0 0 0,-5 0 0,-5 0 0,-5 0 0,-9 0 0,-3 0 0,-4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8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227 323 24575,'-13'0'0,"-4"0"0,-2 0 0,-5 0 0,5 0 0,-4 0 0,8 0 0,-7 0 0,10 0 0,-2 0 0,7 0 0,1 0 0,-4 0 0,5 6 0,-7 2 0,10 6 0,-4 4 0,6-2 0,0 6 0,0-3 0,0 0 0,0 4 0,0-8 0,3 3 0,4-4 0,4-3 0,7 3 0,0-6 0,1 3 0,4-7 0,-8-1 0,7-3 0,-7 0 0,4 0 0,-9-3 0,4-4 0,-3-4 0,0-7 0,0-6 0,-3-5 0,0-5 0,1-6 0,0 0 0,0-6 0,-4 5 0,-1-3 0,-4 8 0,0-3 0,0 10 0,0 0 0,0 6 0,0 4 0,0 0 0,0 5 0,0 3 0,0 1 0,0 15 0,0 4 0,0 12 0,0 7 0,0 1 0,0 5 0,0 0 0,0 0 0,0 0 0,0 0 0,0-5 0,0-1 0,4-4 0,0-5 0,3 3 0,1-6 0,-1-2 0,-1-4 0,4-3 0,-2-1 0,5-2 0,-6-1 0,6-3 0,-5 0 0,5 0 0,-3 0 0,4 0 0,0 0 0,-3 0 0,2 0 0,-5 0 0,1 0 0,1-3 0,-2 2 0,1-5 0,-2 2 0,-1-2 0,1-1 0,-1 1 0,-2-1 0,1 4 0,-4-3 0,2 8 0,-3 2 0,0 6 0,0 4 0,0 5 0,0-4 0,3 3 0,1-7 0,3 2 0,-1-6 0,4 4 0,1-5 0,3-2 0,0-1 0,1-3 0,-1 0 0,4 0 0,1 0 0,5 0 0,-1 0 0,5-3 0,-4-2 0,4-6 0,-4-2 0,-1-2 0,1-5 0,-4 4 0,-1-4 0,-5 6 0,-3 0 0,0-1 0,-4-3 0,-3 3 0,2 0 0,-5 1 0,2 3 0,-3 1 0,0-4 0,0 7 0,0-3 0,-3 6 0,-4 2 0,-4 2 0,-18 0 0,11 0 0,-14 0 0,12 3 0,0 13 0,0 6 0,3 12 0,0 0 0,4 0 0,4-1 0,5-3 0,4-2 0,0-5 0,0-4 0,0-4 0,0-5 0,0-4 0,7 1 0,-3-1 0,13-2 0,-5-1 0,6-3 0,-4 0 0,1 0 0,-1-3 0,0-4 0,-3-5 0,2-2 0,-5 0 0,2 0 0,-3 3 0,0-3 0,-3 7 0,2-3 0,-6 4 0,3-1 0,0 4 0,0 0 0,4 3 0,-1 0 0,0 0 0,4 0 0,5 0 0,4 0 0,1 0 0,7 0 0,-7 0 0,8 0 0,-5 0 0,1 0 0,4-8 0,-4 0 0,0-5 0,-1-2 0,-8 4 0,3-4 0,-4 1 0,-3 0 0,-1-1 0,-2 1 0,-5 0 0,1 0 0,-4-1 0,0 1 0,0 3 0,0-2 0,0 5 0,0-2 0,0 4 0,-3-1 0,-4 4 0,-1 0 0,-2 3 0,4 0 0,-3 0 0,1 0 0,-1 0 0,3 3 0,-1 8 0,3 1 0,0 6 0,1 0 0,2-3 0,-3 4 0,4-5 0,0 0 0,0 0 0,0-3 0,0 2 0,0-2 0,3 0 0,1 2 0,6-2 0,-2 3 0,5 0 0,-2 0 0,4-3 0,-1 3 0,-3-3 0,-1 0 0,-3 2 0,-1-6 0,1 6 0,0-5 0,0 5 0,-4-2 0,4 3 0,-6 4 0,2-3 0,-3 8 0,3-4 0,-2 4 0,2 0 0,-3 1 0,0-1 0,0 0 0,0-3 0,0 2 0,0-3 0,-3 4 0,-9 2 0,-5-5 0,-7 0 0,-5-4 0,5-4 0,-4-3 0,8-6 0,2-3 0,4 0 0,-1-6 0,7-6 0,-2-18 0,9 0 0,-3-15 0,4 4 0,0-5 0,0 6 0,12-5 0,3 9 0,17-1 0,11-1 0,-5 17 0,7-3 0,-16 19 0,4-2 0,-13 6 0,3-3 0,-8 4 0,-5 0 0,0 0 0,-3 0 0,-4 0 0,0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49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33 128 24575,'-7'-4'0,"1"1"0,-3 3 0,2 0 0,3 0 0,12 0 0,3 0 0,7 0 0,0 0 0,-3 0 0,3 0 0,-7 0 0,-1 0 0,-4 0 0,0 0 0,-2-6 0,-1 2 0,-3-14 0,0 6 0,0-6 0,0 4 0,0-1 0,0 5 0,0 0 0,-3 3 0,-1 4 0,-2 0 0,-1 3 0,1 0 0,-1 0 0,1 0 0,0 2 0,2 2 0,-2 5 0,5-2 0,-2 6 0,3-5 0,0 1 0,0-2 0,0-4 0,0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24575,'-9'0'0,"-2"0"0,-3 7 0,0 1 0,-1 10 0,-4 2 0,2 4 0,-3 0 0,8-1 0,-4 5 0,8 0 0,-1 6 0,2-2 0,6 8 0,-7-5 0,7 4 0,-2-5 0,3 0 0,0 0 0,0-5 0,3 3 0,5-7 0,4-1 0,13 0 0,-4-8 0,13 6 0,-5-6 0,5-3 0,-5-1 0,4-3 0,-13-2 0,7 1 0,-11-1 0,-2-2 0,-4-2 0,-3-3 0,-1 0 0,-2 0 0,-2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24575,'0'18'0,"0"-1"0,0 11 0,0 0 0,0-4 0,0 9 0,0-4 0,0-4 0,0 2 0,0-11 0,0 6 0,6-13 0,2 7 0,6-11 0,0 5 0,0-3 0,5 1 0,0-1 0,0-2 0,4 2 0,-8-7 0,7 4 0,-7-4 0,4 0 0,-5 0 0,0 0 0,-3 0 0,2 0 0,-6 0 0,3 0 0,-3 0 0,-1 0 0,0 0 0,1 0 0,-1-3 0,-2-1 0,1-2 0,-1-4 0,0-1 0,2-7 0,-5-2 0,6-8 0,-6 4 0,7-9 0,-7 8 0,3 1 0,-1 2 0,-2 10 0,2-5 0,-3 9 0,3 1 0,-2 2 0,1 2 0,-2-3 0,0-1 0,0-3 0,0-1 0,0 1 0,0-4 0,4 3 0,-4 1 0,3-4 0,0 7 0,-2-3 0,2 3 0,0 1 0,-3-1 0,3 1 0,-3 2 0,0 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3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24575,'5'-7'0,"-1"2"0,8 5 0,-1 0 0,12 0 0,-7 0 0,11 0 0,-11 0 0,2 3 0,5 5 0,-7 4 0,11 4 0,-6 3 0,-5 1 0,7 1 0,-13 6 0,8-6 0,-9 12 0,3-4 0,-4 5 0,0-5 0,1 4 0,-5-8 0,0 7 0,-4-7 0,0-1 0,0-2 0,0-3 0,0 1 0,0-2 0,0 0 0,0 1 0,-7 5 0,-7 5 0,-3-4 0,-9 10 0,4-9 0,0 4 0,3-10 0,4-2 0,4-4 0,1-3 0,3-1 0,0-4 0,4 1 0,0-1 0,0-3 0,2 3 0,-2-3 0,0 1 0,3 1 0,-6-1 0,5-1 0,-1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0:5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7 884 24575,'-4'10'0,"1"-9"0,3-10 0,0-13 0,9-13 0,7-18 0,8-2 0,15-33 0,-1 16 0,7-13 0,2 8 0,-10 23 0,12-14 0,-8 21 0,12-11 0,-3 17 0,-10 3 0,-2 15 0,-8 2 0,4 4 0,-9 8 0,-2 1 0,-9 2 0,-3 4 0,-1-4 0,-4 6 0,-7 0 0,-4 0 0,-12 0 0,-7 0 0,-1 3 0,-8 2 0,4 7 0,-5-3 0,0 7 0,0-7 0,4 3 0,2-4 0,9 0 0,1-1 0,7 0 0,1-3 0,3 2 0,6-6 0,6 3 0,9-3 0,10 0 0,1 0 0,3-7 0,-5 2 0,-4-6 0,4-1 0,-12 5 0,7-4 0,-11 7 0,3 1 0,-4 0 0,0 2 0,-2 1 0,-2 7 0,-2 3 0,0 5 0,0-1 0,0 4 0,0-3 0,0 4 0,0-1 0,0-3 0,0 0 0,0-2 0,-3-6 0,3 3 0,-3-3 0,3-1 0,0 1 0,0-4 0,0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1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242 296 24575,'-6'0'0,"-8"0"0,2 0 0,-6 0 0,-1 0 0,-5 0 0,4 0 0,-8 0 0,9 0 0,-4 0 0,7 0 0,-2 3 0,14 1 0,-9 6 0,11 5 0,-4 4 0,6 5 0,0-1 0,0-7 0,0 5 0,0-9 0,0 3 0,0-5 0,0-4 0,10 1 0,-1 0 0,14-3 0,-8-1 0,7-3 0,-10 0 0,5 0 0,-6 0 0,0 0 0,2-3 0,-5-8 0,6-5 0,0-24 0,-1 3 0,1-10 0,-5-3 0,0 7 0,1-14 0,-5 14 0,-1-2 0,-4 11 0,0 9 0,0 2 0,0 12 0,0 1 0,0 14 0,0 6 0,0 16 0,0 3 0,0 10 0,0-4 0,4 5 0,1-7 0,3-3 0,0-2 0,2-9 0,-1-1 0,4-4 0,-2-3 0,0-1 0,2-6 0,-2-1 0,3-3 0,-3 0 0,2 0 0,-6 0 0,7 0 0,-7-6 0,7-2 0,-6-7 0,2-3 0,-3 3 0,1-4 0,-1 5 0,-3 0 0,-1 3 0,0 1 0,-3 4 0,6 2 0,-3 4 0,3 7 0,1 0 0,3 3 0,1-3 0,7 1 0,-3-1 0,8 0 0,-4 1 0,4-4 0,-4 0 0,4-4 0,-8 0 0,7 0 0,-6 0 0,-2 0 0,0 0 0,-4-7 0,1-1 0,3-10 0,-6 3 0,3-4 0,-4 5 0,1-4 0,-4 2 0,-1 2 0,-3 0 0,0 7 0,0-3 0,0 3 0,0 1 0,-6 2 0,-2 2 0,-6 2 0,-1 0 0,5 0 0,-4 0 0,7 0 0,-7 0 0,4 3 0,-5 8 0,3 1 0,2 6 0,2 1 0,4-4 0,-3 3 0,7-4 0,-4 0 0,4-3 0,0-1 0,0-4 0,0 1 0,3-4 0,1 0 0,2-3 0,4 0 0,5 0 0,-3 0 0,5-6 0,-6 1 0,0-8 0,-1 5 0,-4-2 0,1 4 0,-1-1 0,-2 1 0,1 2 0,-1 1 0,2 3 0,0 0 0,4 0 0,4 0 0,2 0 0,6 0 0,-3 0 0,5 0 0,-1 0 0,0 0 0,-4-3 0,0-1 0,-5-3 0,0-3 0,-3-1 0,0-8 0,-4 4 0,0-7 0,1 6 0,-4-6 0,-1 7 0,-3-4 0,0 8 0,0 1 0,0 4 0,-3 2 0,0 1 0,-7 3 0,-1 0 0,-3 0 0,0 0 0,-1 4 0,0 7 0,1 1 0,-2 10 0,5-7 0,0 3 0,4-3 0,3 3 0,1-3 0,3 0 0,0-2 0,0-2 0,3 0 0,8 3 0,5-3 0,12 2 0,-4 1 0,9-1 0,-9 3 0,4 0 0,-8-1 0,2 0 0,-10 4 0,3-3 0,-8 6 0,1-3 0,-4 5 0,0-1 0,-4 0 0,0-3 0,-4 2 0,-3-7 0,-4 3 0,-4-7 0,1 3 0,0-6 0,-1 2 0,1-3 0,0 0 0,3-3 0,-2-1 0,5-3 0,-2 0 0,4 0 0,-1 0 0,1 0 0,2-3 0,1-4 0,3-7 0,0-1 0,0-11 0,0 1 0,8-10 0,1 1 0,8 0 0,4 4 0,-3-3 0,1 12 0,-3-6 0,-2 11 0,-2-2 0,-2 7 0,0 1 0,-3 3 0,3 0 0,-3 1 0,-4 2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22.8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24575,'2'0'0,"10"0"0,11 0 0,13 0 0,2 0 0,0 0 0,4 0 0,-5 0 0,7 0 0,-7 0 0,-1 0 0,-6 0 0,-5 0 0,-2 0 0,-9 0 0,3 0 0,-8 0 0,4 0 0,-9 4 0,0 0 0,-4 4 0,0 0 0,0 1 0,0 3 0,0 2 0,0 4 0,-4 6 0,2 1 0,-7 5 0,3 6 0,-4 2 0,-1 5 0,-1 8 0,1-5 0,0 4 0,0-6 0,0 0 0,-5 0 0,4-1 0,1-5 0,1-2 0,5-11 0,-1-6 0,-2-2 0,7-8 0,-3 4 0,1-9 0,2-14 0,-3-7 0,4-1 0,0 5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24575,'-3'0'0,"0"0"0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24575,'0'14'0,"-4"2"0,-1 17 0,-3-2 0,3 8 0,-4 12 0,8-21 0,-4 31 0,5-33 0,0 22 0,0-14 0,0 8 0,-3-13 0,9 2 0,0-5 0,13-7 0,-2 6 0,5-10 0,-2 2 0,8-3 0,-3 0 0,3-4 0,-9-1 0,3-3 0,-7-1 0,0 0 0,-1-3 0,-7-1 0,3-3 0,-7 0 0,0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211 337 24575,'-2'-4'0,"-10"2"0,-3 2 0,-1 0 0,-6 0 0,6 0 0,-7 0 0,4 0 0,-4 0 0,8 6 0,-3 2 0,6 10 0,5 1 0,0 1 0,6-2 0,-2 0 0,3-6 0,0 5 0,0-7 0,3-2 0,1 1 0,10-9 0,1 3 0,9-3 0,-1 0 0,5 0 0,-7 0 0,6-7 0,-8-1 0,0-4 0,-4 1 0,-2 1 0,-5 2 0,1-2 0,-2 0 0,0 0 0,-3-9 0,2 0 0,-5-9 0,3-2 0,-4-4 0,0 0 0,0 0 0,0 5 0,0 1 0,-7 4 0,2 5 0,-6 1 0,4 7 0,0 4 0,1 1 0,-1 5 0,4 3 0,0 10 0,3 11 0,0 2 0,4 7 0,0-7 0,5 7 0,-2-7 0,1-1 0,3-2 0,-3-6 0,6-1 0,-6-2 0,2-5 0,-3 1 0,-1-2 0,1-4 0,-1 0 0,1-3 0,-1 0 0,0 0 0,1 0 0,-1 0 0,1-3 0,-1-4 0,1 0 0,0-10 0,0 5 0,0-3 0,-3 1 0,2 7 0,-6-3 0,6 6 0,-5-1 0,4 6 0,-1 3 0,2 7 0,1 0 0,1 6 0,-2-9 0,4 10 0,1-11 0,7 4 0,-2-4 0,6-3 0,-3-1 0,1-3 0,-2 0 0,0 0 0,-3-3 0,4-4 0,-8-4 0,3-8 0,-6 4 0,2-3 0,-3 4 0,1-1 0,-5 1 0,1 3 0,-4-2 0,0 5 0,0-2 0,0 4 0,-6 2 0,-2 1 0,-2 3 0,-4 0 0,7 0 0,-6 0 0,2 0 0,0 7 0,0 0 0,4 12 0,3-4 0,-3 3 0,6 0 0,-2-6 0,3 6 0,0-11 0,0 3 0,0-4 0,3-2 0,0-1 0,3-3 0,1 0 0,3-4 0,-3 1 0,3-8 0,-3 4 0,-1-3 0,1 3 0,-1 1 0,1 2 0,-4-1 0,3 4 0,-3-2 0,4 3 0,-1 0 0,4 0 0,5 0 0,4 0 0,5 0 0,4-4 0,1-1 0,0-3 0,4-4 0,-3-6 0,5 0 0,-4-8 0,-2 5 0,-8-4 0,-1 1 0,-8 1 0,-1 0 0,-7 5 0,0-1 0,-4 5 0,0 3 0,-3 4 0,-4 4 0,-4 3 0,-8 0 0,4 0 0,-3 0 0,3 0 0,1 0 0,3 0 0,4 7 0,1 0 0,5 12 0,-2-4 0,3 3 0,0 0 0,3-2 0,9 7 0,5-7 0,8 8 0,0-3 0,5 10 0,-3-5 0,4 9 0,-5-3 0,-3 3 0,-3-5 0,-7 2 0,-2-3 0,-6 0 0,-1 3 0,-4-7 0,0 6 0,-11-10 0,-2 6 0,-11-14 0,4 5 0,-7-9 0,11-3 0,-7-2 0,9-4 0,-1 0 0,7-9 0,2-8 0,6-16 0,0-7 0,0-4 0,12 2 0,5-6 0,10 8 0,7-12 0,-6 19 0,-1-1 0,-4 9 0,-10 6 0,4 3 0,-9 6 0,2 4 0,-7-1 0,0 4 0,-3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24575,'-3'0'0,"0"0"0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24575,'6'0'0,"8"0"0,6 0 0,15 0 0,0 0 0,10 0 0,1 0 0,-12 7 0,20 7 0,-37 11 0,17 2 0,-17 11 0,-7-7 0,7 14 0,-16-10 0,3 9 0,-4-8 0,0 8 0,-4-9 0,-4 0 0,-4-7 0,-4-5 0,1-4 0,3-4 0,2-5 0,7-3 0,-3-1 0,3-2 0,-1-2 0,1-2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7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0 465 24575,'0'-6'0,"0"-12"0,0-15 0,0-9 0,0-16 0,0 16 0,0-9 0,0 11 0,0 4 0,4-2 0,-3 21 0,6-6 0,-6 27 0,2-2 0,-3 22 0,0-3 0,0 12 0,0-9 0,3 4 0,1-9 0,4 0 0,-1-5 0,-1-3 0,1-2 0,3-5 0,-3-1 0,7-3 0,-4 0 0,5 0 0,-1-11 0,2-6 0,0-8 0,-3-8 0,-2 4 0,-2-5 0,-1 5 0,0 0 0,-1 10 0,1 1 0,-4 7 0,2 1 0,-6 3 0,6 4 0,-6 9 0,3 7 0,-3 13 0,4 4 0,-3-5 0,6 2 0,-6-12 0,2 3 0,-3-7 0,3-1 0,0-7 0,4 0 0,-1-6 0,1-8 0,0-1 0,0-10 0,0 7 0,1-8 0,-1 8 0,1-3 0,-4 3 0,2 5 0,-3 0 0,3 3 0,1 4 0,-1-3 0,0 5 0,1-2 0,-1 3 0,4 0 0,-3 0 0,6 0 0,-6 0 0,6 0 0,-6 0 0,6 4 0,-6-1 0,3 7 0,-3-3 0,-1 3 0,1-4 0,-1 0 0,0 1 0,-2-1 0,-1-3 0,-3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8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24575,'-4'-3'0,"2"0"0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0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1 480 24575,'0'-23'0,"0"-5"0,0 3 0,0-15 0,0 9 0,0-16 0,0 9 0,0-2 0,0 3 0,0 9 0,0 0 0,0 13 0,0-2 0,2 12 0,2-1 0,6 6 0,-3 10 0,7 3 0,-2 9 0,0 2 0,3-1 0,-7-4 0,3-1 0,-5-8 0,1 0 0,-1-4 0,0 0 0,1 1 0,-1-4 0,0 0 0,0-3 0,1-6 0,-1-2 0,1-10 0,-3-1 0,3 1 0,-3-5 0,3 5 0,-3-1 0,3 1 0,-3 0 0,0 2 0,-1-1 0,1 2 0,-4 5 0,3 0 0,0 4 0,0 2 0,4 2 0,-1 2 0,0 0 0,4 0 0,0 3 0,4 4 0,5 8 0,-3 5 0,8 11 0,-8-5 0,9 11 0,-8-9 0,3 2 0,-4-4 0,-1-3 0,-3-4 0,-2-4 0,-3-6 0,-1-2 0,0-4 0,-2 0 0,-2-3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1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115 856 24575,'0'-9'0,"-2"0"0,-2-1 0,-3 0 0,-3-1 0,2-2 0,-5 8 0,5-4 0,-2 9 0,4-3 0,-1 3 0,1 0 0,0 0 0,-1 0 0,1 6 0,-1 2 0,3 6 0,1 4 0,3-3 0,0 3 0,0-4 0,0-4 0,0 0 0,0-4 0,0 0 0,3 0 0,0 1 0,4-4 0,-1 0 0,0-3 0,0 0 0,1 0 0,-1 0 0,0 0 0,1 0 0,-1-6 0,1-2 0,0-3 0,0 1 0,-1 4 0,0-1 0,-2 1 0,1 2 0,-1 1 0,2 3 0,0 0 0,0 0 0,1 0 0,-1 0 0,0 3 0,1 1 0,2-1 0,2 0 0,3-3 0,0 0 0,0 0 0,-4 0 0,7 0 0,-6 0 0,7-3 0,-7-4 0,2-4 0,-2-3 0,0 0 0,-1 0 0,-3 0 0,0-4 0,-3 3 0,0-8 0,-4 4 0,0-3 0,0-6 0,0 4 0,0-7 0,0 2 0,-4-3 0,-1 2 0,-2 3 0,-1 8 0,4 2 0,-2 6 0,3 1 0,-1 15 0,1 9 0,3 8 0,8 19 0,1-10 0,8 10 0,0-7 0,-1-1 0,1 0 0,-1-5 0,-4-5 0,2-5 0,-4-4 0,1-3 0,-1-1 0,0-4 0,-3 1 0,6-4 0,-6 0 0,6-3 0,-6 0 0,6 0 0,-6 0 0,7-6 0,-7-5 0,3-5 0,-2-5 0,-1 1 0,1-3 0,0-8 0,-4 5 0,0-10 0,0 2 0,-3 0 0,3-5 0,-4 7 0,0 3 0,0 5 0,0 3 0,0 9 0,0-2 0,-3 8 0,3-1 0,-9 4 0,4-3 0,-4 5 0,3-2 0,0 3 0,2 3 0,1 4 0,3 0 0,0 10 0,0-6 0,4 12 0,3-9 0,4 5 0,3-2 0,0-2 0,5 3 0,-1-4 0,1 1 0,3 0 0,-7-4 0,6 3 0,-6-6 0,7 3 0,-7-4 0,3 0 0,0 0 0,-7-3 0,10 0 0,-13-4 0,9 0 0,-7 0 0,4 0 0,0 0 0,0-7 0,0-1 0,-3-6 0,2 0 0,-5 4 0,2-7 0,-3 6 0,0-7 0,0 0 0,0 3 0,-3-3 0,-1 4 0,-3-1 0,0 5 0,0 0 0,0 4 0,-3 2 0,-3 1 0,-5 3 0,0 0 0,-2 0 0,3 0 0,-1 0 0,-2 0 0,6 3 0,-3 0 0,3 7 0,3 1 0,-2 3 0,5 0 0,-2-1 0,3 1 0,0 0 0,0-4 0,0 4 0,0-7 0,0 3 0,0-4 0,3-3 0,1 0 0,2-3 0,0 0 0,1 0 0,-1 0 0,0 0 0,1 0 0,-1 0 0,4-3 0,-3-1 0,3-2 0,-4-1 0,0 1 0,1 2 0,-1 1 0,4 0 0,0 2 0,4-5 0,0 2 0,0 0 0,-4-2 0,3 2 0,-2-6 0,3-1 0,-4-2 0,0-5 0,-2-1 0,-1-4 0,1-5 0,-3 0 0,-1-1 0,-4-2 0,0 7 0,0-4 0,0 10 0,-3 0 0,-4 7 0,-1 1 0,-2 4 0,0 2 0,3-2 0,-3 6 0,4-3 0,3 5 0,0 5 0,3 7 0,0 5 0,7 4 0,1-1 0,17 3 0,-8-2 0,12 3 0,-10-6 0,1-1 0,-2-8 0,-4-1 0,0-3 0,0 0 0,0-3 0,3-1 0,-2-3 0,3-7 0,1-5 0,-3-11 0,4-3 0,-8 0 0,-2 3 0,-2 4 0,-4 2 0,-1 3 0,-3 3 0,0 2 0,-3 5 0,0 2 0,-4 2 0,1 0 0,0 0 0,-1 0 0,1 0 0,-1 0 0,1 2 0,-1 2 0,1-1 0,2 3 0,-1-5 0,4 4 0,3-4 0,6-1 0,9-8 0,13-18 0,-5 7 0,10-19 0,-10 16 0,1-12 0,-6 13 0,-1-5 0,-5 14 0,-3-5 0,-1 10 0,-3 0 0,-9 4 0,-3 3 0,-8 0 0,-1 0 0,3 3 0,-2 1 0,6 2 0,-6 1 0,2 0 0,-7 3 0,3 1 0,-12 9 0,2 4 0,-17 9 0,6 2 0,-14 3 0,0 5 0,-10-2 0,-4 8 0,8-17 0,20-8 0,16-16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15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24575,'18'-21'0,"0"0"0,17-10 0,-8 5 0,16-9 0,-10 7 0,6-7 0,-9 13 0,-5 1 0,-7 10 0,-1 1 0,-5 5 0,1-5 0,-7 10 0,0-3 0,-2 3 0,-2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5.3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79 24575,'0'12'0,"0"1"0,0 6 0,0-1 0,0 0 0,0 1 0,0-1 0,0 0 0,0-4 0,0 9 0,0-13 0,0 8 0,0 0 0,0-7 0,0 11 0,0-8 0,0 4 0,0-5 0,0-1 0,0-3 0,4-5 0,1 8 0,0-6 0,2 7 0,-2-1 0,4-2 0,0 7 0,-1-8 0,1 4 0,-1-5 0,-3 1 0,-2-1 0,1-4 0,0 0 0,4-4 0,-3 4 0,2-3 0,-3 2 0,5-3 0,-1 0 0,0 0 0,1 0 0,-1 0 0,5 0 0,0-4 0,2-5 0,2-1 0,-3-8 0,0 8 0,3-3 0,-7 5 0,2-1 0,-3 0 0,-1 5 0,0-4 0,0 4 0,-3-4 0,-2-5 0,1 3 0,-3-7 0,3 3 0,-4-4 0,0 4 0,0-4 0,0 4 0,0-4 0,0-1 0,0 1 0,0-6 0,0 4 0,0-9 0,0 10 0,0-5 0,0 10 0,0-3 0,0 3 0,0 0 0,0 1 0,0 4 0,0 1 0,0 0 0,0-1 0,0 1 0,0 0 0,0 4 0,0 1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1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24575,'10'0'0,"0"0"0,13 0 0,-7 0 0,16 0 0,-11 3 0,3 2 0,-2 6 0,-7-3 0,3-1 0,-3 0 0,-5-4 0,0 4 0,-6-3 0,-1-1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0 543 24575,'58'-33'0,"-38"25"0,67-26 0,-70 26 0,15-9 0,-20-16 0,9-8 0,-8-5 0,4-1 0,-5 0 0,-1 0 0,0 6 0,-4 3 0,-2 6 0,-5 10 0,0-2 0,0 13 0,0-2 0,0 15 0,0 5 0,0 11 0,0 1 0,0-4 0,0 4 0,0-9 0,0 3 0,0-4 0,0 0 0,0 0 0,0-1 0,0 1 0,4 0 0,5-4 0,1 3 0,9-3 0,-5 5 0,6-1 0,0 1 0,-1 0 0,-4-1 0,3 1 0,-8-1 0,3 0 0,-4-4 0,0 2 0,0-6 0,0 3 0,0-4 0,-1 0 0,1 0 0,0 0 0,0 0 0,0 0 0,0 0 0,-1 0 0,-3 0 0,-1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9 353 24575,'-5'-3'0,"1"-7"0,9-4 0,-4-6 0,8-5 0,-8 4 0,9-10 0,-9 4 0,3-5 0,-4 5 0,0-4 0,0 10 0,0-4 0,0 5 0,0 2 0,0 3 0,0 2 0,-3 15 0,2 5 0,-8 17 0,8 2 0,-4 13 0,5-5 0,0 4 0,0-6 0,0 1 0,0-1 0,0-6 0,0-1 0,0-10 0,0-1 0,4-5 0,1-1 0,4 1 0,0-4 0,4-1 0,2-4 0,0 0 0,3 0 0,-8 0 0,4 0 0,-5-4 0,0-1 0,-1 0 0,1-3 0,-4 7 0,-1-3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24575,'8'0'0,"11"0"0,-3 0 0,15 0 0,-5 0 0,6 0 0,-10 0 0,2 0 0,-14 0 0,8 0 0,-12 0 0,3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24575,'13'0'0,"-4"0"0,15 0 0,-12 0 0,12 0 0,-9 0 0,-1 0 0,0 0 0,-5 0 0,-5 0 0,0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24575,'18'0'0,"2"0"0,0 0 0,1 0 0,10 0 0,-15 0 0,8 0 0,-14 0 0,4 0 0,-9 14 0,-2-2 0,-3 19 0,0 2 0,0 7 0,-16 9 0,1-2 0,-20-4 0,5-3 0,1-12 0,3-1 0,10-7 0,3-6 0,3 0 0,1-5 0,4-1 0,5-3 0,9-5 0,11-6 0,7-4 0,0 4 0,3-4 0,-3 9 0,0-4 0,-2 5 0,-6 0 0,1 0 0,-5 0 0,-2 4 0,-3 5 0,-1 6 0,1 10 0,-4 2 0,-2 0 0,-4 3 0,0-9 0,0 10 0,0-10 0,0 4 0,-4-10 0,-1 3 0,-9-7 0,4 3 0,-4-9 0,0-1 0,4-4 0,-4 0 0,6 0 0,3 0 0,1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24575,'5'0'0,"-2"0"0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89 24575,'-13'-4'0,"4"3"0,0-11 0,5 5 0,4-6 0,0 4 0,7 4 0,15 1 0,-1 0 0,23 3 0,-9-9 0,0 9 0,8-10 0,-15 10 0,11-4 0,-12 5 0,-2 0 0,-6 0 0,-4 0 0,-1 0 0,-6 0 0,1 0 0,-4 7 0,-1 16 0,-4 11 0,0 28 0,0-18 0,0 24 0,-11-19 0,2 15 0,-9-8 0,6-2 0,5-14 0,-3-2 0,9-11 0,-4-7 0,5-6 0,0-5 0,0 0 0,-3-4 0,2-1 0,-3-4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7 137 24575,'-6'0'0,"19"0"0,17-5 0,16-7 0,-5-1 0,4-9 0,2 9 0,9-4 0,-6 5 0,-4 0 0,-14 1 0,-6 5 0,-1 1 0,-10 5 0,-1-4 0,-6 3 0,-3-2 0,-1 3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0,2 0 0,5 0 0,6 0 0,2 0 0,0 0 0,6 0 0,-6 0 0,0 0 0,5 0 0,-11 0 0,4 0 0,-5 0 0,-7 0 0,5 0 0,-10 0 0,4 0 0,-6 0 0,-4 0 0,-1 0 0,0 0 0,-5 0 0,5 0 0,-5 0 0,-4 0 0,-2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6.9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55 24575,'7'-8'0,"6"-1"0,1 1 0,4-2 0,0 5 0,6-3 0,-9 6 0,7-2 0,-8 4 0,0 0 0,3 0 0,-8 0 0,0 3 0,-6 6 0,-3 5 0,0 4 0,0 0 0,0 1 0,0-1 0,0 0 0,-3-4 0,-2 3 0,-4-3 0,0 0 0,4-2 0,-3-3 0,7-1 0,-6 0 0,6-7 0,1 2 0,5-6 0,3-1 0,0-1 0,1 0 0,-1-2 0,0 6 0,0-3 0,1 4 0,-1 0 0,0 0 0,0 0 0,1 0 0,-1 0 0,0 0 0,0 0 0,1 4 0,-1 1 0,-4 3 0,4 5 0,-7-4 0,3 4 0,-4-5 0,0 0 0,0 5 0,0-4 0,0 9 0,0-5 0,0 1 0,0-1 0,-4 0 0,-1-4 0,-3 4 0,-1-5 0,-4 1 0,4-1 0,-9-3 0,9 2 0,-8-6 0,3 3 0,0-4 0,1 0 0,5 0 0,-1 0 0,1 0 0,0 0 0,3 0 0,2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24575,'0'90'0,"0"1"0,0-1 0,0-19 0,0-47 0,0 4 0,0-15 0,0-3 0,0 3 0,0-8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0,17 0 0,-5 0 0,7 0 0,0 0 0,7 0 0,-12 0 0,10 0 0,-24 0 0,10 0 0,-17 0 0,-1 0 0,-2 0 0,-8 0 0,4 0 0,-5 0 0,-1 0 0,0 0 0,0 0 0,1 0 0,-1 0 0,1 0 0,-1 0 0,-3 0 0,-1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59 108 24575,'0'-8'0,"0"-5"0,0-8 0,0 5 0,9-8 0,-3 18 0,12-8 0,-8 13 0,9-3 0,-9 4 0,3 0 0,-4 0 0,0 0 0,5 0 0,-5 0 0,5 0 0,-6 0 0,-3 8 0,-1 2 0,-4 9 0,0 6 0,0 2 0,-5 5 0,4 0 0,-13-5 0,7 4 0,-7-10 0,4 4 0,0-6 0,0 1 0,-4-5 0,7 4 0,-10-9 0,10 4 0,-2-5 0,1 0 0,3 0 0,-4 0 0,0-1 0,0-3 0,1-1 0,-1-4 0,1 0 0,0 0 0,-1 0 0,4-4 0,2 0 0,3-9 0,0 3 0,0-3 0,4 5 0,1 3 0,3 1 0,1 4 0,0 0 0,5 0 0,-4 0 0,8 0 0,-3 0 0,4 0 0,1 0 0,0 0 0,-6 0 0,5 0 0,-9 0 0,8 0 0,-8 0 0,8 0 0,-8 0 0,9 0 0,-9 0 0,8 0 0,-8 0 0,9 4 0,-9-3 0,8 3 0,-3-4 0,0 0 0,3 0 0,-8 0 0,3 0 0,-4 0 0,0 0 0,0 0 0,0 0 0,-1 0 0,1-3 0,-1-2 0,-3-4 0,3 0 0,-7 0 0,7 0 0,-7 0 0,7 4 0,-7-3 0,3 4 0,-4-1 0,0 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24575,'55'0'0,"-6"0"0,13 0 0,-20 0 0,35 0 0,-37 0 0,37 0 0,-28 0 0,32 0 0,-21 0 0,11 0 0,-24 0 0,-12 0 0,2 0 0,-21 0 0,3 0 0,-10 0 0,0 0 0,-5 0 0,0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24575,'47'-20'0,"0"1"0,28-5 0,-75 38 0,0 6 0,0-1 0,0 6 0,0-9 0,0 8 0,0-14 0,0 4 0,0-5 0,0 0 0,0 0 0,-3-5 0,2 4 0,-3-11 0,8 6 0,0-6 0,10-2 0,-4 4 0,3-3 0,-4 4 0,0 0 0,0 0 0,0 0 0,-5 3 0,0 7 0,-4 4 0,0 12 0,0 0 0,-4 1 0,-2 4 0,-9-5 0,3 1 0,-3-7 0,6-6 0,0-5 0,0-1 0,0 1 0,0-4 0,0-1 0,-5-4 0,4 0 0,-8 0 0,8 0 0,-9 0 0,9 0 0,-4 0 0,5 0 0,4-4 0,2 0 0,3-1 0,0 1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18 24575,'-14'0'0,"5"-4"0,-10 3 0,9-7 0,-9 7 0,9-3 0,-3 4 0,4 0 0,4 8 0,1 8 0,-6 9 0,8 1 0,-12-1 0,9-5 0,-1-2 0,-2-4 0,7-1 0,-3-4 0,8-4 0,5-2 0,5-3 0,6 0 0,0 0 0,-6 0 0,5 0 0,-4 0 0,-1 0 0,5 0 0,-9 0 0,3 0 0,-4 0 0,0 0 0,0 0 0,0 0 0,0 0 0,-4 8 0,-1 3 0,-4 8 0,0 0 0,0 1 0,0-1 0,0-4 0,0-1 0,0-5 0,0-1 0,0 1 0,0 0 0,0 0 0,-4-1 0,-1 1 0,-4-1 0,0-3 0,0 3 0,-4-3 0,2 0 0,-7 4 0,8-8 0,-9 3 0,9 0 0,-4-3 0,5 3 0,0-4 0,1 0 0,3 0 0,1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24575,'23'0'0,"16"0"0,10 0 0,0 0 0,4 0 0,-6 0 0,9 0 0,0 0 0,-2-10 0,-7 7 0,0-7 0,-7 10 0,-1 0 0,-12 0 0,-2 0 0,-11 0 0,0 0 0,-5 0 0,-1 0 0,-3 0 0,-1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24575,'-5'19'0,"-13"10"0,-1 6 0,-5 5 0,4-8 0,8 0 0,-9 1 0,14-1 0,-7-6 0,13-5 0,-8-3 0,8-8 0,0-1 0,16-5 0,7-4 0,16 0 0,3 0 0,5 0 0,8 0 0,-5 0 0,-1 0 0,-3 0 0,-12-5 0,0 4 0,-12-8 0,-3 8 0,-8-3 0,3 4 0,-4 0 0,-4 0 0,-2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4.2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951 4876 24575,'-3'5'0,"-3"-10"0,-16-6 0,-6-26 0,2 8 0,-1-14 0,0 0 0,-2 2 0,-1-17 0,-3 16 0,3-9 0,2 11 0,0-5 0,2 11 0,-1 4 0,2 5 0,5 4 0,1-2 0,9 4 0,-7 5 0,7-4 0,-8 8 0,8-3 0,-3 0 0,5 4 0,-2-9 0,2 9 0,-1-9 0,0 9 0,-4-9 0,3 5 0,-3-6 0,3-5 0,0-1 0,0-5 0,0 0 0,-1-6 0,1 4 0,-1-10 0,1 10 0,-1-4 0,1-1 0,0 6 0,-5-6 0,3 7 0,-2 0 0,-2-7 0,5 6 0,-5-12 0,5 5 0,0-6 0,5 1 0,-4-1 0,4 1 0,-5-1 0,0 0 0,1 6 0,-1-4 0,-4 10 0,3-10 0,-3 4 0,4 0 0,5-4 0,-3 4 0,8-6 0,-4 0 0,5 0 0,0 6 0,0 2 0,0 6 0,0 5 0,0-4 0,0 4 0,0 0 0,4-4 0,-3 9 0,8-9 0,-4 9 0,5-9 0,0 4 0,-1 0 0,1-4 0,0 10 0,0-10 0,-1 9 0,1-9 0,-1 9 0,1-3 0,-1-1 0,1-1 0,0 0 0,-1-4 0,1 4 0,5-5 0,0 0 0,6-7 0,-1 6 0,6-7 0,-4 8 0,4-2 0,-6 2 0,0 0 0,0-1 0,-1 6 0,2-10 0,4 8 0,-2-10 0,8 4 0,-9-3 0,10 1 0,-3-9 0,4 9 0,1-4 0,-1 6 0,0 0 0,7-2 0,-6 2 0,12-2 0,-12 2 0,12-3 0,-5 2 0,7-7 0,-3 10 0,2-8 0,-1 9 0,-6 1 0,4 2 0,-13 6 0,6 0 0,-13 2 0,5 3 0,-9-1 0,9 6 0,-10-3 0,5 5 0,-1-6 0,-3 5 0,4-4 0,-6 5 0,0-1 0,1 1 0,-1 0 0,0-1 0,0 5 0,-4-2 0,3 6 0,-7-7 0,2 7 0,-3-2 0,-1 3 0,7 0 0,4-5 0,16-12 0,10-7 0,3-12 0,10 0 0,4 0 0,-1 0 0,14 3 0,-15 4 0,15 4 0,-7 0 0,0 6 0,7-5 0,-6 4 0,-1 1 0,7-5 0,-14 5 0,6 0 0,-8-4 0,0 10 0,0-9 0,0 8 0,1-3 0,-2 5 0,2 1 0,-2-1 0,1 5 0,8-4 0,-6 4 0,6-5 0,-8 6 0,-1 1 0,-5 0 0,-3 3 0,-6-2 0,-6 4 0,-2 0 0,-11 0 0,-1 0 0,-6 0 0,-4 0 0,-2 0 0,-3 0 0,-1 0 0,7 0 0,10 0 0,9 0 0,10 0 0,15-6 0,11 4 0,26-10-534,-43 8 1,2 0 533,2-3 0,2 0 0,4-1 0,1 1 0,-4-1 0,-2 1-193,-6 0 1,-2 0 192,1 3 0,-2 0 0,31-7 0,7 9 0,-2-4 0,-16 6 0,-2 0 0,-15 0 0,-1 0 0,-8 0 1046,-5 0-1046,-2 0 406,-6 0-406,-5 0 0,-6 0 0,-2 0 0,-7 0 0,16 0 0,8 0 0,16 0 0,16 0 0,3 0 0,8 0-656,-21 0 1,3 0 655,2 0 0,3 0 0,11 0 0,2 0 0,-2 0 0,0 0 0,-5 0 0,-1 0 0,-5 0 0,0 0 0,5 2 0,-2 3 0,-12 4 0,-1 2 0,8 2 0,-1 5-206,-9 5 1,-3 2 205,33 11 0,-35-13 0,-1 0 0,18 9 0,13 6 0,-10-7 0,-13 4 0,-3-11 0,-11-1 0,-9-4 1283,-2-8-1283,-14 1 439,3-2-439,-10-6 0,-7-7 0,8 1 0,16-5 0,22 12 0,7 7 0,12 1 0,-7 9 0,10-3 0,7 7 0,-7 4 0,23 4 0,-34-8 0,25 10 0,-30-12 0,6 12 0,-5-1 0,6 8 0,-11-6 0,6 11 0,-8-12 0,0 10 0,-5-4 0,4 0 0,-4 4 0,0-3 0,4-1 0,-9 4 0,3-11 0,-7 5 0,-6-14 0,-3-1 0,-10-12 0,-1 0 0,-5-8 0,-11-13 0,15 15 0,-9-8 0,30 34 0,8 3 0,9 12 0,-2-6 0,-2 4 0,-12-11 0,6 4 0,-13-7 0,3-6 0,-13 4 0,5-10 0,-6 9 0,-1-5 0,3 1 0,-7 4 0,2-4 0,-2 5 0,3 0 0,2 6 0,5-4 0,-4 10 0,2-4 0,-2 0 0,4 4 0,0-10 0,-1-1 0,-5-8 0,-2-9 0,-5-1 0,-3-16 0,-1 12 0,-4 5 0,0 11 0,5 32 0,2-9 0,10 18 0,-4-7 0,11 8 0,-6-5 0,1 5 0,4-8 0,-11-7 0,5 5 0,-6-11 0,1 5 0,-1-8 0,-5-5 0,-1-2 0,-1-11 0,-3-1 0,3-6 0,-4-4 0,0 3 0,0-8 0,0 9 0,0-5 0,0 6 0,0 4 0,0-3 0,0 9 0,-4-10 0,-6 10 0,3-9 0,-5-1 0,7-2 0,-4-3 0,0 0 0,0 3 0,4-3 0,-3-1 0,3 10 0,-4-8 0,-1 9 0,5-1 0,-3-3 0,2 3 0,-3 1 0,-1-4 0,0 8 0,1-8 0,-1 4 0,1-1 0,-5-3 0,4 3 0,-4 1 0,0 1 0,-1 0 0,-1 3 0,-1-8 0,6 3 0,-6-5 0,6 6 0,-6-5 0,6 5 0,-2-6 0,4 0 0,-5 0 0,4 1 0,-3 4 0,-1-3 0,3 3 0,-6-4 0,7-1 0,-4 0 0,1 0 0,3 1 0,-4 4 0,0 2 0,-2 5 0,-4 0 0,-1 6 0,1-4 0,-8 11 0,0-3 0,-8 7 0,-14 15 0,13-23 0,-26 35 0,14-33 0,-3 15 0,12-22 0,0-1 0,-1 6 0,-2-2 0,-2 1 0,1 4 0,-28 24 0,23-17 0,-8 8 0,10-10 0,0-5 0,5 3 0,3-15 0,6 8 0,2-16 0,0 3 0,-5-4 0,4-1 0,-10 2 0,4-1 0,-5 0 0,-8 2 0,-1 5 0,-7-3 0,0 4 0,0-6 0,0-5 0,0 5 0,6-6 0,-4 1 0,5 4 0,0-10 0,-6 11 0,7-11 0,-16 11 0,-10-3 0,19-1 0,8-2 0,2-1 0,2-2 0,-44 12 0,36-14 0,-20 6 0,13-5 0,-6 5 0,15-7 0,-5 1 0,12-1 0,-6 0 0,7-5 0,1-1 0,-1 0 0,0-4 0,6 8 0,-4-8 0,4 9 0,0-9 0,-4 9 0,10-9 0,-4 4 0,11-1 0,-4-3 0,9 3 0,1-4 0,6 0 0,5 0 0,3-14 0,-2 11 0,-14-10 0,-6 18 0,-24 12 0,5 1 0,-12 6 0,7-8 0,-9 1 0,-14-3 0,18 2 0,-43-8 0,47-3 0,-39-5 0,29 0 0,-7 0 0,-6 0 0,15 0 0,0 0 0,5 0 0,10 0 0,-2 0 0,-4 0 0,5 0 0,-5 0 0,7 0 0,-6 0 0,-14 0 0,10 0 0,-15 0 0,17 0 0,2 0 0,-8 0 0,15-5 0,-2 4 0,10-8 0,11 3 0,1-3 0,9 0 0,1 1 0,-5 3 0,-19 1 0,3 4 0,-26 0 0,14 0 0,-13 0 0,-1 0 0,1 0 0,-1 0 0,1-5 0,7-1 0,-16-11 0,26 5 0,-18-10 0,22 10 0,-6-9 0,1 4 0,-1 0 0,0-3 0,8 8 0,-6-3 0,11 5 0,-5-1 0,6 1 0,-6 0 0,4-1 0,-5 1 0,7 0 0,-6-5 0,5 3 0,-4-7 0,5 4 0,1-5 0,-1 4 0,-1-3 0,6 8 0,-3-3 0,8 5 0,-3-1 0,9 1 0,-3 5 0,11-4 0,-6 7 0,11-6 0,-2-2 0,-1 3 0,-10-2 0,-12 8 0,-6 0 0,-10 0 0,5 0 0,-7-5 0,6-1 0,-4-4 0,5-1 0,-17-5 0,13 4 0,-12-9 0,15 4 0,-5-5 0,-1 6 0,7-4 0,2 4 0,5 1 0,1-4 0,4 9 0,1-5 0,6 6 0,-1 0 0,1 0 0,-1-1 0,5 5 0,-2-3 0,6 4 0,-6-5 0,6 0 0,-7 0 0,8 1 0,-8-1 0,7 4 0,-7-3 0,8 7 0,-9-7 0,9 7 0,-9-8 0,4 8 0,0-7 0,-3 3 0,7 1 0,-7-5 0,8 5 0,-4-5 0,0 4 0,4-2 0,-8 2 0,8-4 0,-9 0 0,4 4 0,0-7 0,1 6 0,0-7 0,3 5 0,-2-5 0,-1 3 0,3 1 0,-7 1 0,7 3 0,-7 0 0,7-2 0,-7 2 0,8-3 0,-9 2 0,4-1 0,0 2 0,-3-4 0,8 0 0,-9 0 0,4 0 0,1 4 0,-5-3 0,9 3 0,-4-4 0,0-3 0,4 2 0,-4-3 0,0 4 0,4 1 0,-4-1 0,5 1 0,-1 0 0,1 0 0,-5 3 0,4-2 0,-4 2 0,5-3 0,-5-1 0,4 1 0,-4-1 0,5 1 0,-1-1 0,1 1 0,0 3 0,-4 2 0,2 3 0,-2-4 0,0 3 0,3-6 0,-3 2 0,4 1 0,0-3 0,0 2 0,0 1 0,4-3 0,-4 6 0,4-7 0,-1 4 0,-2-1 0,2-2 0,0 2 0,2-3 0,-1 3 0,3-2 0,-6 6 0,6-7 0,-3 4 0,4-4 0,0-5 0,0 8 0,0-3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24575,'0'37'0,"0"-14"0,0 52 0,0-40 0,0 59 0,0-47 0,0 31 0,0-29 0,0 20 0,0-18 0,0 11 0,0-21 0,0-8 0,0-8 0,0-5 0,0-10 0,0-1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24575,'26'0'0,"10"0"0,20 0 0,8 0 0,-8 0 0,5 0 0,-5 0 0,15 0 0,-6 0 0,-1 0 0,-10 0 0,-14 0 0,-1 0 0,-7 0 0,-5 0 0,-2 0 0,0 0 0,-9 0 0,8 0 0,-14 0 0,4 0 0,-6 0 0,-3 0 0,-1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24575,'0'13'0,"0"1"0,0 1 0,0 3 0,0-3 0,0 0 0,0-2 0,0-4 0,0 0 0,3-4 0,12-1 0,1-4 0,15 0 0,-10 0 0,10 0 0,-10 0 0,9-5 0,-9-5 0,0-6 0,-7-4 0,-4 1 0,-5-7 0,0 5 0,-5-10 0,0 5 0,0-1 0,0-4 0,-5 10 0,-5-10 0,-6 14 0,-10-8 0,5 19 0,-4-8 0,10 12 0,-4-2 0,4 4 0,0 0 0,2 0 0,8 0 0,1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39 24575,'-2'-10'0,"-5"2"0,-11 3 0,-1 0 0,4-1 0,-4 2 0,9 4 0,-4 0 0,5 0 0,1 0 0,3 7 0,1 3 0,4 14 0,0 2 0,0 7 0,0-1 0,0 0 0,0-6 0,0 0 0,0-12 0,0 0 0,0-5 0,0 0 0,0 0 0,4-4 0,1-2 0,4-3 0,4 0 0,2 0 0,5 0 0,-1 0 0,1 0 0,-1 0 0,1 0 0,0 0 0,-1 0 0,1 0 0,-1 0 0,-4 0 0,3 0 0,-7 0 0,2 0 0,-4 0 0,0 0 0,0 0 0,0 4 0,-5 1 0,0 4 0,-4 5 0,0 1 0,0 4 0,0 1 0,-8-1 0,-3 1 0,-30 16 0,10-12 0,-18 19 0,10-19 0,4 4 0,-11-5 0,18-6 0,-9-1 0,10-6 0,-5 1 0,5-5 0,2-1 0,5-5 0,5 0 0,-3 0 0,8 0 0,-4-4 0,5-1 0,0-4 0,4 4 0,1 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3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24575,'-5'19'0,"-3"2"0,6 6 0,-7-2 0,8-5 0,-3-1 0,4-4 0,0 2 0,0-7 0,0 2 0,0-3 0,0-1 0,0-3 0,0-1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24575,'8'0'0,"0"0"0,21 0 0,-14 0 0,15 0 0,-8 0 0,10 0 0,7 0 0,-11 0 0,9 0 0,-16 0 0,10 0 0,-5 0 0,6 0 0,1 0 0,-7 0 0,5 0 0,-15 0 0,14 0 0,-14 0 0,4 0 0,-6 0 0,0 0 0,-4 0 0,3 0 0,-4 0 0,0 0 0,0 0 0,0 0 0,4 0 0,-3 0 0,4 0 0,-5 0 0,0 0 0,-1 0 0,1 0 0,0 0 0,-1 0 0,0 0 0,-3 0 0,-2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3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24575,'12'0'0,"-2"0"0,7 0 0,-2 0 0,4 0 0,-4 0 0,-3 0 0,2 0 0,-4 0 0,8 0 0,-8 0 0,4 0 0,0 0 0,-4 0 0,3 0 0,-4 0 0,0 0 0,0 4 0,-1 1 0,-3 4 0,-1 0 0,-4 0 0,0 4 0,0 2 0,0 5 0,0 5 0,0-4 0,0 10 0,-4-10 0,-6 4 0,-1 0 0,-8-8 0,7 7 0,-2-9 0,5 0 0,-1-2 0,1-4 0,0 0 0,0-4 0,1-1 0,-1-4 0,0 0 0,0 0 0,0 0 0,0 0 0,0 0 0,0 0 0,0 0 0,0 0 0,1 0 0,-1 0 0,0 0 0,0 0 0,4-4 0,1-1 0,0-4 0,3 0 0,-2 1 0,3-1 0,0 0 0,0 0 0,0 0 0,0 0 0,0 0 0,0 0 0,0 0 0,0 1 0,3-1 0,2 4 0,4-2 0,0 6 0,4-3 0,-3 4 0,9 0 0,-5 0 0,1 0 0,4 0 0,-5 0 0,6 0 0,0 4 0,-6 1 0,5 5 0,-5-1 0,6 1 0,-1-1 0,0 5 0,0-3 0,1 3 0,0 0 0,-1-3 0,-4 3 0,-1-5 0,-6 0 0,6 0 0,-4-4 0,4-1 0,-6-4 0,-3 4 0,-1-3 0,-4 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5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24575,'9'0'0,"4"0"0,2 0 0,4 0 0,13 0 0,-4 0 0,11 0 0,-1 0 0,3 0 0,6 0 0,-7 0 0,5 0 0,-5 0 0,-5 0 0,2 0 0,-10 0 0,-1 0 0,5 5 0,-15-4 0,7 8 0,-8-4 0,-1 0 0,-1 0 0,-4-2 0,0-2 0,0 3 0,-1 0 0,1-3 0,0 3 0,-4 0 0,2-3 0,-6 2 0,3-3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7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11 24575,'-8'0'0,"7"0"0,7 0 0,13 0 0,8 0 0,4 0 0,1-4 0,0 2 0,0-2 0,-6 4 0,5 0 0,-15 0 0,3 0 0,-10 0 0,-1 0 0,1 0 0,-4 3 0,-1 7 0,-4 4 0,0 6 0,-4-1 0,-2 1 0,-4-1 0,1 1 0,-1-6 0,1-1 0,0-4 0,0 0 0,0-4 0,0-1 0,1-4 0,7 0 0,7 0 0,4-4 0,8 3 0,-8-3 0,8 4 0,-8 0 0,4 0 0,-5 0 0,0 0 0,-1 0 0,1 0 0,-4 4 0,3 0 0,-7 5 0,3 0 0,-4-1 0,0 1 0,0 0 0,0 0 0,0 0 0,0-1 0,0 1 0,0 0 0,0-1 0,-4 1 0,-2 5 0,1-4 0,-3 3 0,3-4 0,-4 0 0,0-1 0,1 1 0,-1-4 0,0 2 0,0-6 0,1 3 0,-1 0 0,-5-3 0,4 3 0,-8 0 0,8-3 0,-8 3 0,3-4 0,-4 0 0,-1 0 0,5 0 0,-4 0 0,5 0 0,-1 0 0,1 0 0,0 0 0,5 0 0,-5 0 0,5-4 0,4 0 0,-2-1 0,6-3 0,-7 4 0,7-1 0,-2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6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24575,'0'12'0,"0"2"0,0 4 0,0 1 0,0 10 0,0-2 0,0 15 0,0-4 0,0 20 0,0-4 0,0 29 0,0-12 0,0 22 0,0-35 0,0-6 0,0 1 0,0 18 0,0-15 0,0 2-578,0 37 578,0-43 0,0 1 0,0 0 0,0 1 0,0 3 0,0 2 0,0-1 0,0 0 0,3 0 0,1-1 0,-1 2 0,2-1 0,3 33 0,-5-40 0,0-1 0,3 29 0,-4 8 0,4-2 0,-1-9 0,-3-7 0,3-2 0,-5-15 0,0 6 0,5-13 0,-4 13 578,4-9-578,-5 10 0,5-10 0,-4 2 0,9-8 0,-9-5 0,4-2 0,-5-6 0,4 0 0,-3-5 0,4-1 0,-5-6 0,0-4 0,0-2 0,0-3 0,0-1 0,0 0 0,0 0 0,0 1 0,0-1 0,0 0 0,0-3 0,0-2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3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24575,'18'0'0,"5"0"0,26 0 0,-17 0 0,42 0 0,-35 0 0,31 0 0,-14 0 0,-1 0 0,0 0 0,-1 0 0,-6 0 0,6 0 0,-13 0 0,4 0 0,-17 0 0,15 0 0,-20 0 0,8 0 0,-11 0 0,-5 0 0,-2 0 0,-4 0 0,0 0 0,0 0 0,-1 0 0,1 0 0,-5 0 0,0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24575,'0'30'0,"0"2"0,-5 9 0,-2 15 0,1-25 0,1 23 0,0-26 0,4 11 0,-4-13 0,5-1 0,0-11 0,0 0 0,7-10 0,10 0 0,3-4 0,15 0 0,-8 0 0,10-5 0,-5 4 0,-5-13 0,-2 12 0,-10-6 0,-2 8 0,-4 0 0,0 0 0,-4-4 0,-1-1 0,-4-3 0,0-5 0,0-2 0,0-4 0,0-1 0,0 0 0,0 1 0,-4 4 0,3 1 0,-3 5 0,0 4 0,3 5 0,-8 15 0,8 6 0,-9 16 0,9 2 0,-9 6 0,4 2 0,-1 0 0,2-7 0,5-1 0,0-13 0,0-1 0,0-10 0,0-1 0,0-6 0,0 1 0,0 0 0,0-4 0,0-1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2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24575,'-3'0'0,"-4"0"0,-12 0 0,0 0 0,4 0 0,-3 0 0,4 0 0,-5 0 0,5 0 0,1 0 0,1 4 0,6 6 0,-2 4 0,-1 6 0,7 5 0,-7-5 0,9 11 0,0-10 0,0 4 0,0-6 0,0-4 0,0-1 0,0-5 0,0-1 0,0 1 0,4-4 0,6-1 0,-1-4 0,10 0 0,-5 0 0,1 0 0,3 0 0,-3 0 0,0 0 0,3 0 0,-8 0 0,4 4 0,-6 1 0,1 4 0,0 4 0,1 2 0,-1 0 0,1 3 0,-5-8 0,-1 9 0,-4-9 0,0 3 0,0-4 0,0 0 0,0-1 0,0 1 0,0 0 0,-8 0 0,1 0 0,-11 0 0,8 0 0,-8 0 0,3-4 0,1 3 0,-5-7 0,9 3 0,-4-4 0,5 0 0,0 0 0,0 0 0,1 0 0,-1 0 0,4 0 0,2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4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24575,'25'0'0,"-2"0"0,25 0 0,-18 0 0,25 0 0,-11 0 0,19 0 0,-7 0 0,5 0 0,-13 0 0,4 0 0,-6 0 0,-7 0 0,-6 0 0,-3 0 0,-13 0 0,7 0 0,-14 0 0,3 0 0,-4 0 0,-4 0 0,-1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24575,'-8'0'0,"5"0"0,-29 0 0,14 0 0,-11 0 0,9 0 0,-5 0 0,4 0 0,-4 0 0,10 0 0,2 0 0,4 0 0,0 0 0,0 0 0,1 4 0,-1 1 0,4 9 0,-4 0 0,8 1 0,-3 3 0,4-8 0,0 8 0,0-4 0,0 6 0,-5 4 0,4-3 0,-3-2 0,4-1 0,0-8 0,0 3 0,-4-4 0,3 0 0,-3-1 0,4 1 0,0-1 0,4-3 0,0-2 0,9-3 0,2 0 0,4 0 0,0 0 0,1 0 0,4 0 0,2 0 0,0 0 0,4 0 0,-9 0 0,9 0 0,-14-4 0,7 3 0,-13-3 0,3 4 0,-4 0 0,0 0 0,-1 0 0,1 0 0,-4 8 0,-2-3 0,-3 13 0,0-4 0,0 5 0,0 0 0,0 1 0,0-5 0,-3-2 0,-2-4 0,0-1 0,-3 1 0,3 0 0,-8-4 0,3-2 0,-9 2 0,-1-4 0,-1 3 0,-4 0 0,0-3 0,4 4 0,1-5 0,2 0 0,8 4 0,-8-3 0,8 3 0,-4-4 0,5 0 0,0 0 0,0 0 0,0 4 0,-4-3 0,-2 3 0,0-4 0,2 0 0,-1 0 0,4 0 0,-4 0 0,5 0 0,0 0 0,0 0 0,-5 0 0,8 0 0,-2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47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24575,'13'0'0,"-3"0"0,8 0 0,-3 0 0,5 0 0,5 0 0,8 0 0,-5 0 0,9 0 0,-4 0 0,1 0 0,5 0 0,-7 0 0,7 0 0,-7 0 0,7 0 0,-8 0 0,-5 0 0,5 0 0,-4 0 0,-1 0 0,5 0 0,-10 0 0,4 0 0,-5 0 0,-1 0 0,1 0 0,-1 0 0,-4 0 0,3 0 0,-8 0 0,3 0 0,-4 0 0,-1 0 0,1 0 0,0 0 0,-1 0 0,1 0 0,-1 0 0,0 0 0,-3 0 0,-1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4 0,0 6 0,0-4 0,0 5 0,0-7 0,0 1 0,0 5 0,0-4 0,0 4 0,0 0 0,0-4 0,0 10 0,0-15 0,0 8 0,0-14 0,0 4 0,0-6 0,0 1 0,0-4 0,0-1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24575,'4'-5'0,"0"2"0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7.4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 24575,'3'-5'0,"-2"2"0,15 3 0,-7 0 0,13 4 0,-1 12 0,3-1 0,8 17 0,-13-12 0,12 5 0,-7-5 0,1-1 0,4 1 0,-9-2 0,3-3 0,-9-2 0,3-4 0,-8-1 0,4 1 0,-5-1 0,1-3 0,-1-1 0,-3-1 0,2-2 0,-6 6 0,6-6 0,-3 2 0,4-3 0,0 0 0,0 0 0,1-8 0,4-2 0,6-9 0,1 4 0,8-4 0,-8 5 0,9-2 0,-4-2 0,0 7 0,-2-3 0,-5 5 0,-4 4 0,3-4 0,-7 8 0,2-3 0,-3 1 0,-1 2 0,0-7 0,0 7 0,1-6 0,-1 6 0,-4-7 0,4 7 0,-7-6 0,6 6 0,-6-6 0,6 2 0,-6 0 0,3 2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5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0 24575,'-17'0'0,"-1"0"0,3 0 0,-4 0 0,4 0 0,1 0 0,-5 0 0,9 0 0,-3 0 0,5 0 0,3 7 0,1 4 0,4 7 0,0 1 0,0 0 0,0-4 0,0-1 0,0-6 0,0 1 0,0 0 0,4-4 0,1-1 0,3-4 0,6 0 0,-4 0 0,8 0 0,-4 0 0,5 0 0,-4-4 0,3 3 0,-3-8 0,-1 8 0,4-3 0,-8 4 0,8 0 0,-8 0 0,3 0 0,-4 0 0,0 4 0,-5 10 0,0 8 0,-4 3 0,0 6 0,0-11 0,0 11 0,0-16 0,0 9 0,0-9 0,0 0 0,0-1 0,0-1 0,-4-3 0,-5 8 0,-6-8 0,0 9 0,-4-8 0,4 3 0,-4-5 0,4 1 0,-3-1 0,3-4 0,0-1 0,1-4 0,1 0 0,3 0 0,-3 0 0,4 0 0,4-4 0,2 3 0,3-3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3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24575,'13'0'0,"2"0"0,10 0 0,-4 0 0,4 0 0,0 0 0,-4 0 0,10 0 0,-10 0 0,10 0 0,-5 0 0,1 0 0,-2 0 0,0 0 0,-4 0 0,4 0 0,-6 0 0,-5 0 0,-1 0 0,-4 0 0,0 0 0,0 0 0,0 0 0,-1 0 0,1 0 0,0 0 0,0 0 0,0 0 0,0 0 0,-1 0 0,1 4 0,0-3 0,0 3 0,0-4 0,-4 4 0,2-3 0,-2 3 0,4-4 0,-4 4 0,2-3 0,-2 3 0,3-4 0,-4 3 0,4-2 0,-4 3 0,5-4 0,0 0 0,-1 0 0,1 0 0,0 0 0,-1 0 0,1 0 0,0 0 0,0 0 0,-1 0 0,1 0 0,-1 0 0,1 0 0,-1 0 0,0 0 0,0 0 0,-3 0 0,-2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0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24575,'0'24'0,"0"1"0,0 7 0,0 6 0,0-4 0,0 5 0,0-7 0,0 0 0,0-6 0,0 5 0,0-10 0,0 4 0,0-6 0,0-4 0,0-7 0,0-4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1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318 206 24575,'0'-9'0,"0"-4"0,0-2 0,0 0 0,0-3 0,0 3 0,0 0 0,0-4 0,0 9 0,0-8 0,0 8 0,0-4 0,0 6 0,-4-5 0,-1 7 0,-8-1 0,-2 7 0,0 0 0,-3 0 0,8 0 0,-9 4 0,4 2 0,-5 3 0,0 11 0,0-3 0,-7 15 0,4-6 0,-3 2 0,10-3 0,2-10 0,4 4 0,1-9 0,-1 3 0,5-4 0,1 0 0,4-1 0,0 0 0,0 1 0,4-5 0,1 0 0,8-4 0,2 4 0,4-3 0,1 4 0,-5-5 0,3 4 0,-3-3 0,-1 7 0,0-3 0,0 0 0,-4 3 0,3-3 0,-4 4 0,0-4 0,4 3 0,-3-3 0,4 4 0,-5-4 0,4 3 0,-3-3 0,4 4 0,-5-4 0,0 3 0,-1-7 0,1 7 0,-4-3 0,3 0 0,-7 2 0,3-2 0,-4 3 0,0 1 0,0 10 0,-23 5 0,8 9 0,-32 4 0,16-3 0,-10-4 0,13-3 0,3-7 0,9 0 0,3-5 0,3-2 0,2-8 0,-1-1 0,1-4 0,3-9 0,1-1 0,4-10 0,0-5 0,0-2 0,0-5 0,0-1 0,0-5 0,0 4 0,5-5 0,7 0 0,5 5 0,5-5 0,5 6 0,1 5 0,5 0 0,0 7 0,-7 0 0,5 5 0,-15-3 0,8 12 0,-13-6 0,2 12 0,-4-7 0,0 7 0,-4-3 0,-1 4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24575,'-4'5'0,"0"-1"0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24575,'17'0'0,"1"0"0,7 0 0,9 0 0,-1 0 0,6 0 0,7 0 0,-10 0 0,23 0 0,-23 0 0,10 0 0,-14 0 0,-5 0 0,-2 0 0,-11 0 0,0 0 0,0 0 0,-4 0 0,3 0 0,-4 0 0,-4 0 0,-2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7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24575,'22'-4'0,"-3"0"0,4 4 0,-8 0 0,3 0 0,-8 0 0,4 0 0,-5 0 0,0 0 0,-1 0 0,-3 3 0,-1 7 0,-4 4 0,0 6 0,-5 5 0,-6 2 0,-5-1 0,-10 0 0,9-6 0,-7-4 0,9 2 0,0-7 0,1 3 0,6-10 0,3 4 0,4-7 0,6 3 0,8-4 0,2 0 0,5 0 0,-6 0 0,5 0 0,-9 0 0,4 0 0,-6 0 0,1 0 0,0 0 0,0 0 0,-4 0 0,-1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4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24575,'5'-5'0,"-2"1"0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47 24575,'0'-8'0,"0"-1"0,0 1 0,-8 4 0,3 0 0,-8 4 0,4 0 0,0 0 0,1 0 0,-1 0 0,0 0 0,0 0 0,0 0 0,1 0 0,-1 0 0,0 0 0,0 4 0,0 1 0,1-1 0,3 4 0,-3-7 0,7 6 0,-6-2 0,6 4 0,-7-4 0,7 2 0,-7-2 0,7 4 0,-2-1 0,3 1 0,0 0 0,0-1 0,0 0 0,0 1 0,0-1 0,3-3 0,2 2 0,4-6 0,-1 3 0,6 1 0,1-4 0,0 3 0,3 0 0,-3-3 0,4 8 0,-4-8 0,4 4 0,-9-1 0,8-4 0,-8 4 0,4 0 0,-6-3 0,1 7 0,0-7 0,0 3 0,0 0 0,0-3 0,-1 7 0,-3-4 0,-1 5 0,-4 0 0,0-1 0,0 1 0,0 0 0,-4 0 0,-1 0 0,-4 4 0,0-3 0,-1 4 0,1-5 0,1-4 0,3 3 0,-3-7 0,4 3 0,-5-4 0,1 0 0,-1 0 0,0 0 0,0 0 0,-4 0 0,2 0 0,-7 0 0,3 0 0,0 0 0,-3 0 0,7 0 0,-2 0 0,4 0 0,0 0 0,0 0 0,0 0 0,1 0 0,3-4 0,1-1 0,4-4 0,0 1 0,0-1 0,0-4 0,0 2 0,0-2 0,0-1 0,4 4 0,6-9 0,0 9 0,8-8 0,-3 3 0,5-1 0,-1-2 0,1 2 0,-1 1 0,1 1 0,5-1 0,-9 4 0,14-5 0,-19 7 0,8 3 0,-10-2 0,0 7 0,0-7 0,0 7 0,-4-6 0,-1 2 0,-4-3 0,0-1 0,-4 1 0,-1 3 0,-3 2 0,-1 3 0,0 0 0,0 0 0,0 0 0,1 0 0,3 0 0,1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9.3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21 24575,'-5'-16'0,"1"12"0,4 36 0,0 6 0,0 6 0,0 14 0,0-3 0,0 5 0,0 5 0,0-18 0,0 19 0,0-21 0,0 6 0,0-14 0,0-1 0,0-6 0,0-5 0,0-1 0,0-1 0,0 2 0,0 0 0,0-1 0,0-11 0,0 5 0,0-9 0,0 4 0,0-5 0,0-7 0,0-6 0,0-9 0,0-9 0,0 3 0,0-9 0,0 9 0,0-3 0,4 4 0,1 1 0,4 4 0,0-4 0,-1 12 0,6-10 0,-5 14 0,13-11 0,-6 8 0,7-1 0,-4-2 0,4 7 0,-8-3 0,8 4 0,-10 0 0,1 0 0,4 0 0,-9 0 0,8 0 0,-7 0 0,2 0 0,-3 4 0,-1 0 0,1 9 0,-1 1 0,-3 4 0,0 1 0,-5-1 0,0 6 0,0 0 0,0 7 0,0-1 0,-5 0 0,-5 0 0,-1 0 0,-3-5 0,4 3 0,-4-8 0,4 4 0,-4-6 0,5-4 0,0-1 0,1-5 0,0 0 0,3 0 0,-3 1 0,4-5 0,-5 0 0,1-4 0,-5 0 0,4 0 0,-9-4 0,8-5 0,-8-11 0,8 0 0,-5-9 0,2 10 0,2-10 0,-3 9 0,5-4 0,0 10 0,4 1 0,-3 5 0,7 7 0,-3 6 0,4 4 0,0 8 0,0-8 0,0 9 0,0-9 0,0 4 0,0-5 0,4-3 0,-3-2 0,3-3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24575,'13'0'0,"7"0"0,1 0 0,9 0 0,-3 0 0,11 0 0,-4 0 0,-1 0 0,4 0 0,-8 0 0,9 0 0,-5 0 0,-7 0 0,5 0 0,-15 0 0,8 0 0,-9 0 0,-1 0 0,0 0 0,-5 0 0,-1 0 0,1 0 0,0 0 0,-1 0 0,1 0 0,-1 0 0,-3-7 0,3 5 0,-3-5 0,8-2 0,7 2 0,1-7 0,4 4 0,-5 4 0,-6-2 0,5 7 0,-9-7 0,3 7 0,-4-3 0,0 4 0,-4 0 0,-2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24575,'0'28'0,"0"-5"0,0 8 0,-10-5 0,8 1 0,-13 4 0,14-10 0,-4-1 0,5-2 0,0-8 0,0 4 0,0-5 0,0-1 0,4-3 0,1-2 0,13-3 0,11 0 0,5 0 0,4 0 0,-11 0 0,3 0 0,-9 0 0,4-4 0,-10 3 0,4-3 0,-9 4 0,3 0 0,-8-4 0,-1-1 0,-4-4 0,0 1 0,0-6 0,0 4 0,0-9 0,0 5 0,0-6 0,0 0 0,0 5 0,0-3 0,0 8 0,0-4 0,0 20 0,0 8 0,0 21 0,0-1 0,0 11 0,0-11 0,-5 4 0,4-6 0,-4-5 0,5-2 0,0-5 0,0-6 0,0 0 0,0-5 0,0 0 0,0-1 0,4-3 0,-3-1 0,2-4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4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24575,'14'0'0,"-2"0"0,-3 0 0,-1 0 0,1 0 0,-1 0 0,1 0 0,0 0 0,-1 0 0,1 0 0,-1 0 0,-3 4 0,-2 0 0,-3 5 0,0-1 0,0 1 0,0 4 0,0-3 0,-4 4 0,-1-5 0,-4-1 0,0 1 0,0 0 0,4 0 0,-3 0 0,3 0 0,0-1 0,-2-3 0,9-1 0,-1-4 0,8 0 0,4 0 0,2 0 0,5 0 0,-1 0 0,1 0 0,-1 0 0,1 0 0,-5 0 0,3 0 0,-8 0 0,4 4 0,-5 1 0,-1 4 0,-3 0 0,-1-1 0,-4 6 0,0 1 0,0 4 0,0 1 0,0-1 0,-4-4 0,-6 3 0,0-8 0,-3 4 0,-1-5 0,4 0 0,-4 0 0,5 0 0,0 0 0,0-4 0,0 3 0,0-7 0,4 7 0,-2-7 0,6 3 0,-3-4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24575,'43'0'0,"-6"0"0,16-6 0,-11 0 0,19-7 0,12-7 0,-13 11 0,19-4 0,-6 0 0,-13 10 0,27-10 0,-29 13 0,13 0 0,-8 0 0,-7 0 0,-2 0 0,-19 0 0,1 0 0,-9 0 0,-1 0 0,-6 0 0,-7 0 0,-4 0 0,-1 0 0,1 0 0,0 0 0,-1 0 0,-3 0 0,-1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7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24575,'-8'27'0,"-12"17"0,3-19 0,-17 20 0,21-18 0,-13 7 0,14-8 0,-7-1 0,12-5 0,-1-5 0,8-2 0,3-8 0,19-2 0,1-3 0,22-5 0,-5-1 0,7-11 0,0 9 0,0-8 0,-7 10 0,-7-5 0,-8 1 0,-10 4 0,-1-2 0,-5 7 0,-1-3 0,-3 0 0,-1 0 0,-4-10 0,0 4 0,0-8 0,0 8 0,0-4 0,0 0 0,0 4 0,0-4 0,-3 13 0,2 12 0,-8 10 0,3 18 0,-5 1 0,-1 7 0,0 0 0,1-7 0,-1-1 0,6-7 0,2-5 0,4-2 0,0-11 0,0 0 0,0-5 0,0 0 0,0-4 0,0-1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8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7:59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272 311 24575,'0'-17'0,"0"3"0,0-4 0,0-3 0,0 0 0,0-4 0,0 5 0,0 1 0,5-13 0,-4 14 0,4-18 0,-5 24 0,0-7 0,0 5 0,0 4 0,-7 0 0,-4 6 0,-13 4 0,3 0 0,-9 0 0,8 9 0,-3 2 0,5 14 0,-1 1 0,-1 6 0,2-5 0,3-2 0,3 0 0,4-9 0,4 8 0,2-14 0,0 4 0,3-5 0,-3 0 0,4 0 0,0 0 0,0-1 0,0 1 0,4-4 0,1-1 0,9 0 0,0-3 0,6 4 0,0-5 0,-6 0 0,5 4 0,-9-3 0,8 8 0,-8-8 0,3 7 0,1-7 0,-4 7 0,4-3 0,-1 4 0,-3 0 0,4 0 0,-5 0 0,-1 0 0,1 0 0,0 0 0,0-1 0,0 1 0,-4 0 0,2 0 0,-6-1 0,3 1 0,-4-1 0,0 1 0,0 0 0,0 0 0,0 0 0,-4 4 0,-6 2 0,-6 0 0,-3-1 0,-1-4 0,5-1 0,-3 1 0,8-1 0,-9-4 0,9-1 0,-4-4 0,5 0 0,0 0 0,1 0 0,-1-4 0,4-5 0,1-6 0,4-11 0,0 5 0,0-10 0,0 5 0,0-7 0,9 1 0,9-2 0,5 2 0,11-3 0,-11 2 0,9 4 0,-10 4 0,8 8 0,-9-1 0,5 6 0,-1-7 0,-4 8 0,4 0 0,-11 3 0,0 7 0,-5-7 0,0 7 0,-1-3 0,1 4 0,-4-4 0,-1 3 0,-4-3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1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24575,'30'0'0,"10"0"0,24 0 0,19 0 0,9 0-536,-41 0 0,0 0 536,6 0 0,-2 0 0,32 0-106,11 0 106,-25 0 0,1 0 0,5 0 0,-21 0 0,12 0 0,-28 0 0,10 0 795,-24 0-795,4 0 383,-13 0-383,-4 0 0,-1 0 0,-5 0 0,-1 0 0,1 0 0,-4-4 0,-1-1 0,-4 1 0,0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24575,'0'18'0,"0"6"0,0 2 0,0 6 0,0 0 0,0 7 0,0-6 0,0 6 0,0-7 0,0-5 0,0-2 0,0-6 0,0-4 0,0-5 0,0-6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2.1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 24575,'0'-7'0,"0"14"0,0 5 0,0 11 0,0 4 0,0-2 0,0 9 0,0 4 0,0-2 0,0 6 0,0-10 0,0-1 0,0-8 0,0-5 0,0-4 0,0-1 0,0-5 0,0 1 0,0-1 0,0 0 0,0 0 0,4-3 0,0 2 0,5-6 0,-5 6 0,4-6 0,-4 7 0,4-8 0,1 4 0,-1-4 0,5 0 0,-4 0 0,8 0 0,-7 0 0,7 0 0,-3 0 0,4 0 0,0 0 0,1 0 0,-1 0 0,0 0 0,0-4 0,1-1 0,-1-4 0,-4 3 0,-2-1 0,1 2 0,-3-4 0,2 0 0,-3 1 0,-1 0 0,-4-1 0,4-4 0,-7-1 0,3-4 0,0-1 0,-3-4 0,3 3 0,1-9 0,-4 4 0,3 0 0,-4-4 0,0 4 0,0 0 0,0 6 0,0 2 0,0 7 0,0-2 0,0 4 0,4 3 0,-3-2 0,2 6 0,-3-3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09.9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24575,'0'21'0,"0"9"0,0-4 0,0 15 0,0-14 0,0 9 0,0-11 0,0-2 0,0-9 0,0 3 0,0-3 0,3-4 0,6-3 0,1-11 0,2 0 0,1-5 0,-3-4 0,-1 7 0,-5-3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24575,'0'-10'0,"0"2"0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8:0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29 24575,'0'-8'0,"9"0"0,-3 3 0,12 1 0,-8 4 0,3 0 0,1 0 0,-4 0 0,8 0 0,-8 0 0,9 0 0,-9 0 0,3 0 0,-4 0 0,0 0 0,-4-3 0,-2 5 0,-3 4 0,0 15 0,0-5 0,0 14 0,0-14 0,-4 15 0,-14 3 0,-1 0 0,-16 8 0,7-15 0,0 0 0,-3-6 0,10-1 0,1-4 0,1-2 0,9-5 0,0 0 0,2-4 0,7-5 0,1-5 0,10-3 0,5-6 0,-1 7 0,5-6 0,-5 12 0,1-7 0,4 7 0,-9-3 0,3 4 0,1 0 0,-4 0 0,3 0 0,-4 3 0,0 2 0,-4 9 0,-1 1 0,-4 0 0,0 3 0,0-8 0,0 8 0,0-8 0,0 9 0,0-4 0,0-1 0,-9 5 0,-2-5 0,-8 6 0,-1-5 0,0 4 0,0-8 0,1 3 0,4-5 0,-4 1 0,9-1 0,-4-4 0,6-1 0,-1-4 0,0 0 0,0 0 0,1 0 0,-1 0 0,0 0 0,4 0 0,2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1:59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159 958 24575,'-3'1'0,"0"-18"0,3 0 0,0-30 0,0 1 0,0-19 0,0 7 0,0-26 0,0 19 0,0-11 0,0 9 0,0 14 0,4-9 0,1 6 0,1 4 0,1 9 0,-6 5 0,3 9 0,-1 3 0,-2 10 0,3-2 0,-4 11 0,0-3 0,0 4 0,-3 5 0,-4 13 0,-4 0 0,-5 18 0,1-10 0,-1 12 0,1-8 0,-1 3 0,0 0 0,1-3 0,2 3 0,-1-8 0,6-2 0,-2-6 0,7 2 0,-3-6 0,5 3 0,-2-12 0,7-7 0,2-4 0,6-10 0,2 8 0,1-6 0,0 2 0,0-4 0,0 1 0,-1 3 0,-2 1 0,1 4 0,-6 0 0,3 4 0,-4 0 0,1 6 0,-4-1 0,2 4 0,-1-2 0,2 3 0,0 3 0,1 0 0,-4 7 0,3 0 0,-2 4 0,3 0 0,0 4 0,0-6 0,0 4 0,-1-8 0,1 1 0,-4-3 0,0 1 0,0-1 0,0 0 0,3 0 0,-2 0 0,1 0 0,-1 1 0,-1-1 0,3-2 0,-5 1 0,1-1 0,1-1 0,-2 2 0,5-4 0,-3 5 0,3-3 0,-3 3 0,3 0 0,-6 0 0,3 0 0,-3 0 0,0 0 0,0 0 0,0 0 0,-3-2 0,2 2 0,-4-6 0,4 6 0,-5-5 0,6 4 0,-5-4 0,1 1 0,-2-2 0,-4 3 0,0-2 0,-5 2 0,-3-3 0,0 0 0,-5 0 0,0 0 0,0 0 0,0 0 0,5 0 0,0 0 0,4 0 0,3 0 0,1 0 0,4 0 0,7 0 0,8 0 0,8 0 0,6 0 0,-1 0 0,6 0 0,-5 0 0,4 0 0,-8 0 0,-1-3 0,-5 2 0,-2-5 0,-1 5 0,-4-1 0,-5 2 0,-10 0 0,-2 0 0,-11 0 0,7 0 0,-6 0 0,6 0 0,-3 0 0,4 0 0,0 0 0,3 0 0,2 0 0,2 0 0,1 0 0,2-3 0,8-1 0,0-2 0,9-1 0,-6 0 0,3 4 0,-4 0 0,0 3 0,-5 0 0,-9 0 0,-8 0 0,-3 3 0,1 1 0,4 3 0,3-1 0,-2-2 0,6-1 0,3-3 0,12-7 0,8-2 0,6-6 0,1 0 0,-5 4 0,4-3 0,-3 5 0,-1-1 0,0 3 0,-7 3 0,2 1 0,-6 3 0,2 0 0,-2 0 0,-1 0 0,0 0 0,0 0 0,-5 0 0,-5 0 0,-3 0 0,-2 0 0,3 0 0,2 5 0,2 2 0,2 15 0,3-2 0,1 7 0,3-8 0,1 2 0,-4-9 0,2 2 0,-5-8 0,2 1 0,-3-1 0,0-3 0,0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24575,'0'55'0,"0"3"0,0-8 0,0-10 0,0 12 0,0-24 0,0 5 0,0-9 0,0 2 0,0-11 0,0-1 0,0-5 0,0 1 0,0-3 0,0 6 0,0-2 0,0-1 0,0 0 0,0-4 0,2 0 0,-1 1 0,2-1 0,-3 0 0,0-2 0,0-2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6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141 663 24575,'0'-24'0,"0"-9"0,0-6 0,0 2 0,0-15 0,0 15 0,0-18 0,0 9 0,0-3 0,0 4 0,0 9 0,0-1 0,0 17 0,0-2 0,0 8 0,0 3 0,0 1 0,0 4 0,0 0 0,0 0 0,0 0 0,0-1 0,0 1 0,0 0 0,0-1 0,0 6 0,-3 2 0,-1 8 0,-6 2 0,3 3 0,-4 4 0,0 0 0,3 5 0,-6 0 0,5 0 0,1-4 0,2-1 0,2-7 0,0-2 0,-1-2 0,4-1 0,-2-8 0,3-2 0,0-10 0,0-3 0,0-2 0,0 0 0,3-3 0,2 2 0,6-3 0,1 0 0,-1 0 0,0 5 0,-4 0 0,0 7 0,-1 2 0,0 2 0,1 4 0,-1 0 0,0 3 0,0 0 0,0 0 0,0 3 0,0 0 0,1 7 0,-1-3 0,1 6 0,0-5 0,0 5 0,-1-6 0,4 3 0,-2 0 0,2-2 0,-4 1 0,1 1 0,-1-3 0,1 3 0,-3-3 0,1-1 0,-4 0 0,2 1 0,-1-1 0,-1 0 0,-1-2 0,-3-2 0,-7-2 0,0 3 0,-8 2 0,-1 2 0,-5 1 0,1-1 0,4 1 0,-3-4 0,7-1 0,-3-3 0,4 0 0,0 0 0,-1 0 0,5 0 0,-4 0 0,7 0 0,-3 0 0,14 0 0,6 0 0,11 0 0,2 0 0,4 0 0,-3 0 0,-1 0 0,-5 0 0,-4 0 0,0 0 0,-3 0 0,-1 0 0,-4 0 0,1 0 0,-4-2 0,-3 1 0,-3-2 0,-3 1 0,-1 1 0,1-4 0,0 1 0,2-2 0,2 0 0,4 2 0,2 2 0,2 2 0,0 0 0,0 0 0,1 0 0,-1 0 0,-2-3 0,-2 0 0,-2-1 0,0 2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7 24575,'-10'-4'0,"1"1"0,0 12 0,1 0 0,2 16 0,-1-5 0,6 8 0,-2-1 0,3-3 0,0 7 0,0-10 0,0 11 0,0-16 0,0 7 0,0-9 0,2-4 0,9 0 0,5-3 0,3-2 0,7-2 0,-6-3 0,3 0 0,-1 0 0,-7 0 0,3 0 0,-4 0 0,0-3 0,-4 2 0,0-5 0,-3 2 0,-1-2 0,-2-4 0,1 3 0,-4-6 0,2-2 0,-3 0 0,0-8 0,0 4 0,0-4 0,0 0 0,0 0 0,-3 4 0,-5-3 0,0 10 0,-2-5 0,0 9 0,2-5 0,-6 5 0,7 1 0,-7 1 0,7 5 0,-3-2 0,4 3 0,-4 0 0,2 0 0,-5 0 0,6 0 0,-3 0 0,0 6 0,3 2 0,0 2 0,4-3 0,3-4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0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129 296 24575,'0'-10'0,"3"-1"0,-2 1 0,8-7 0,0 1 0,-1-2 0,5 0 0,-8 0 0,5-1 0,-3 0 0,1-3 0,-4 7 0,-1-7 0,-3 7 0,0-3 0,0 4 0,0 3 0,0 1 0,-3 4 0,-3 2 0,-5 1 0,-3 3 0,3 0 0,-2 0 0,3 0 0,-5 0 0,2 0 0,-6 15 0,7-9 0,-7 20 0,8-10 0,-4 3 0,3 3 0,2-7 0,2 2 0,4-3 0,1 0 0,3-3 0,0-1 0,0-4 0,0 1 0,3-1 0,7-3 0,6 4 0,6-6 0,2 2 0,-1 0 0,-4-2 0,3 6 0,-7-3 0,2 6 0,-3 1 0,0 3 0,0 0 0,-3 0 0,3 0 0,-7 0 0,3 0 0,-3 0 0,0-3 0,-3-1 0,-1 0 0,-3-3 0,0 10 0,0-5 0,0 6 0,0-4 0,0 4 0,-3-6 0,-1 6 0,-3-8 0,0 1 0,-3-1 0,3-4 0,-6 1 0,6 0 0,-11 0 0,7 0 0,-11 0 0,-2-3 0,5 2 0,-8-5 0,11 2 0,-2-3 0,4 0 0,3 0 0,1 0 0,4 0 0,-1-3 0,4-4 0,0-3 0,3-9 0,0-8 0,0 6 0,3-14 0,6 10 0,9-10 0,2 5 0,2 1 0,-3 6 0,-4 3 0,-1 6 0,-3 4 0,-2 3 0,-2 3 0,-1 2 0,-3 2 0,0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1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24575,'-6'4'0,"0"-1"0,0-3 0,2 0 0,2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02:11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24575,'3'3'0,"0"-1"0,7-2 0,-2 0 0,1 0 0,-2 0 0,-1 0 0,0 0 0,1 0 0,-4-2 0,0-2 0,-3-2 0,0-4 0,-6 2 0,1-2 0,-5 4 0,4-1 0,-1 4 0,1 0 0,0 3 0,-1 0 0,6 0 0,6 0 0,9 0 0,1 0 0,-3 0 0,-6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0.5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 24575,'-4'0'0,"0"0"0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39.47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19 274 24575,'0'-8'0,"0"-11"0,0-3 0,0-10 0,0 5 0,0-3 0,0 8 0,0-3 0,0 10 0,0 2 0,0 4 0,0 0 0,4 4 0,5 1 0,6 4 0,5 0 0,-1 0 0,6 0 0,8 0 0,1 0 0,11 0 0,-4-5 0,5 4 0,1-5 0,0 1 0,-7 4 0,5-4 0,-17 0 0,9 4 0,-20-3 0,7 4 0,-14 0 0,3 0 0,-4 0 0,0 0 0,0 0 0,0 0 0,-1 0 0,1 0 0,0 0 0,0 0 0,0 0 0,-1 0 0,1 0 0,-1 0 0,-3 4 0,2 1 0,-6 3 0,7 1 0,-7 0 0,3 0 0,0 0 0,-3 0 0,7-1 0,-7 1 0,3 0 0,0-1 0,-3 1 0,2-1 0,-3 1 0,0 5 0,0 0 0,0 6 0,0 0 0,0-1 0,0 1 0,0-6 0,0 5 0,0-9 0,0 4 0,0-6 0,0 1 0,-7-4 0,-4-2 0,-7-3 0,-7 0 0,-2-5 0,-5 4 0,-7-4 0,5 5 0,-11 0 0,11 0 0,-11 0 0,11 0 0,-12 0 0,13 0 0,-6 0 0,0 0 0,5 0 0,-5 0 0,12 0 0,2 0 0,6 0 0,4 0 0,1 0 0,5 0 0,0 0 0,0 0 0,0 0 0,0 0 0,1 0 0,28 0 0,-3 0 0,32 0 0,-15 0 0,11 0 0,-11 0 0,5 0 0,-7-4 0,-6 2 0,-1-2 0,-10 0 0,-1 3 0,-5-3 0,0 0 0,-8 3 0,-7-3 0,-14 4 0,-7 0 0,-5 0 0,-1-5 0,7 4 0,-5-4 0,4 5 0,0 0 0,-4 0 0,10 0 0,-4 0 0,10 0 0,-3 0 0,7 0 0,-2 0 0,12 0 0,12 0 0,10 0 0,12 0 0,5 0 0,10 0 0,8 0 0,7 0 0,0 0 0,0 0 0,-14 0 0,4 0 0,-25 0 0,4 0 0,-18 0 0,0 0 0,-21 0 0,-13 0 0,-17 0 0,-10 0 0,0 0 0,0 0 0,7 0 0,1-5 0,12 4 0,2-4 0,5 5 0,0 0 0,1-4 0,-1 2 0,0-2 0,1 4 0,-1-4 0,0 3 0,5-4 0,2 5 0,4 0 0,15 0 0,7 0 0,23 0 0,11-6 0,2 5 0,12-5 0,-12 1 0,-2 4 0,-8-4 0,-12 5 0,-2 0 0,-10 0 0,-2 0 0,-15 0 0,-11 0 0,-18 0 0,-10 0 0,-5 0 0,-8 0 0,5 0 0,-5 0 0,7 0 0,6 0 0,2 0 0,7 0 0,5-5 0,7 4 0,6-3 0,5 4 0,4-4 0,1-1 0,8 1 0,12 0 0,12-1 0,12-2 0,7 1 0,0-5 0,7 4 0,2-5 0,7 5 0,0 1 0,1 6 0,-9 0 0,0 0 0,-15 0 0,-7 0 0,-8 0 0,-10 0 0,-2 0 0,-4 0 0,-15 0 0,-14 0 0,-25 0 0,-4 0 0,-12 0 0,5 0 0,0 5 0,9-3 0,8 3 0,12-5 0,7 0 0,1 0 0,9 0 0,-4 0 0,6 0 0,-1 0 0,0 0 0,0 0 0,12 0 0,9 0 0,13 0 0,7 0 0,7 0 0,1 0 0,7 0 0,-1 0 0,-5 0 0,-3 0 0,-11 0 0,-2 0 0,-10 0 0,-1 0 0,-6 0 0,1 0 0,-4 3 0,-1 2 0,-8 3 0,-1 6 0,0 1 0,-4 4 0,3 1 0,1-5 0,-4 3 0,8-8 0,-4 4 0,5-5 0,0 0 0,0-1 0,0 1 0,-10-4 0,-2-2 0,-15-3 0,0 0 0,-5 0 0,-7 0 0,-1 0 0,-7 0 0,0 0 0,0 0 0,7 0 0,1 0 0,12 0 0,2 0 0,10 0 0,1 0 0,5 0 0,4-3 0,9-2 0,12-5 0,10 0 0,12-1 0,3 0 0,6 4 0,-1-3 0,1 8 0,0-3 0,0 5 0,-1 0 0,-6 0 0,-1 0 0,-7 0 0,-10 0 0,2 4 0,-14-3 0,4 8 0,-5-8 0,-5 6 0,0-2 0,-4 3 0,0 1 0,0-1 0,-4-3 0,-1 2 0,-4-6 0,0 3 0,0-4 0,1 0 0,3 4 0,1 0 0,8 1 0,0-1 0,1-4 0,-1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48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201 408 24575,'0'-14'0,"0"-6"0,0-7 0,0-5 0,0-7 0,0 11 0,0-9 0,0 10 0,0 0 0,0 7 0,0 1 0,0 9 0,0-3 0,4 8 0,5 2 0,1 3 0,3-4 0,-4 3 0,0-3 0,0 4 0,0 0 0,-4-4 0,2 3 0,-2-3 0,4 4 0,4 0 0,2 0 0,5 0 0,5 0 0,1-5 0,6 4 0,0-4 0,7 5 0,-5-5 0,4 4 0,1-9 0,1 3 0,1 0 0,4-3 0,-12 9 0,6-9 0,-7 8 0,-5-2 0,3 4 0,-9 0 0,4 0 0,-5 0 0,-1 0 0,1 0 0,-6 0 0,0 0 0,-5 0 0,0 0 0,0 0 0,-1 0 0,-3 3 0,-1 2 0,-4 3 0,0 6 0,0 1 0,0 10 0,0 1 0,0 6 0,0 7 0,0-5 0,0 4 0,0-6 0,0 0 0,0-5 0,-4 3 0,2-13 0,-3 2 0,5-6 0,0-3 0,0 4 0,0-5 0,0-1 0,0 1 0,-3-5 0,-7 0 0,-10-4 0,-6 0 0,-20 0 0,4 0 0,-20 0 0,6 0 0,-7 0 0,0 0 0,0 0 0,0 0 0,7 0 0,2 0 0,7 0 0,7 0 0,1 0 0,7 0 0,5 0 0,7 0 0,6 0 0,5 0 0,0 0 0,23-8 0,7 1 0,18-6 0,30-7 0,-23 7 0,33-13 0,-23 7 0,7-1 0,-7 2 0,-9 7 0,-14 4 0,-8-2 0,-10 8 0,-2-7 0,-8 3 0,-1-4 0,-8 4 0,-18-9 0,-15 0 0,-18-4 0,-1 0 0,-5 0 0,12 4 0,-12-4 0,12 6 0,1 0 0,15 6 0,8 1 0,10 1 0,1 3 0,21-3 0,12 4 0,25 0 0,20 0 0,9 0 0,0 0 0,-1 0 0,-1 0 0,-14 0 0,-1 0 0,-18 0 0,-16 0 0,-4 0 0,-33 4 0,-14 3 0,-44-2 0,-12 1-235,34-6 0,0 0 235,-42 0 0,2 0 0,1 0 0,14 0 0,-4 0 0,31 0 0,2 0 0,25 0 0,3 0 0,25 0 0,14 0 470,32 0-470,-7 0 0,23 5 0,-19 8 0,7 1 0,-2 9 0,-14-11 0,-7 4 0,-7-6 0,-12-4 0,0 2 0,-5-7 0,-4 7 0,-1-4 0,-4 5 0,-4 0 0,-6 0 0,-5-4 0,-5 4 0,1-4 0,4 1 0,5 2 0,10-7 0,15 3 0,13-4 0,19 0 0,9 0 0,7 0 0,-7 0 0,-8 0 0,-10 0 0,-11 0 0,-2 0 0,-10 0 0,-9 0 0,-17 0 0,-18 0 0,-11 5 0,-7 2 0,0 4 0,7 0 0,7-4 0,7 2 0,7-8 0,-1 3 0,0 1 0,5-4 0,1 7 0,1-7 0,3 7 0,7-7 0,15 3 0,20-4 0,16 0 0,-6 0 0,10-6 0,-24 5 0,4-9 0,-17 9 0,-1-3 0,-13 0 0,-19 3 0,-12-2 0,-24-3 0,5 4 0,-5-3 0,13 5 0,8 0 0,8 0 0,10 0 0,9-4 0,17 3 0,17-2 0,12-3 0,14-1 0,-6-4 0,14-2 0,-6 1 0,0-1 0,5 1 0,-19 0 0,4 5 0,-19-2 0,-2 4 0,-11-1 0,0 2 0,-5 4 0,0 0 0,-1 0 0,-3-4 0,-1 0 0,-4-5 0,0 1 0,0-1 0,-4 4 0,0 2 0,-5 11 0,-1 9 0,0 9 0,-1 1 0,5 4 0,2-5 0,4 6 0,0-5 0,0-2 0,0-6 0,0-4 0,0-1 0,0-5 0,0-1 0,0 1 0,0-11 0,0-5 0,0-17 0,0 3 0,0-10 0,0 5 0,0-7 0,0 7 0,0-5 0,0 10 0,0-10 0,0 10 0,0-4 0,0 5 0,0 6 0,0 0 0,0 5 0,0 0 0,0 0 0,0 8 0,0 12 0,0 11 0,0 4 0,0 5 0,0-5 0,0 1 0,0-2 0,0-6 0,0 1 0,0-5 0,0-2 0,-4-4 0,3 0 0,-7-4 0,7 3 0,-7-7 0,3 2 0,-4-3 0,1 0 0,-1 0 0,1 0 0,-1 0 0,0 0 0,0-4 0,-5-5 0,4-1 0,-9-4 0,9 0 0,-4 3 0,5-2 0,0 4 0,0 0 0,4 0 0,-3 4 0,3-3 0,-9 7 0,4-7 0,-8 7 0,-3-8 0,-5 8 0,-7-9 0,1 9 0,0-4 0,0 5 0,-1 0 0,7 0 0,-5 0 0,10 0 0,1 0 0,1 0 0,9 0 0,-4 0 0,5 0 0,0 0 0,1 0 0,-1 0 0,0 0 0,0 0 0,-5 0 0,4 0 0,-4 0 0,6 0 0,-1-4 0,0 3 0,0-3 0,0 4 0,4 7 0,1 10 0,4 2 0,5 11 0,1-3 0,4-1 0,0-1 0,-4-5 0,-2-5 0,-4-2 0,0-4 0,0 0 0,0 0 0,0-1 0,4-3 0,0-2 0,10-7 0,0 3 0,6-8 0,-1 4 0,-4-1 0,-1-2 0,-5 7 0,-1-7 0,1 7 0,0-3 0,-11 4 0,-5 0 0,-17 0 0,3 0 0,-10 0 0,10 0 0,-9 0 0,9 0 0,-10 0 0,10 0 0,-4 0 0,5 0 0,1 0 0,4 0 0,-4 0 0,9 0 0,-3 0 0,4 0 0,0 0 0,0 0 0,0-4 0,0 3 0,4-7 0,1 3 0,4-4 0,0-4 0,0 3 0,0-8 0,0 3 0,0-5 0,0 0 0,0-5 0,0 4 0,0-4 0,5 5 0,0 1 0,1-1 0,-2 5 0,-4 2 0,4 4 0,-3 0 0,3 0 0,-1 4 0,2 1 0,3 4 0,0 0 0,1 0 0,-5-3 0,4 2 0,-4-3 0,5 4 0,-1 0 0,1 0 0,0 0 0,0 0 0,4 0 0,2 0 0,4 0 0,7 0 0,0 0 0,6 5 0,7-4 0,1 9 0,13-3 0,-4-1 0,5 5 0,-8-10 0,-5 9 0,-3-9 0,-11 4 0,-2-5 0,-11 0 0,5 0 0,-9 0 0,3 0 0,-4 0 0,0 0 0,0 0 0,0 0 0,-12 0 0,-9 0 0,-13 0 0,-14 0 0,5 0 0,-10 0 0,3 0 0,-5 0 0,-1 5 0,7 1 0,1 5 0,13-1 0,0 1 0,7-2 0,4 1 0,-4-1 0,9 0 0,1 0 0,1 0 0,3 0 0,-4 0 0,4-1 0,-3 1 0,7-1 0,-3 1 0,4 0 0,0 0 0,0 4 0,0 2 0,0 4 0,0-4 0,0 3 0,0-8 0,0 4 0,0-6 0,0 1 0,0 0 0,0-4 0,0-1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2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96 201 24575,'-11'20'0,"2"2"0,9-13 0,0 4 0,0-5 0,0 1 0,0 4 0,0 2 0,0 3 0,0 1 0,0-4 0,0 2 0,0-7 0,0 9 0,0-10 0,0 5 0,0-6 0,0 1 0,8-5 0,-3 0 0,13-4 0,-3 0 0,9 0 0,-7 0 0,6 0 0,-8 0 0,0-4 0,3 3 0,-8-3 0,4 0 0,-5-1 0,0-4 0,-1 0 0,1 4 0,0-3 0,-4 3 0,3-8 0,-7-2 0,4-5 0,-1-5 0,-3 4 0,4-10 0,-5 10 0,0-10 0,0 5 0,0-7 0,0 7 0,0 0 0,0 7 0,0-1 0,0 5 0,-4-3 0,-1 8 0,-5-4 0,1 5 0,1 4 0,-6 1 0,4 4 0,-9 0 0,4 0 0,-4 0 0,-1 0 0,0 0 0,1 5 0,-2 10 0,-6 8 0,4 10 0,-3-6 0,9 4 0,-1-10 0,6 4 0,2 3 0,6-11 0,4 5 0,0-13 0,0-4 0,0-1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75 24575,'-5'8'0,"2"0"0,-1-3 0,3-9 0,2-1 0,4-8 0,3 4 0,2-4 0,-1 2 0,0-2 0,0 8 0,0-3 0,-1 3 0,-3 0 0,-1 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24575,'0'-8'0,"4"-6"0,6-1 0,5 0 0,10-4 0,-4 12 0,0-7 0,-3 13 0,-3-3 0,0 4 0,-2 0 0,1 0 0,-5 0 0,5 0 0,-9 4 0,-1 18 0,-4-5 0,0 27 0,0-9 0,-5-1 0,-5 4 0,-2-12 0,-8 6 0,8-5 0,-7-2 0,3-5 0,-4-5 0,6-1 0,0-5 0,5 0 0,0 0 0,0-1 0,11-6 0,4-4 0,12-7 0,2-1 0,0 0 0,-1 5 0,1 0 0,-6 5 0,5 0 0,-4 0 0,-1 0 0,0 0 0,-5 0 0,0 0 0,-1 4 0,2 6 0,-1 5 0,-4-1 0,0 5 0,-5-5 0,0 6 0,0-1 0,0-4 0,0 3 0,0-3 0,-9 0 0,3-1 0,-13 0 0,9-4 0,-8 4 0,3-4 0,-5-1 0,1-3 0,-1-2 0,5-4 0,-3 0 0,7 0 0,-2 0 0,4 0 0,0 0 0,5 0 0,0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5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24575,'0'37'0,"0"-9"0,0 13 0,0-4 0,0-9 0,0 5 0,0-8 0,0-10 0,0 3 0,0-8 0,0 3 0,0-4 0,4-4 0,0 2 0,10-6 0,-4 3 0,8-4 0,-8 0 0,9 0 0,-4 0 0,4 0 0,0 0 0,7 0 0,-10 0 0,8 0 0,-9 0 0,-1 0 0,0 0 0,-5 0 0,0 0 0,-1 0 0,-3 0 0,-1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24575,'0'36'0,"0"6"0,0 21 0,0 8 0,0-20 0,0 25 0,0-32 0,0 19 0,0-23 0,0-2 0,0-11 0,0-7 0,0-6 0,0-6 0,0-3 0,0-1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1:5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43 24575,'0'-8'0,"0"0"0,0-1 0,0 0 0,-8 4 0,3 1 0,-13 4 0,9 0 0,-5 0 0,6 4 0,3 6 0,-4 10 0,3 1 0,1 4 0,-9-5 0,12-6 0,-7 5 0,9-9 0,0 8 0,0-8 0,0 3 0,0-4 0,4-4 0,6 3 0,5-6 0,0 2 0,8-4 0,-11 0 0,12 0 0,-14 0 0,8 0 0,-8 4 0,3-3 0,-4 3 0,0-4 0,0 0 0,-4 4 0,3-3 0,-7 6 0,2-2 0,-3 3 0,0 1 0,0 0 0,0 0 0,0-1 0,0 6 0,0 1 0,-8 4 0,1 1 0,-11-1 0,2 1 0,-3-1 0,-1 0 0,1-3 0,-1-2 0,5-5 0,-4 1 0,9-5 0,-3-1 0,4-4 0,5-4 0,0-5 0,4-6 0,0 4 0,0 2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08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17 24575,'-8'0'0,"-1"0"0,-4 4 0,3 1 0,-3 9 0,-2 6 0,4 7 0,-5 5 0,5 0 0,0 6 0,0-4 0,4 5 0,-2-7 0,8-6 0,-4 0 0,5-12 0,0 5 0,0-4 0,0 3 0,0-3 0,4-2 0,1 0 0,9-2 0,1 3 0,5-4 0,-1 0 0,1-5 0,-1-1 0,1-4 0,5 0 0,1 0 0,1 0 0,4 0 0,-10 0 0,4 0 0,-6 0 0,-4 0 0,-1-4 0,-5-1 0,0-4 0,-1 0 0,1 0 0,0 0 0,-4-4 0,3-2 0,-7-5 0,4-5 0,0-2 0,-4-11 0,3 4 0,-4-5 0,0 7 0,0-1 0,0 1 0,0 0 0,0 5 0,-8 2 0,1 5 0,-12 5 0,4 0 0,-5 5 0,6 5 0,0 0 0,0 5 0,4 0 0,-4 0 0,5 0 0,0 0 0,0 0 0,0 0 0,0 0 0,0 0 0,0 0 0,4 0 0,1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0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2.1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335 1 24575,'-17'0'0,"0"0"0,-1 0 0,-1 0 0,-4 0 0,7 0 0,-12 0 0,13 0 0,-8 0 0,4 0 0,1 0 0,4 0 0,-4 0 0,9 0 0,-4 3 0,4 6 0,0 5 0,0 4 0,0 6 0,3 1 0,-3 5 0,8 0 0,-3 0 0,-1 6 0,3-4 0,-2 4 0,4-6 0,0 0 0,0 1 0,0-6 0,0-6 0,0-2 0,0-8 0,0 4 0,3-5 0,2 1 0,3-5 0,0 0 0,5-4 0,-4 0 0,9 0 0,-9-4 0,8-5 0,-7-1 0,7-7 0,-8 8 0,4-9 0,-4 4 0,4-4 0,-3 0 0,4-1 0,-5 1 0,0-6 0,1 4 0,0-9 0,-5 10 0,-1-10 0,0 9 0,1 1 0,0 1 0,-1 9 0,-1-4 0,-2 5 0,6 3 0,-2 2 0,-1-1 0,3 0 0,-7-4 0,7 4 0,-3 0 0,1 8 0,2 5 0,-6 4 0,3 11 0,0-5 0,-3 5 0,7-6 0,-2 6 0,3-5 0,0 1 0,4-3 0,-3-3 0,7 0 0,-7-1 0,3-5 0,-5 1 0,0-1 0,1 0 0,-1-3 0,0-1 0,1-4 0,-1 0 0,0 0 0,-3 0 0,-2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10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24575,'-4'4'0,"0"6"0,4 5 0,0 4 0,0 1 0,0-1 0,0 1 0,0 0 0,0 5 0,0-9 0,0 8 0,0-14 0,0 8 0,0-3 0,0 0 0,0 3 0,0-8 0,0 9 0,0-9 0,0 8 0,0-8 0,0 4 0,0-6 0,0 1 0,0 0 0,0 0 0,0 0 0,0-1 0,4-3 0,1-1 0,4-4 0,-1 0 0,6 0 0,1 0 0,4 0 0,1 0 0,-1-4 0,1-2 0,0-8 0,-5-1 0,-1 0 0,-5 1 0,0 5 0,0-5 0,0 4 0,0-4 0,-4 6 0,-1-1 0,-4 0 0,0-5 0,0 4 0,0-8 0,0 3 0,0-5 0,0 0 0,-5 1 0,0 4 0,-9-4 0,4 9 0,-8-4 0,3 5 0,-5-1 0,0 4 0,5 2 0,-3 4 0,3-5 0,-5 4 0,0-3 0,6 4 0,-5 0 0,9 0 0,-4 0 0,5 0 0,0 0 0,0 0 0,4 0 0,1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11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0 24575,'-18'0'0,"0"0"0,-2 0 0,1 0 0,-1 0 0,0 9 0,1 2 0,-1 8 0,5 1 0,5 5 0,-3-4 0,10 4 0,-10-5 0,12-5 0,-3 3 0,4-8 0,0 9 0,0-9 0,0 3 0,0-4 0,0 0 0,4-4 0,1-1 0,8-4 0,2 0 0,5 0 0,-6 0 0,5 0 0,-4 0 0,4 0 0,1 0 0,-1-5 0,1 0 0,0-5 0,-6 0 0,0 1 0,-5 4 0,0-3 0,0 7 0,-5-7 0,0 3 0,-4-3 0,0-1 0,0 1 0,0-1 0,0 0 0,0 0 0,-3 0 0,-2 0 0,-4 1 0,0-1 0,0 0 0,0 0 0,1 4 0,-1 1 0,12 4 0,-1 0 0,14 0 0,-5 0 0,2 0 0,1 5 0,-4 0 0,8 4 0,-8 0 0,4 5 0,-4 1 0,-1 5 0,-3 5 0,-2 1 0,-4 7 0,0-7 0,0 5 0,0-10 0,0 4 0,0-5 0,0 5 0,0-4 0,-5 9 0,0-9 0,-6 10 0,-3-10 0,-3 10 0,2-10 0,-5 4 0,4 0 0,-4-4 0,-1 0 0,-4-2 0,4-8 0,-4 4 0,5-5 0,0 0 0,1-5 0,-1 0 0,5-5 0,-4 0 0,9 0 0,-3 0 0,4 0 0,0 0 0,0 0 0,0 0 0,1 0 0,-1 0 0,4 4 0,-3-4 0,7 4 0,-3-4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2:1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26 24575,'0'-9'0,"0"1"0,-7 3 0,1 2 0,-7 3 0,4 0 0,-4 0 0,3 0 0,-4 8 0,0-1 0,3 11 0,-3-2 0,4-2 0,5 0 0,-3-5 0,7 0 0,-3 0 0,4-1 0,0 1 0,0 0 0,0-1 0,0 1 0,0-1 0,0 0 0,4-3 0,-3 3 0,6-8 0,-2 8 0,4-7 0,0 7 0,0-3 0,4 0 0,-2 3 0,2-3 0,1 0 0,-4 3 0,3-4 0,-4 5 0,0-4 0,-4 3 0,-1-3 0,-4 4 0,0-1 0,0 1 0,0 0 0,0-1 0,0 1 0,-4 0 0,-1 0 0,-9 0 0,-1 0 0,-4 1 0,-1 0 0,0 0 0,1-1 0,-1-3 0,0-2 0,5-4 0,2 0 0,4 0 0,0 0 0,0 0 0,0 0 0,4 0 0,1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4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24575,'0'4'0,"0"9"0,0 27 0,0 10 0,0-1 0,0 11 0,0-18 0,0 20 0,0-14 0,0 7 0,0-9 0,0 1 0,0 7 0,0-12 0,0 10 0,0-18 0,0 11 0,0-11 0,0 11 0,0-17 0,16 11 0,-8-12 0,25 7 0,-16-11 0,9 2 0,0-9 0,0 0 0,6 0 0,0-6 0,1-4 0,-7-1 0,5-5 0,-10 0 0,4 0 0,-5 0 0,-6-4 0,0-1 0,-5-4 0,0-5 0,1-13 0,-4-7 0,5-21 0,-5 1 0,0-26 0,-1 21 0,-1 0 0,-1 1 0,-1 0 0,2 4 0,-1 0 0,-3-4 0,0 0 0,0 6 0,0 23 0,0-2 0,0 11 0,0 0 0,0 1 0,0-1 0,0-5 0,0 4 0,0-4 0,0 5 0,0 5 0,0-4 0,0 9 0,0-3 0,0 4 0,0-4 0,0 3 0,0-7 0,0 7 0,0-9 0,0 9 0,0-4 0,0 6 0,0 3 0,0 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24575,'26'0'0,"5"0"0,-5 0 0,6 0 0,7 0 0,-5 0 0,5 0 0,-7 0 0,-6 0 0,-1 0 0,-5 0 0,-5 0 0,3 0 0,-12 0 0,3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24575,'-6'5'0,"14"-1"0,20-4 0,5 0 0,13 0 0,1 0 0,-5 0 0,4 0 0,-13 0 0,-12 0 0,3 0 0,-14 0 0,0 0 0,-7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12 24575,'-13'0'0,"4"0"0,-4 0 0,-1 0 0,4 9 0,-5 2 0,6 8 0,-8 20 0,9-14 0,-3 26 0,6-17 0,4 7 0,-15 4 0,13-11 0,-7 11 0,6-17 0,3 15 0,-4-20 0,5 14 0,0-16 0,0 10 0,0-10 0,0 4 0,0-5 0,0-1 0,0 6 0,0-4 0,4 5 0,2-7 0,8 1 0,-3 5 0,4-4 0,-1 4 0,-3-10 0,3 3 0,-5-8 0,0 4 0,0-5 0,0-4 0,-1-1 0,1-4 0,0 0 0,5 0 0,0-9 0,7-8 0,-1-9 0,3-13 0,-1-2 0,2-5 0,-6-9 0,4 7 0,-8-14 0,3 13 0,-10-5 0,-2 14 0,-5 1 0,0 6 0,0 7 0,0 0 0,0 7 0,0-1 0,-9 0 0,-2 1 0,-4-1 0,-4-5 0,2-2 0,1 0 0,-4 2 0,9 5 0,-7 0 0,7 6 0,-2 0 0,4 9 0,0 1 0,4 4 0,2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24575,'0'4'0,"0"0"0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5:3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520 1 24575,'-13'0'0,"-7"0"0,-6 0 0,-6 0 0,0 0 0,6 0 0,1 0 0,0 0 0,4 0 0,0 0 0,-3 0 0,13 0 0,-9 0 0,7 0 0,3 0 0,-4 0 0,10 3 0,0 12 0,4 7 0,-5 10 0,4 6 0,-9-4 0,5-1 0,-1-2 0,1-10 0,5-1 0,-4-6 0,3-5 0,-3 0 0,4 0 0,4-1 0,5-3 0,1-2 0,8 2 0,-3-4 0,10 3 0,-4-4 0,5 0 0,-7 4 0,1-2 0,-1 2 0,1-4 0,-1 4 0,-4-3 0,4 4 0,-9-1 0,3-3 0,1 7 0,-4-7 0,3 7 0,-4-3 0,0 4 0,0 0 0,0 0 0,0-1 0,-5 6 0,5 1 0,-8 10 0,3 2 0,1-1 0,-4 5 0,3-10 0,-4 10 0,0-10 0,0 4 0,0 0 0,0-4 0,0 4 0,0 0 0,0-4 0,0 10 0,-10-5 0,4 1 0,-19-1 0,7-1 0,-7-7 0,4 6 0,1-13 0,1 3 0,-1-4 0,-5 0 0,4-5 0,-10 0 0,10-5 0,-10 0 0,4 0 0,0 0 0,-4-10 0,10-1 0,-4-9 0,5 0 0,0 0 0,6 5 0,-5 1 0,9 9 0,0-3 0,2 7 0,7-7 0,-3 7 0,4-2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6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492 287 24575,'0'-13'0,"0"-7"0,0-13 0,0-1 0,0-5 0,-10 7 0,3 0 0,-13 5 0,4 2 0,-9 9 0,4 6 0,-10 5 0,4 5 0,6 0 0,-4 0 0,11 0 0,-6 4 0,5 1 0,5 15 0,-4 8 0,11 13 0,-7 5 0,10 26 0,0-26 0,0 39 0,5-33 0,2 19 0,6-8 0,0 8 0,-1-13 0,1 11 0,-2-27 0,-4 10 0,-2-24 0,-5 10 0,0-17 0,0 4 0,0-6 0,-4-4 0,-6 4 0,-5-9 0,-5 8 0,1-7 0,-1 3 0,-5-4 0,4 0 0,-10 1 0,4-6 0,-19 0 0,24-5 0,-6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3.3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263 9 24575,'3'-4'0,"-6"0"0,-25 4 0,7 0 0,-14 0 0,15 0 0,-9 4 0,9 1 0,-4 14 0,4 2 0,1 0 0,0 1 0,9-7 0,-2-1 0,11 3 0,-3-8 0,4 4 0,0-5 0,0 0 0,0 1 0,0-1 0,4 0 0,5 0 0,5 1 0,9 1 0,2-1 0,5 1 0,0 0 0,0 0 0,0 0 0,0 0 0,-5 0 0,-1 0 0,-6-1 0,1 0 0,-6 0 0,0-1 0,-4 5 0,-5 1 0,1 4 0,-5 1 0,0-1 0,0 0 0,0 0 0,0 1 0,0-1 0,0 0 0,-4-4 0,-1 3 0,-8-7 0,3 3 0,-12-4 0,6 0 0,-7 1 0,4-1 0,-4 0 0,7 0 0,-6-4 0,8-1 0,0-4 0,1 0 0,5 0 0,-1 0 0,1 0 0,0 0 0,0 0 0,0 0 0,4 0 0,1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6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24575,'18'0'0,"19"0"0,7 0 0,19 0 0,8 0 0,-25 0 0,21 0 0,-23 0 0,5 0 0,4 0 0,-25 0 0,4 0 0,-18 0 0,0 0 0,-9 0 0,-2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7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 24575,'-5'8'0,"1"1"0,4-1 0,0 6 0,0-4 0,0 8 0,0-3 0,0 0 0,0 3 0,0-3 0,0 5 0,0-6 0,0 5 0,0-9 0,0 3 0,0-4 0,0 5 0,0 1 0,0-1 0,0 5 0,0-5 0,0 6 0,0 0 0,0-6 0,0 5 0,9-4 0,-7-1 0,11 0 0,-4-5 0,1 0 0,4-3 0,-1-3 0,2-3 0,4 0 0,0-4 0,1-1 0,-5-10 0,3 0 0,-7 0 0,3-4 0,-5 4 0,-3-10 0,-2-2 0,-4-5 0,0-7 0,0-1 0,0-7 0,0 7 0,-5 1 0,-5 12 0,-1 2 0,-8 5 0,9 5 0,-4 2 0,5 8 0,0 1 0,-5 4 0,4 0 0,-3 0 0,4 0 0,-4 0 0,3 0 0,-3 8 0,3 9 0,-1 9 0,5-8 0,2-3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7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0,0 0 0,-3 0 0,-3 0 0,4 0 0,1 0 0,-1 0 0,-4 0 0,-1 0 0,-9 0 0,-1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8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24575,'4'0'0,"4"0"0,17 0 0,-4 0 0,10 0 0,-10 0 0,4 0 0,-6 0 0,-8 0 0,-2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0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24575,'-18'0'0,"5"0"0,-6 0 0,9 0 0,-8 0 0,8 0 0,-9 0 0,9 0 0,-8 0 0,12 3 0,-2 6 0,8 1 0,0 2 0,0 8 0,0-4 0,0 15 0,0 2 0,0 7 0,0 7 0,0 7 0,0-6 0,6 14 0,1-6 0,0 7 0,4 0 0,-9-7 0,8-2 0,-8-13 0,3 4 0,-5-17 0,0 9 0,0-21 0,0 8 0,0-9 0,0 5 0,0-5 0,0-2 0,0-4 0,0 0 0,3-1 0,2-3 0,4-1 0,4-4 0,2 0 0,5 0 0,5 0 0,1 0 0,1 0 0,4 0 0,-10 0 0,4 0 0,-10 0 0,-2 0 0,-8 0 0,-1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1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24575,'0'13'0,"0"-4"0,0 25 0,0-7 0,0 4 0,0 1 0,0-1 0,0 8 0,0-6 0,0 6 0,0-7 0,0-6 0,0 5 0,4-16 0,-3 0 0,3-11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0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24575,'5'3'0,"-2"12"0,-3 6 0,0 11 0,0 0 0,0 6 0,0-5 0,0 12 0,0-17 0,0 4 0,0-13 0,0-4 0,0 3 0,0-8 0,0 4 0,4-10 0,-3 0 0,3-4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1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24575,'0'13'0,"0"18"0,0-13 0,0 29 0,0-24 0,0 16 0,0-7 0,0-6 0,0 5 0,0-16 0,0 5 0,4-12 0,-3-3 0,3-1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24575,'5'-4'0,"-2"7"0,-3 3 0,0 8 0,0 11 0,0 2 0,0 4 0,0 1 0,0-7 0,0 6 0,0-11 0,0 0 0,0-2 0,0-12 0,0 3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12 0,0 3 0,0-8 0,0-1 0,0-1 0,0-10 0,0-1 0,0-6 0,0 1 0,0 0 0,0 4 0,0-7 0,0 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4.8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44 24575,'4'-20'0,"0"9"0,-4-2 0,0 30 0,0 11 0,0 30 0,0-4 0,0 6 0,0 6 0,0 23-865,0-35 0,0 4 865,0 20 0,0 5 0,0 0 0,0 1 0,0 0 0,0-1 0,0 4 0,0-1 0,0-10 0,0 0 0,0 7 0,0-4 0,0-20 0,0-1-551,0 12 0,0 0 551,0-12 0,0-2-208,0-3 0,0 0 208,0 6 0,0-4 0,0 6 0,0 6 1590,0-21-1590,0-3 1176,0-19-1176,0-5 482,0-1-482,0-4 0,0 4 0,0 0 0,0 1 0,0 4 0,0-3 0,0 3 0,0-4 0,0-1 0,0-4 0,0-1 0,0-5 0,0-4 0,0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23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24575,'11'-4'0,"6"0"0,11 4 0,11 0 0,-7-5 0,13 4 0,-12-3 0,5 4 0,-6 0 0,-1 0 0,-5 0 0,-1 0 0,-5 0 0,-6 0 0,0 0 0,-6 0 0,6 0 0,-4 0 0,3 0 0,-8 4 0,-1 11 0,-4 13 0,5 19 0,-4 2 0,10 22 0,-9-20 0,3 30 0,0-20 0,-3 19 0,8-12 0,-8 4 0,8-19 0,-9-6 0,4-15 0,-1-7 0,-3-6 0,4-5 0,-5-1 0,0-4 0,0 0 0,0-1 0,0 0 0,-9 1 0,-2 0 0,-14 1 0,-1 0 0,-12 1 0,5-1 0,-6 2 0,8-2 0,-1 0 0,1 6 0,5-5 0,1 4 0,6-6 0,0-4 0,4 4 0,1-8 0,6 3 0,-11-4 0,11 0 0,-6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24575,'7'94'0,"0"0"0,1 0 0,-1 0 0,0 1 0,2 16 0,0 5 0,2-17 0,5-42 0,7-47 0,8 5 0,-6-5 0,-6 0 0,1-5 0,-1 4 0,1-8 0,-5 3 0,3-4 0,-3 0 0,4 0 0,1 0 0,-1 0 0,1 0 0,-1-4 0,0-2 0,-3-8 0,2 3 0,-8-3 0,4 5 0,-5 4 0,0-3 0,-4 3 0,2 0 0,-6-3 0,3 3 0,0-4 0,-3-5 0,8-6 0,-3-13 0,5-7 0,2-23 0,-7 20 0,6-26 0,-11 20 0,11-15 0,-11 8 0,5 2 0,-6 7 0,4 7 0,-3 1 0,4 7 0,-5 5 0,0 2 0,0 10 0,0 1 0,0 5 0,0 0 0,0 4 0,0 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1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24575,'13'0'0,"2"0"0,16 0 0,-9 0 0,15 0 0,-10 0 0,-1 0 0,12 0 0,-16 0 0,15 0 0,-20 0 0,6 0 0,-13 0 0,4 0 0,-5 0 0,-4 0 0,-1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2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24575,'23'0'0,"2"0"0,14 0 0,-6 0 0,0 0 0,-2 0 0,-10 0 0,-1 0 0,-2 0 0,-8 0 0,0 0 0,-7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7:0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3 0,0 13 0,0 1 0,0 7 0,0-7 0,0 12 0,0-10 0,0 6 0,0 4 0,0-16 0,0 16 0,0-12 0,0 1 0,0 4 0,0-12 0,0 6 0,0-12 0,0-7 0,0-6 0,0-6 0,4 1 0,-3 0 0,3-4 0,-4-1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492 287 24575,'0'-13'0,"0"-7"0,0-13 0,0-1 0,0-5 0,-10 7 0,3 0 0,-13 5 0,4 2 0,-9 9 0,4 6 0,-10 5 0,4 5 0,6 0 0,-4 0 0,11 0 0,-6 4 0,5 1 0,5 15 0,-4 8 0,11 13 0,-7 5 0,10 26 0,0-26 0,0 39 0,5-33 0,2 19 0,6-8 0,0 8 0,-1-13 0,1 11 0,-2-27 0,-4 10 0,-2-24 0,-5 10 0,0-17 0,0 4 0,0-6 0,-4-4 0,-6 4 0,-5-9 0,-5 8 0,1-7 0,-1 3 0,-5-4 0,4 0 0,-10 1 0,4-6 0,-19 0 0,24-5 0,-6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24575,'18'0'0,"19"0"0,7 0 0,19 0 0,8 0 0,-25 0 0,21 0 0,-23 0 0,5 0 0,4 0 0,-25 0 0,4 0 0,-18 0 0,0 0 0,-9 0 0,-2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 24575,'-5'8'0,"1"1"0,4-1 0,0 6 0,0-4 0,0 8 0,0-3 0,0 0 0,0 3 0,0-3 0,0 5 0,0-6 0,0 5 0,0-9 0,0 3 0,0-4 0,0 5 0,0 1 0,0-1 0,0 5 0,0-5 0,0 6 0,0 0 0,0-6 0,0 5 0,9-4 0,-7-1 0,11 0 0,-4-5 0,1 0 0,4-3 0,-1-3 0,2-3 0,4 0 0,0-4 0,1-1 0,-5-10 0,3 0 0,-7 0 0,3-4 0,-5 4 0,-3-10 0,-2-2 0,-4-5 0,0-7 0,0-1 0,0-7 0,0 7 0,-5 1 0,-5 12 0,-1 2 0,-8 5 0,9 5 0,-4 2 0,5 8 0,0 1 0,-5 4 0,4 0 0,-3 0 0,4 0 0,-4 0 0,3 0 0,-3 8 0,3 9 0,-1 9 0,5-8 0,2-3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0,0 0 0,-3 0 0,-3 0 0,4 0 0,1 0 0,-1 0 0,-4 0 0,-1 0 0,-9 0 0,-1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24575,'4'0'0,"4"0"0,17 0 0,-4 0 0,10 0 0,-10 0 0,4 0 0,-6 0 0,-8 0 0,-2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5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1 195 24575,'-1'-4'0,"7"0"0,3 4 0,8 0 0,-3 0 0,4 0 0,1 0 0,-1 4 0,0 5 0,-4 6 0,4 8 0,-3-7 0,0 11 0,3-11 0,-8 7 0,3-5 0,-8 1 0,8-1 0,-8-4 0,8 3 0,-4-8 0,0 4 0,-5-5 0,0 1 0,-4-1 0,0 0 0,3-3 0,1-1 0,5-18 0,0 3 0,1-18 0,3 9 0,2-9 0,5 4 0,-1 0 0,1-4 0,5 3 0,2-6 0,5 5 0,0-5 0,5 10 0,-3-10 0,9 9 0,-11-3 0,5 9 0,-12 3 0,3 4 0,-12 1 0,2 3 0,-10 3 0,0 3 0,0 0 0,1 0 0,-5-4 0,0 3 0,-4-2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24575,'-18'0'0,"5"0"0,-6 0 0,9 0 0,-8 0 0,8 0 0,-9 0 0,9 0 0,-8 0 0,12 3 0,-2 6 0,8 1 0,0 2 0,0 8 0,0-4 0,0 15 0,0 2 0,0 7 0,0 7 0,0 7 0,0-6 0,6 14 0,1-6 0,0 7 0,4 0 0,-9-7 0,8-2 0,-8-13 0,3 4 0,-5-17 0,0 9 0,0-21 0,0 8 0,0-9 0,0 5 0,0-5 0,0-2 0,0-4 0,0 0 0,3-1 0,2-3 0,4-1 0,4-4 0,2 0 0,5 0 0,5 0 0,1 0 0,1 0 0,4 0 0,-10 0 0,4 0 0,-10 0 0,-2 0 0,-8 0 0,-1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24575,'0'13'0,"0"-4"0,0 25 0,0-7 0,0 4 0,0 1 0,0-1 0,0 8 0,0-6 0,0 6 0,0-7 0,0-6 0,0 5 0,4-16 0,-3 0 0,3-11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24575,'5'3'0,"-2"12"0,-3 6 0,0 11 0,0 0 0,0 6 0,0-5 0,0 12 0,0-17 0,0 4 0,0-13 0,0-4 0,0 3 0,0-8 0,0 4 0,4-10 0,-3 0 0,3-4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24575,'0'13'0,"0"18"0,0-13 0,0 29 0,0-24 0,0 16 0,0-7 0,0-6 0,0 5 0,0-16 0,0 5 0,4-12 0,-3-3 0,3-1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24575,'5'-4'0,"-2"7"0,-3 3 0,0 8 0,0 11 0,0 2 0,0 4 0,0 1 0,0-7 0,0 6 0,0-11 0,0 0 0,0-2 0,0-12 0,0 3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12 0,0 3 0,0-8 0,0-1 0,0-1 0,0-10 0,0-1 0,0-6 0,0 1 0,0 0 0,0 4 0,0-7 0,0 3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43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24575,'11'-4'0,"6"0"0,11 4 0,11 0 0,-7-5 0,13 4 0,-12-3 0,5 4 0,-6 0 0,-1 0 0,-5 0 0,-1 0 0,-5 0 0,-6 0 0,0 0 0,-6 0 0,6 0 0,-4 0 0,3 0 0,-8 4 0,-1 11 0,-4 13 0,5 19 0,-4 2 0,10 22 0,-9-20 0,3 30 0,0-20 0,-3 19 0,8-12 0,-8 4 0,8-19 0,-9-6 0,4-15 0,-1-7 0,-3-6 0,4-5 0,-5-1 0,0-4 0,0 0 0,0-1 0,0 0 0,-9 1 0,-2 0 0,-14 1 0,-1 0 0,-12 1 0,5-1 0,-6 2 0,8-2 0,-1 0 0,1 6 0,5-5 0,1 4 0,6-6 0,0-4 0,4 4 0,1-8 0,6 3 0,-11-4 0,11 0 0,-6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2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226 132 24575,'0'-17'0,"0"-1"0,0-2 0,0 5 0,0 1 0,0 5 0,-4-4 0,-1 6 0,-9-6 0,4 12 0,-4-3 0,-5 4 0,7 0 0,-12 0 0,14 0 0,-8 0 0,8 0 0,1 14 0,0 18 0,7 17 0,-3 22 0,5-13 0,0-4 0,0-1 0,0 5 0,0 0 0,0 0 0,0 11 0,6 22 0,1-18 0,6-2 0,-1-7 0,1-8 0,-7-9 0,0-8 0,-6-7 0,0-5 0,0-2 0,0-5 0,0-1 0,0-4 0,0-1 0,-5-1 0,0-3 0,-4 4 0,-5-5 0,4 0 0,-4 0 0,0 0 0,4-4 0,-3 0 0,-1-5 0,8 0 0,-3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24575,'33'0'0,"-14"0"0,32 0 0,-16 0 0,11 0 0,1 0 0,-7 0 0,-1 0 0,-12 0 0,-7 0 0,-6 0 0,-6 0 0,1 0 0,-4 0 0,-1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3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4 0,0 1 0,0 5 0,0-4 0,0 4 0,0 0 0,0-9 0,0 8 0,0-9 0,0 5 0,0-1 0,0 1 0,0-5 0,0 3 0,0-8 0,0 3 0,4-8 0,1 3 0,9-3 0,1 0 0,10 0 0,-4-5 0,4 4 0,-6-3 0,1 4 0,0-5 0,-6 0 0,5 0 0,-9 0 0,3 0 0,-4 0 0,0 0 0,0 0 0,0-4 0,0-1 0,-1-4 0,-3-5 0,-1-1 0,-4-5 0,0-5 0,0 4 0,0-10 0,0 4 0,0-5 0,0 6 0,-4 0 0,-6 7 0,-1 4 0,-7 0 0,3 10 0,0 1 0,-4 4 0,5 0 0,-6 0 0,0 0 0,1 0 0,8 0 0,2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7.0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270 1 24575,'-17'0'0,"0"0"0,-1 0 0,-6 0 0,4 0 0,-3 0 0,-1 0 0,4 0 0,-4 4 0,6 5 0,0 1 0,3 8 0,-2-4 0,11 0 0,-2-2 0,8-3 0,0-1 0,0 0 0,0 0 0,0 0 0,8 1 0,2 0 0,13 0 0,-3 4 0,4-2 0,-1 7 0,-3-3 0,4 4 0,-6-1 0,0-4 0,-4 4 0,4-8 0,-8 7 0,3-7 0,-5 3 0,-3-1 0,-1-2 0,-4 2 0,0 1 0,0-3 0,0 2 0,0-3 0,-4-1 0,-5 1 0,-1-1 0,-7 1 0,3 0 0,-5-4 0,5-1 0,-3-4 0,8 0 0,-9 0 0,9 0 0,-4 0 0,5 0 0,3 0 0,2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24575,'13'0'0,"4"0"0,-7 0 0,8 0 0,-8 0 0,4 0 0,-9 0 0,-1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24575,'19'0'0,"2"0"0,1 0 0,8 0 0,-19 0 0,13 0 0,-14 0 0,0 0 0,-7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5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24575,'-14'0'0,"5"0"0,-10 0 0,4 0 0,-5 0 0,1 0 0,4 0 0,-4 0 0,9 0 0,-8 0 0,8 0 0,-4 0 0,9 8 0,1 2 0,4 8 0,0 7 0,5 2 0,1 12 0,5-5 0,0 4 0,1 1 0,-1 1 0,1 14 0,0-5 0,-5 12 0,-2-12 0,-5 5 0,0 0 0,0-5 0,0 5 0,0-8 0,0 1 0,0-7 0,0 5 0,5-11 0,-4 5 0,4-13 0,-1 5 0,-3-10 0,4 4 0,-5-10 0,0 3 0,0-8 0,0 4 0,0-5 0,0 0 0,4-4 0,1 2 0,4-6 0,-1 3 0,1-4 0,-1 0 0,6 0 0,1 0 0,4 0 0,1 0 0,-5 0 0,3 0 0,-3 0 0,4 0 0,-4 0 0,-1 0 0,-1 0 0,-3 0 0,4 0 0,-5 0 0,-4 0 0,-1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21 111 24575,'-5'18'0,"4"0"0,-8 2 0,8-1 0,-3 1 0,4-1 0,0 1 0,0-1 0,0 1 0,0-5 0,0 2 0,0-7 0,4 2 0,4-3 0,2-4 0,7-1 0,-7-4 0,8 0 0,-8 0 0,4 0 0,-5 0 0,4 0 0,-3 0 0,4 0 0,-5 0 0,0 0 0,0-4 0,-1-1 0,1-4 0,1-5 0,-1-1 0,-4 0 0,0-4 0,-1 4 0,-3-4 0,3-7 0,-4 5 0,0-4 0,0 0 0,0 4 0,0-4 0,-8 5 0,1 1 0,-7 0 0,0 3 0,-2 6 0,1 2 0,-3 7 0,8-3 0,-9 4 0,9 0 0,-9 0 0,9 0 0,-4 0 0,5 4 0,0 1 0,4 8 0,-3 2 0,7 0 0,-3 3 0,4-3 0,0 5 0,0-9 0,0-3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3:5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151 399 24575,'0'-14'0,"0"-6"0,0-6 0,0-1 0,0-4 0,0 4 0,8 1 0,-6-5 0,12 10 0,-13-5 0,7 12 0,-7-5 0,3 9 0,-4-9 0,0 9 0,0-8 0,0 8 0,0-4 0,0 5 0,0 0 0,0 0 0,-4 4 0,-1 1 0,-8 4 0,3 0 0,-4 0 0,5 0 0,0 0 0,0 4 0,0 1 0,4 4 0,-3 0 0,3 0 0,0 0 0,-2-1 0,6 1 0,-8 5 0,8-4 0,-3 3 0,4 1 0,0-4 0,0 8 0,0-8 0,0 9 0,0-5 0,0 1 0,0 4 0,0-9 0,0 3 0,0-4 0,0 0 0,0 0 0,0-1 0,0 6 0,0-4 0,0 4 0,0-5 0,0-1 0,0 1 0,0 0 0,0-1 0,0 1 0,0 0 0,4-5 0,1 4 0,8-2 0,2 3 0,5-4 0,-1 4 0,-4-4 0,3 5 0,-8-1 0,4 5 0,-5-4 0,1 3 0,-1 1 0,0-4 0,0 4 0,-4-6 0,-1 1 0,-4 0 0,0 0 0,0 0 0,0-1 0,0 6 0,0 1 0,0 4 0,0 1 0,-9-1 0,2 1 0,-7-1 0,0 1 0,4-5 0,-9-1 0,9-6 0,-9 2 0,9-1 0,-8 1 0,3-5 0,0-1 0,-3-4 0,7 0 0,-7 0 0,8 0 0,-4 0 0,9-4 0,-3-6 0,6-5 0,-2-10 0,4 4 0,0-10 0,0 4 0,0 1 0,0-5 0,0 10 0,4-5 0,2 6 0,4 1 0,-1-1 0,1 5 0,4-3 0,0 7 0,1-3 0,3 5 0,-8 0 0,4-1 0,-5 1 0,-1 0 0,1 4 0,0-3 0,-4 7 0,-1-3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0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28 126 24575,'0'17'0,"0"1"0,0 1 0,0 0 0,0 1 0,0 5 0,0-9 0,0 8 0,0-14 0,0 4 0,0-5 0,4 0 0,6-4 0,0 2 0,8-6 0,-8 3 0,8-4 0,-3 0 0,4 0 0,-4 0 0,-1 0 0,-1 0 0,-3 0 0,9 0 0,-9 0 0,3-4 0,-3-5 0,-1-6 0,1-5 0,0 0 0,-5-5 0,-1-2 0,-4-5 0,0 0 0,0 5 0,0 2 0,0 5 0,0 0 0,-8 1 0,1 4 0,-11 1 0,8 4 0,-9 5 0,4 1 0,-4 4 0,4 0 0,-3 0 0,3 0 0,1 0 0,-5 0 0,9 0 0,-9 14 0,8-1 0,-10 17 0,10-9 0,1 5 0,1-7 0,8-8 0,-4-2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0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24575,'0'25'0,"0"-8"0,0 27 0,0-10 0,0 11 0,0 1 0,0-1 0,0-5 0,0-7 0,0-2 0,0-10 0,0-1 0,0-6 0,0 0 0,0 0 0,0 0 0,0-1 0,0-9 0,0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0 229 24575,'0'13'0,"0"-3"0,0 3 0,0-4 0,0 0 0,0 5 0,0 0 0,4 4 0,11-8 0,-3 2 0,12-11 0,-9 3 0,-1-4 0,5 0 0,-4 0 0,4 0 0,0 0 0,0 0 0,-5 0 0,4-5 0,-8 0 0,4-4 0,-5 0 0,-1-4 0,1 3 0,0-4 0,-4 1 0,-1-2 0,-4-4 0,0-7 0,0 0 0,0-6 0,0 5 0,0-3 0,0 9 0,0-4 0,-4 10 0,-1 2 0,-9 3 0,4 1 0,-3 4 0,4 1 0,-5 4 0,4 0 0,-4 0 0,1 0 0,-2 0 0,-4 4 0,-2 12 0,5 12 0,-5 12 0,2 7 0,1-1 0,2-7 0,5 6 0,5-18 0,1 5 0,5-13 0,0-4 0,0-2 0,0-4 0,0-4 0,0-1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8.2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35 24575,'0'3'0,"0"3"0,0 11 0,0 1 0,0 1 0,0-6 0,0 10 0,0-13 0,0 8 0,4-9 0,1-1 0,7-3 0,2 2 0,0-6 0,8 3 0,-11-4 0,17 0 0,-13 0 0,14-4 0,-9-5 0,-1-6 0,-6-4 0,1-4 0,-3 3 0,3-4 0,-9 6 0,-1-1 0,-4 5 0,0 2 0,0 3 0,0 1 0,0 6 0,0 8 0,0 12 0,0 7 0,0 11 0,0 9 0,0 0 0,0 13 0,5-12 0,-4 11 0,9-11 0,-4 4 0,0-12 0,-1-2 0,-5-11 0,0-1 0,0-6 0,0 0 0,0-4 0,0 3 0,0 2 0,0 1 0,0 4 0,0-6 0,0 0 0,-5 1 0,0-1 0,-8-4 0,3-1 0,-7-4 0,3 0 0,-5-4 0,1-1 0,0-4 0,-1 0 0,1 0 0,-1-4 0,0-11 0,1 0 0,2-14 0,7 4 0,4-5 0,5-7 0,0 0 0,0-7 0,0-7 0,0 5 0,16-6 0,2 13 0,16-1 0,-7 14 0,3 0 0,-5 11 0,0 1 0,-6 8 0,-10 2 0,-6 4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24575,'5'-1'0,"-1"13"0,-4 20 0,0-3 0,0 19 0,0-14 0,0 11 0,0-5 0,0-4 0,0-5 0,0 1 0,0-12 0,0 4 0,0-13 0,0 2 0,0-4 0,0 0 0,0-1 0,0 1 0,0-1 0,0 1 0,0-1 0,0 1 0,0-4 0,0-1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4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67 24575,'-5'8'0,"4"0"0,-3 11 0,0-1 0,2 2 0,-2 0 0,4 4 0,0 1 0,0-4 0,0 10 0,0-10 0,0 9 0,0-15 0,0 14 0,0-18 0,0 13 0,0-10 0,0 6 0,0-2 0,0-3 0,4 3 0,6-7 0,5 7 0,-1-8 0,4 3 0,-3-3 0,0-1 0,3-4 0,-8-1 0,4-4 0,-1 0 0,-3 0 0,4 0 0,-1 0 0,-3 0 0,3-4 0,-3-5 0,-1-6 0,1-10 0,0-1 0,1-6 0,0-14 0,1 3 0,-6-11 0,0 7 0,-6 0 0,0 7 0,0 1 0,0 7 0,0 6 0,0 1 0,0 10 0,0 1 0,-4 6 0,-5 3 0,-6 1 0,-10 4 0,4 0 0,-10 0 0,10 4 0,-3 2 0,4 8 0,1 1 0,3 4 0,2 1 0,9-10 0,0-1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5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24575,'0'18'0,"0"12"0,0 9 0,0 2 0,0 15 0,0-13 0,0 18 0,0-6 0,0-1 0,0-7 0,0-10 0,0-15 0,0 2 0,0-15 0,0 1 0,0-6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24575,'0'19'0,"0"-4"0,0 11 0,0-7 0,0 1 0,0 5 0,0-4 0,0-1 0,0-6 0,0-1 0,0-3 0,0 9 0,0-10 0,4 5 0,5-6 0,5 2 0,0-5 0,4-1 0,-3-4 0,4 0 0,1 0 0,0 0 0,-6 0 0,4 0 0,-8 0 0,4 0 0,-5-4 0,0-6 0,0-5 0,1-10 0,1-2 0,-5-5 0,-2-7 0,-4 5 0,0-11 0,0 4 0,0 1 0,-5 1 0,-1 7 0,-8 5 0,-2 6 0,-4 7 0,1 9 0,-1 0 0,0 5 0,1 0 0,4 9 0,-5 14 0,13 5 0,-3 25 0,4-4 0,4 7 0,-3-23 0,5-12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7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24575,'4'0'0,"0"0"0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09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188 126 24575,'0'-8'0,"0"-1"0,0-4 0,0-1 0,0-1 0,0-2 0,0 7 0,0-3 0,0 4 0,0 0 0,-4 4 0,-1 1 0,-3 4 0,-6 0 0,-1 0 0,0 0 0,-3 0 0,8 0 0,-9 0 0,4 0 0,1 0 0,0 0 0,5 4 0,0-3 0,4 7 0,-3-7 0,7 7 0,-3-3 0,4 4 0,0-1 0,0 1 0,0 0 0,0 0 0,0-1 0,0 1 0,0 5 0,0-4 0,0 3 0,0-4 0,9 0 0,1 5 0,10-3 0,-5 7 0,-1-8 0,-5 9 0,0-9 0,1 8 0,-1-4 0,0 1 0,1 3 0,-2-8 0,2 3 0,-2-4 0,1 0 0,0 0 0,0 4 0,0-3 0,5 3 0,-4-4 0,4 1 0,-1-1 0,-3 0 0,4 0 0,-5 0 0,-5 0 0,4-1 0,-7 1 0,3 0 0,-4 0 0,0-1 0,0 6 0,0-4 0,0 8 0,0-3 0,0 0 0,0 3 0,-9-3 0,3 0 0,-12 3 0,3-8 0,-5 4 0,1-4 0,-1-4 0,1-2 0,0-4 0,0 0 0,-1 0 0,5 0 0,0-15 0,10-2 0,0-16 0,5-5 0,0-1 0,0-7 0,0 7 0,0 1 0,0 6 0,5 5 0,0 2 0,5 6 0,-1 0 0,0 4 0,1-4 0,-1 9 0,5-4 0,-4 5 0,4 0 0,-6 0 0,1 0 0,0 0 0,0 4 0,-1-3 0,1 3 0,0 0 0,-5-2 0,0 6 0,-4-3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1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24575,'23'0'0,"2"0"0,7 0 0,-5 0 0,-2 0 0,-1 0 0,-8 0 0,6 0 0,-16 7 0,2 16 0,-8 25 0,0 10 0,0 6 0,6 6 0,-5-9 0,11 12 0,-11-7 0,5-10 0,-1-8 0,-4-15 0,4-8 0,-5-10 0,4 3 0,-3-8 0,4 4 0,-5-5 0,0 0 0,0 0 0,0-1 0,0 1 0,0 0 0,0 0 0,0 0 0,0-1 0,0 6 0,0-4 0,0 4 0,4-1 0,-3 2 0,3 0 0,-4 3 0,0-3 0,0 5 0,5-1 0,-4 1 0,3-1 0,-4 1 0,0-5 0,0-2 0,0-4 0,0-1 0,0 1 0,-12-1 0,-5-3 0,-13-1 0,-9-4 0,5 0 0,-11 0 0,11 0 0,-4 0 0,11 0 0,-3 0 0,9 0 0,2 0 0,0 0 0,9-4 0,-3 3 0,4-3 0,1 4 0,3-4 0,1 3 0,4-2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24575,'7'94'0,"0"0"0,1 0 0,-1 0 0,0 1 0,2 16 0,0 5 0,2-17 0,5-42 0,7-47 0,8 5 0,-6-5 0,-6 0 0,1-5 0,-1 4 0,1-8 0,-5 3 0,3-4 0,-3 0 0,4 0 0,1 0 0,-1 0 0,1 0 0,-1-4 0,0-2 0,-3-8 0,2 3 0,-8-3 0,4 5 0,-5 4 0,0-3 0,-4 3 0,2 0 0,-6-3 0,3 3 0,0-4 0,-3-5 0,8-6 0,-3-13 0,5-7 0,2-23 0,-7 20 0,6-26 0,-11 20 0,11-15 0,-11 8 0,5 2 0,-6 7 0,4 7 0,-3 1 0,4 7 0,-5 5 0,0 2 0,0 10 0,0 1 0,0 5 0,0 0 0,0 4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19.5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 24575,'8'-3'0,"-1"2"0,2-3 0,-1 4 0,0 0 0,0 0 0,0 7 0,0 2 0,-3 8 0,-2 1 0,2 0 0,-4-4 0,3 3 0,-4 2 0,0 1 0,0 4 0,0-11 0,0 5 0,0-9 0,0 4 0,0-5 0,0-7 0,0-6 0,4-9 0,1-10 0,4 5 0,5-5 0,-4 6 0,7-1 0,-7 5 0,7-3 0,-7 8 0,7-5 0,-8 6 0,9-1 0,-9 4 0,8-3 0,-7 7 0,2-7 0,-3 7 0,-1-3 0,0 4 0,1 0 0,-1 0 0,0 0 0,0 0 0,1 0 0,-1 0 0,0 0 0,1 4 0,-1 0 0,0 5 0,1 3 0,-1-2 0,1 7 0,0-3 0,0 0 0,-1-2 0,1-3 0,-5-1 0,4 0 0,-8 0 0,4-3 0,-4-1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24575,'13'0'0,"2"0"0,16 0 0,-9 0 0,15 0 0,-10 0 0,-1 0 0,12 0 0,-16 0 0,15 0 0,-20 0 0,6 0 0,-13 0 0,4 0 0,-5 0 0,-4 0 0,-1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24575,'23'0'0,"2"0"0,14 0 0,-6 0 0,0 0 0,-2 0 0,-10 0 0,-1 0 0,-2 0 0,-8 0 0,0 0 0,-7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4:5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3 0,0 13 0,0 1 0,0 7 0,0-7 0,0 12 0,0-10 0,0 6 0,0 4 0,0-16 0,0 16 0,0-12 0,0 1 0,0 4 0,0-12 0,0 6 0,0-12 0,0-7 0,0-6 0,0-6 0,4 1 0,-3 0 0,3-4 0,-4-1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19:5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987 9 24575,'-4'-5'0,"-11"2"0,-6 3 0,-12 0 0,-21 0 0,2 0 0,-27 0 0,5 0 0,-8 0 0,0 12-726,-12 18 726,14 28 0,37-22 0,3 4 0,5 7 0,4 3 0,3 3 0,2 0 0,-2 0 0,4 2 0,5 5 0,5 1 0,2-10 0,3 1 0,4 8 0,3 1 0,2-3 0,0-2 0,0 34 0,0-26 0,0-2 0,0-4 0,1-5 0,4 1 0,24 24 0,17 3 0,17-8 0,13-24 0,-18-24 0,39-12 0,-26-7 0,16-6 0,-25-6 0,-14-12 0,-6-7 0,-5-17 726,-8-7-726,-10 1 0,-1-14 0,-6 6 0,1-7 0,-6-1 0,-2 8 0,-5 2 0,0 14 0,-4 7 0,-12 7 0,-6 10 0,-10 5 0,-1 6 0,1 5 0,0 0 0,-1 0 0,1 0 0,5 4 0,7 1 0,6 4 0,5 0 0,4 0 0,1 0 0,4 0 0,13-4 0,4-1 0,20-4 0,3 0 0,7-6 0,-7-4 0,-1-8 0,-12-2 0,3 3 0,-13 3 0,2 4 0,-10 5 0,0 1 0,-5 16 0,0 27 0,-4 18 0,-6 25 0,2-32 0,0 0-790,-4 46 790,1-35 0,0-1 0,6 20-158,-3-26 0,1-2 158,3 17 0,0 21 0,0-24 0,0-10 0,4-17 0,2-13 777,4-5-777,-5-8 329,3-8-329,-3-1 0,4-4 0,-4 0 0,-2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02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1 583 24575,'0'-14'0,"0"-9"0,0 1 0,5-10 0,5 0 0,3-15 0,8 12 0,-3-18 0,-1 19 0,-6 1 0,-1 8 0,-5 10 0,0 9 0,-1 17 0,-4 32 0,-6 9 0,-1 12 0,0 5 0,-3-11 0,8 22 0,-3-15 0,5-1 0,0-10 0,0-13 0,0-8 0,0-8 0,3-10 0,2-2 0,4-4 0,0-4 0,0-1 0,0-4 0,4 0 0,3-14 0,12-12 0,-4-15 0,12-15 0,-11 7 0,6-13 0,-1 6 0,-4 0 0,-1 2 0,-4 14 0,-9-5 0,4 11 0,-5-5 0,0 7 0,-5 5 0,-2 2 0,-4 10 0,0 1 0,0 5 0,0 11 0,0 24 0,-4 3 0,-3 31 0,-5-11 0,5 7 0,-4 5 0,9-5 0,-3 0 0,5-2 0,0-13 0,0 4 0,9-11 0,2-1 0,10-2 0,-1-15 0,1 8 0,-2-13 0,1 3 0,-5-8 0,3-2 0,-3-4 0,4 0 0,1 0 0,5-9 0,3-10 0,7-17 0,2-8 0,1-12 0,-1 4 0,-4-10 0,12-7 0,-22 17 0,15-19 0,-24 22 0,4-15 0,-6 8 0,0 8 0,-6 10 0,-1 5 0,-5 7 0,0 5 0,0 7 0,0 5 0,-4 4 0,-6 1 0,-5 4 0,-10 0 0,4 5 0,-13 18 0,11 8 0,-13 19 0,10-2 0,-4 8 0,11-8 0,1 6 0,6-7 0,6-7 0,-4-7 0,9-7 0,-3-7 0,4-4 0,0-1 0,0-6 0,0 1 0,4 0 0,1 0 0,8-4 0,2 3 0,4-7 0,7 3 0,9-4 0,-1 0 0,7 0 0,-14 0 0,3 0 0,-9 0 0,10 0 0,-10 0 0,10 0 0,-10 0 0,10 0 0,-10 0 0,4 0 0,0 0 0,-4-8 0,5-9 0,-5-10 0,0-5 0,1 0 0,-6-1 0,0-5 0,1-2 0,-5-7 0,6-7 0,-6-2 0,0-8 0,1 9 0,-2 7 0,0 9 0,0 12 0,-5 7 0,-2 6 0,-12 9 0,-3 15 0,-9 8 0,-7 16 0,4-2 0,-5 2 0,11-2 0,2-6 0,5 0 0,0-7 0,4 1 0,2-1 0,4-4 0,0-1 0,0-5 0,0-1 0,0 1 0,0 0 0,4 0 0,1 0 0,8-4 0,2 3 0,4-3 0,1 1 0,5 3 0,-4-4 0,4 6 0,-5-2 0,-1 1 0,-4 0 0,3-1 0,-8 0 0,4 5 0,-5-4 0,-3 4 0,-2-5 0,-4-1 0,0 6 0,0 1 0,0 4 0,-5 1 0,-5-1 0,-11 2 0,0-1 0,-10-4 0,5-1 0,-6-5 0,0-4 0,5-1 0,-4-5 0,15 0 0,-8 0 0,14 0 0,-4 0 0,5 0 0,4-4 0,5 3 0,5-2 0,8 3 0,2 0 0,5 0 0,-5 0 0,8 0 0,-6 0 0,8 0 0,-6 0 0,7 0 0,0 0 0,6 0 0,-5-5 0,4-5 0,-5-7 0,7-4 0,-1-1 0,1-6 0,-4-6 0,6-9 0,-10-5 0,5 0 0,-7 1 0,0 0 0,-5 6 0,-2 2 0,-10 13 0,-1 0 0,-5 11 0,0 2 0,-4 8 0,-5 1 0,-1 4 0,-9 0 0,5 4 0,-2 6 0,-3 11 0,8 0 0,-5 4 0,6 0 0,0-4 0,4 4 0,2-5 0,4-1 0,0-4 0,0 3 0,0-8 0,0 4 0,0-5 0,0 0 0,3-1 0,2-3 0,9-1 0,0-4 0,1 0 0,4 4 0,1-3 0,1 4 0,-1-1 0,-1-3 0,-4 7 0,-1-3 0,5 5 0,-9-1 0,3 0 0,-4 0 0,0-1 0,0 1 0,-4 0 0,-1 0 0,-4 0 0,-4-1 0,-6-3 0,-4-2 0,-6-3 0,-5 0 0,4 0 0,-5 0 0,7 0 0,4 0 0,-4 0 0,9 0 0,-4 0 0,6 0 0,-1 0 0,0 0 0,1 0 0,-6 0 0,-6 0 0,7 0 0,-1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03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24575,'0'10'0,"0"11"0,0 27 0,0 25 0,0 22 0,0-39 0,0 2-392,0 5 1,0-1 391,0 35 0,0-39 0,0 2 0,0 0 0,0-1 0,0 30 0,0-24 0,0-3 0,0-9 193,0 14-193,0-14 0,0-25 0,4-1 0,1-14 0,4-4 590,0-4-590,4-10 0,4-25 0,13-22 0,3-14 0,-11 23 0,-5 15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0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7 661 24575,'-6'-11'0,"7"3"0,33 8 0,2 0 0,26 0 0,11-6 0,2-8 0,16-2 0,-1-10 0,-21 11 0,18-5 0,-29-4 0,6 9 0,-10-9 0,-7 7 0,-13 5 0,-2-8 0,-17 13 0,3-10 0,-8 10 0,4-6 0,-5-1 0,-4 4 0,4-14 0,-3 2 0,5-11 0,-5 1 0,-2-7 0,-4 6 0,0-5 0,0 6 0,0 6 0,0 1 0,-4 6 0,-11 3 0,-8 1 0,-9 9 0,5 1 0,-4 5 0,15 0 0,-8 0 0,14 0 0,-4 0 0,5 0 0,-4 8 0,1 22 0,-2 6 0,1 33 0,-1 7 0,-6 16-544,12-42 1,0 2 543,-3 3 0,1 1 0,4 1 0,3 0 0,-1 6 0,1-1-421,3 35 421,0-43 0,0-1 0,0 32 0,0 8 0,0-11 0,0-18 0,0-17 0,0-14 0,0-8 0,4-10 1062,-3-1-1062,3-6 446,0-3-446,1-1 0,4-8 0,5-11 0,2-14 0,6-4 0,8-15 0,-7 14 0,1-6 0,-4 7 0,-4 7 0,0 0 0,3 11 0,-9 1 0,4 5 0,-5 4 0,-1 1 0,1 4 0,0 0 0,0 0 0,0 0 0,-1 0 0,1 0 0,0 4 0,0 5 0,0 6 0,-3 5 0,2-1 0,-2 1 0,3-5 0,1 3 0,-1-8 0,0 8 0,0-8 0,1 4 0,-1-9 0,4-1 0,8-4 0,5 0 0,6-10 0,2-8 0,0-11 0,2-13 0,-1 5 0,-4-4 0,-4 7 0,-5 2 0,-6 0 0,0-1 0,-5 1 0,-1 0 0,-4 5 0,-1 7 0,-5 1 0,0 9 0,0-4 0,0 6 0,-8 3 0,-3 1 0,-3 4 0,1 0 0,4 0 0,0 0 0,-5 0 0,4 4 0,-5 11 0,5 7 0,-1 17 0,0-6 0,5 13 0,1-13 0,5 6 0,0 0 0,0-11 0,0 9 0,0-16 0,0 4 0,4-10 0,5 3 0,6-3 0,10 1 0,-9-2 0,8-4 0,-9-1 0,5 1 0,-6-1 0,5 1 0,-9-5 0,3-1 0,-4-4 0,0 0 0,0 0 0,-5-8 0,0 6 0,-4-6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0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183 583 24575,'5'-6'0,"-6"7"0,-9 13 0,-6 16 0,-9-7 0,3 12 0,-5-7 0,6 4 0,0-10 0,5 2 0,2-14 0,9 4 0,-3-5 0,7-1 0,1-3 0,22-11 0,-5-6 0,28-17 0,-3-1 0,8-1 0,2 7 0,-5 12 0,-9 7 0,1 5 0,-17 0 0,2 5 0,-13 24 0,-1 3 0,-4 30 0,-6-6 0,0 0 0,0-2 0,-5-8 0,-13 3 0,-2-8 0,-8-6 0,8-10 0,5-11 0,-3 0 0,3-5 0,-4-4 0,4 0 0,2-5 0,8-4 0,1-1 0,0-4 0,3 0 0,-3 0 0,4 0 0,4 0 0,11 5 0,7-5 0,16 3 0,-4-5 0,11-6 0,-11 0 0,4-6 0,1 1 0,5-20 0,-1-5 0,-3-18 0,-11 15 0,-4-10 0,-7 18 0,-1-12 0,-6 20 0,-5 7 0,-1 32 0,-11 23 0,-1 23 0,0 12 0,1 1 0,6-1 0,0 0 0,0-7 0,0-8 0,0-3 0,9-17 0,2 4 0,14-17 0,-4-1 0,10-3 0,-5-5 0,6-2 0,-5-4 0,-2 0 0,0-4 0,-8-12 0,7-1 0,-12-14 0,8 4 0,-8-5 0,3 0 0,-9-1 0,-1 1 0,-5-7 0,0-1 0,0 0 0,0 1 0,0 7 0,-5 5 0,0 6 0,-9 3 0,4 8 0,-9 0 0,9 6 0,-4 4 0,5 0 0,0 0 0,0 0 0,0 0 0,1 0 0,-6 0 0,4 4 0,-9 6 0,13 4 0,-8 12 0,9-5 0,-1 9 0,-3-9 0,8 4 0,-4-10 0,5-1 0,0-5 0,0-1 0,0 1 0,0 0 0,8-4 0,9-2 0,3-3 0,10 0 0,-3 0 0,5 0 0,7 0 0,-5 0 0,4 0 0,-6-5 0,1-1 0,-1-9 0,1-8 0,-5-5 0,5-7 0,-10 3 0,6-9 0,-6-6 0,1-2 0,-5-13 0,-2 6 0,-4-15 0,-5 5 0,-2-5 0,-6 7 0,0 8 0,0 9 0,0 14 0,0 8 0,0 10 0,-4 6 0,-6 5 0,-5 4 0,-10 0 0,-1 9 0,-8 15 0,0 13 0,-7 36 0,9-18 0,9-2 0,3 0 0,5 2 0,0-7 0,3 1 0,4 17 0,1 15 0,0-14 0,7 2 0,0-27 0,0 11 0,10-19 0,2 4 0,14-10 0,-4-3 0,3-9 0,-5 3 0,-1-8 0,1 3 0,-5-5 0,3-4 0,-3-1 0,0-4 0,3 0 0,-3 0 0,4 0 0,2-14 0,-6 1 0,5-17 0,-4 8 0,0-3 0,2 5 0,-7 1 0,3-1 0,-4 5 0,-1-3 0,-4-3 0,4-6 0,-7 20 0,12 10 0,3 20 0,5 8 0,3-9 0,-4 3 0,-6-10 0,3-1 0,-3-9 0,4-1 0,-4-4 0,9 0 0,-8-4 0,10-12 0,-4-12 0,0-13 0,1-5 0,-5-5 0,-1 9 0,-6-7 0,-1 20 0,-3-8 0,-3 21 0,-4-4 0,0 11 0,0 8 0,0 12 0,0 17 0,0 6 0,0 5 0,0-7 0,0 0 0,0-5 0,0 3 0,0-14 0,0 8 0,4-14 0,1 3 0,3-5 0,1-3 0,5-1 0,0-4 0,6 0 0,-1 0 0,6 0 0,1 0 0,1-8 0,-2-3 0,-5-9 0,-1 0 0,2-5 0,-2 4 0,-2-10 0,-3 10 0,-3-17 0,0 10 0,0-17 0,1-11 0,-5-11 0,-1 1 0,-6-12 0,0 20 0,0-13 0,0 7 0,0 8 0,0 2 0,0 19 0,0 3 0,0 17 0,0 1 0,-4 9 0,-1 1 0,-4 4 0,0 0 0,-5 0 0,-2 21 0,-1 12 0,-1 27 0,11 4 0,2 11 0,5 7 0,0 2 0,0 7 0,0-18 0,0-1 0,0-9 0,5-7 0,6-8 0,7-3 0,-2-17 0,5 9 0,-5-16 0,4 0 0,0-2 0,-5-9 0,-2 4 0,-4-6 0,0-3 0,0-1 0,0-4 0,-1 0 0,1 0 0,0 0 0,1-14 0,0-4 0,0-18 0,6-4 0,-3-5 0,4-2 0,-6 0 0,-4 0 0,-2 7 0,-5 1 0,0 7 0,0 5 0,0 2 0,0 10 0,0 1 0,0 5 0,0 0 0,0 29 0,0-3 0,0 26 0,0-11 0,0 0 0,0 0 0,0 0 0,0-5 0,0 3 0,0-9 0,4 5 0,1-12 0,5 0 0,-5-5 0,2 0 0,-2 0 0,4-1 0,0-3 0,0-1 0,0-4 0,0 0 0,-1 0 0,1 0 0,0 0 0,0-4 0,0-1 0,0-9 0,0 0 0,1-6 0,0-5 0,0-2 0,-4 0 0,-1 2 0,-5 5 0,0 5 0,0 1 0,0 5 0,0 1 0,0 6 0,0 13 0,0 11 0,0 16 0,0-4 0,0 11 0,0-4 0,0-1 0,0-2 0,5-5 0,0-7 0,6-1 0,-2-5 0,5-5 0,-3-1 0,7-5 0,-8 0 0,9-3 0,-9-2 0,3-4 0,-4 0 0,0 0 0,0 0 0,0-4 0,6-18 0,-4-2 0,6-21 0,-5-11 0,-5 6 0,-1-20 0,-6 6 0,0-1 0,0-7 0,0 9 0,0 7 0,0-13 0,0 31 0,-9-8 0,3 35 0,-13 2 0,4 9 0,-4 0 0,-7 0 0,5 9 0,-12 15 0,9 12 0,-6 12 0,8-8 0,4-1 0,7-12 0,2-2 0,8-6 0,-4-4 0,5 4 0,0-9 0,0 3 0,8-8 0,8-1 0,10-4 0,6 0 0,0-5 0,0-6 0,1-5 0,-7-5 0,5-1 0,-10 7 0,4 0 0,-5 5 0,-6 4 0,5 2 0,-4 4 0,4 0 0,1 0 0,-1 0 0,-4 0 0,-1 4 0,-4 11 0,-1 7 0,3 17 0,-2-6 0,-3 13 0,3-6 0,-9 7 0,4-1 0,-5-5 0,0-3 0,0-11 0,0-2 0,0-10 0,0-1 0,0-6 0,0 1 0,4-4 0,1-9 0,4-7 0,0-13 0,1 3 0,1-10 0,-1 4 0,5 1 0,-3-5 0,6 10 0,-7-5 0,8 11 0,-9 1 0,9 4 0,-5 1 0,1 3 0,4-2 0,-9 7 0,8-4 0,-8 5 0,4 0 0,-1 0 0,-3 0 0,4 4 0,-4 11 0,0 14 0,5 3 0,-3 13 0,3-12 0,-4 5 0,0-11 0,-6-2 0,0-10 0,-5-2 0,4-4 0,-3 0 0,3-4 0,-4-1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24575,'7'0'0,"12"0"0,34 0 0,22 0 0,18 0-671,-38 0 0,2 0 671,0 0 0,0 0 0,1 0 0,-2 0 0,39 0-24,-34 0 1,-5 0 23,-3 0 0,42 0 0,-59 0 0,6 0 0,-15 0 0,-18 0 0,-5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1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 24575,'-4'6'0,"0"-3"0,4 18 0,0-6 0,0 4 0,0-4 0,0-1 0,0-6 0,4-3 0,0-5 0,1-5 0,-2-8 0,-3 2 0,0-7 0,0 8 0,0-9 0,0 9 0,0-4 0,0 5 0,0 4 0,0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1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313 372 24575,'5'-6'0,"-2"0"0,-3-9 0,0 1 0,0-10 0,0 4 0,0-9 0,0 9 0,-4-9 0,-6 14 0,4-8 0,-11 13 0,7-4 0,-8 9 0,4 1 0,-4 4 0,4 0 0,-4 0 0,-1 0 0,-4 0 0,3 4 0,0 5 0,3 5 0,2 10 0,-4-4 0,3 9 0,3-10 0,3 10 0,5-9 0,-4 3 0,8-4 0,-3-1 0,4-4 0,0-1 0,0-5 0,0 0 0,3 0 0,7-3 0,3-1 0,6-4 0,-1 0 0,0 0 0,6 0 0,-5 0 0,5-4 0,-6-2 0,0-7 0,1-1 0,-1-5 0,0 5 0,-3-3 0,-3 7 0,-3-7 0,0 7 0,-1-3 0,1 5 0,-1-1 0,0 1 0,0 3 0,0 2 0,0 3 0,-4 3 0,3 6 0,-2 1 0,0 7 0,2-8 0,-2 4 0,3-5 0,1 1 0,3-1 0,2 1 0,0-4 0,3-1 0,-3-4 0,4 0 0,1 0 0,-5 0 0,3 0 0,-8 0 0,4 0 0,0-8 0,-3-2 0,3-9 0,-4 1 0,0 0 0,0-1 0,1-5 0,-1 5 0,1-10 0,-1 9 0,1-9 0,0 4 0,-1 0 0,-3 1 0,2 6 0,-7 0 0,7 4 0,-7 1 0,2 4 0,-3 8 0,0 10 0,0 11 0,0 8 0,0 8 0,0 2 0,0 13 0,0-6 0,0 6 0,0 0 0,0 1 0,5 0 0,1-2 0,6 1 0,-1-5 0,0 11 0,0-11 0,1 4 0,-2-12 0,1-2 0,-6-11 0,4-1 0,-8-10 0,3-2 0,-4-3 0,0-1 0,0-3 0,0-2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87 141 24575,'-5'-14'0,"1"-4"0,4 4 0,0-12 0,0 5 0,0-4 0,0 6 0,0 15 0,0 13 0,-4 10 0,-3 18 0,-3-8 0,-2 16 0,6-5 0,-5 7 0,5-7 0,0-1 0,-4-7 0,9-6 0,-4 0 0,5-12 0,0 0 0,0-5 0,0 0 0,0-5 0,0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10 24575,'-4'-5'0,"-1"1"0,-3 4 0,-11 0 0,7 0 0,-17 0 0,17 0 0,-21 0 0,16 0 0,-8 0 0,7 0 0,3 0 0,0 4 0,-3 5 0,3 6 0,-5 10 0,5-5 0,-5 6 0,9-7 0,-3 0 0,5 1 0,-1 4 0,0-3 0,-5 9 0,4-10 0,-4 4 0,6-5 0,-5 1 0,7-6 0,-5-1 0,11-4 0,-7 0 0,7 0 0,4-5 0,13 0 0,3-4 0,12 0 0,-11 0 0,11 0 0,-10 0 0,8 0 0,-2 0 0,-2 0 0,0 0 0,-5 0 0,-1 0 0,0 0 0,-4 0 0,3 0 0,-8 4 0,4 1 0,-6 4 0,1-1 0,0 1 0,-5 0 0,4 0 0,-7-1 0,3 6 0,-4-4 0,0 4 0,0-1 0,0-3 0,0 7 0,0-7 0,0 9 0,0-4 0,0-1 0,0 5 0,0-5 0,-8 5 0,2 1 0,-9 4 0,2-3 0,-3 4 0,-3-6 0,-1 0 0,5-4 0,-3-1 0,4-5 0,-6 1 0,1-1 0,-1 1 0,1-5 0,-1 0 0,-4-1 0,3-2 0,-5 2 0,2-4 0,3 0 0,-3 0 0,4 0 0,-5 0 0,5 0 0,-6 0 0,7 0 0,0-4 0,4-1 0,1-4 0,6 4 0,-1-3 0,0 3 0,0-4 0,0 0 0,4 1 0,1-1 0,0 5 0,3 0 0,-3 4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0 554 24575,'0'-8'0,"0"-18"0,0 8 0,6-26 0,12 8 0,-4-5 0,21-7 0,-11 12 0,12-6 0,-8 18 0,4-1 0,-11 9 0,10-1 0,-5 3 0,6 8 0,-5 1 0,-2 5 0,0 0 0,-4 0 0,0 0 0,-3 0 0,-7 14 0,4 4 0,-4 20 0,-5-4 0,-1 11 0,-5-5 0,0 14 0,0-5 0,0 5 0,0-14 0,0-2 0,0-5 0,0-7 0,0 5 0,0-15 0,0 8 0,0-14 0,0 4 0,0-6 0,0-10 0,0-10 0,5-13 0,1-25 0,11 7 0,2-23 0,5 10 0,7-7 0,-4-1 0,9 7 0,-3 0 0,-2 8 0,4 6 0,-6 8 0,5 2 0,-7 15 0,-1-7 0,-6 14 0,-1-3 0,1 8 0,-1 2 0,-4 4 0,-1 0 0,-5 0 0,-1 0 0,1 0 0,0 4 0,-4 11 0,-1 7 0,-4 10 0,0 0 0,0 7 0,0-5 0,0 4 0,0 1 0,0-5 0,0 11 0,0-5 0,0 0 0,0 5 0,0-11 0,0 5 0,0-13 0,0 0 0,4-7 0,2 1 0,3-6 0,5 0 0,1-4 0,10 0 0,-4 0 0,4 0 0,-10-5 0,3 0 0,-8-5 0,4 0 0,-1 0 0,-7 0 0,3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18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350 219 24575,'0'17'0,"0"4"0,0 16 0,0 3 0,0 7 0,0 7 0,0 2 0,0 0 0,0 5 0,0-5 0,0 0 0,0 6 0,0-26 0,0 15 0,0-33 0,0 13 0,0-22 0,0 5 0,0-13 0,0-7 0,0-20 0,0-25 0,-5-7 0,3-21 0,-4 20 0,6-37 0,0 41 0,0-41 0,0 38 0,0-6 0,0 9 0,0 15 0,0 1 0,0 12 0,0 7 0,0 1 0,0 9 0,0-8 0,0 8 0,0-4 0,0 5 0,0 0 0,-7 8 0,-3 7 0,-22 17 0,0 12 0,-4 2 0,0 11 0,5-6 0,1 1 0,-7 5 0,19-13 0,-9-1 0,15-9 0,-2-5 0,9-5 0,0-2 0,2-8 0,2-5 0,1-10 0,11-10 0,11-8 0,7-6 0,0 0 0,5-1 0,-5 1 0,0 0 0,-2 1 0,1-1 0,-11 7 0,9 1 0,-15 6 0,2 5 0,-3 1 0,-1 5 0,-1 0 0,1 0 0,0 0 0,0 4 0,-5-3 0,4 8 0,-4-4 0,4 4 0,1 0 0,-1 0 0,1 3 0,-1 2 0,1 4 0,0 5 0,1 0 0,-1 6 0,1 0 0,4-1 0,-2 6 0,2-4 0,0 4 0,1-5 0,1 5 0,3-4 0,-8 4 0,8 0 0,-8-4 0,4 0 0,-5-3 0,-1-8 0,0 4 0,0-5 0,-4-1 0,-2-3 0,-3-1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24575,'13'-13'0,"8"-11"0,7 0 0,7-11 0,1-1 0,-3 7 0,1 1 0,-2 7 0,-5 0 0,-2 9 0,-6-1 0,1 8 0,-1-1 0,1 2 0,-5 4 0,3 0 0,-8 0 0,9 4 0,-9 6 0,4 11 0,-3 12 0,0 7 0,-4 14 0,4 2 0,-10 7 0,5 0 0,-6 1 0,0-1 0,0-7 0,0-2 0,0-14 0,0-7 0,0-8 0,0-10 0,0-1 0,0-6 0,0 1 0,0-7 0,0-8 0,4-14 0,3-14 0,9-6 0,-3-7 0,9 0 0,-4 1 0,5-1 0,0 6 0,0-4 0,-1 11 0,-1 1 0,0 7 0,-2 7 0,-4-1 0,4 5 0,-9 1 0,9 9 0,-5-4 0,1 8 0,4-3 0,-10 4 0,10 0 0,-9 0 0,4 0 0,-6 0 0,1 0 0,0 0 0,0 0 0,0 0 0,-1 3 0,-3 2 0,3 9 0,-7 0 0,8 6 0,-8 0 0,4 5 0,-5 1 0,0 6 0,0 7 0,0 1 0,0 0 0,0 6 0,0-6 0,0 0 0,0-1 0,0-7 0,0-5 0,0-7 0,3-6 0,-2-1 0,7-3 0,-7 4 0,7-9 0,-3-1 0,4-4 0,0 0 0,-1 0 0,6 0 0,-4 0 0,9 0 0,-5 0 0,6 0 0,-1-5 0,1 4 0,-5-7 0,-2 7 0,-4-3 0,0 4 0,0-4 0,-4-5 0,-1-1 0,-4 1 0,0 5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24575,'4'2'0,"0"10"0,-4 13 0,0 14 0,0 1 0,0 7 0,0 0 0,0 7 0,0 2 0,0 16 0,0-14 0,0 4 0,0 0 0,5-11 0,-3 18 0,3-20 0,-5 5 0,4-19 0,-3 2 0,4-16 0,-5-1 0,0-6 0,0-5 0,0 0 0,-4-4 0,-6-1 0,-4-4 0,-6-5 0,0-5 0,1-5 0,-2-10 0,1 3 0,-1-8 0,0 3 0,0 0 0,5 2 0,2 10 0,5 1 0,0 5 0,0 0 0,8 15 0,7 7 0,16 17 0,1 3 0,4 0 0,-5-1 0,0 7 0,0-5 0,0 5 0,-5-7 0,-2-6 0,-5-1 0,0-5 0,-1-5 0,0-2 0,0-4 0,-4 0 0,3 0 0,-4-4 0,5-1 0,-1-4 0,1-4 0,1-18 0,12-10 0,-1-22 0,15 2 0,-4-10 0,6 4 0,0 0 0,0-4 0,0 10 0,-7 4 0,-3 8 0,-7 13 0,-6 6 0,-1 8 0,-5 4 0,0 4 0,0 1 0,-4 4 0,-1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2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24575,'-5'7'0,"18"23"0,7 0 0,21 17 0,-6-23 0,36 19 0,-36-22 0,15 14 0,2 4 0,-2-3 0,17 21 0,-14-15 0,-11-11 0,5 24 0,0-16 0,-3 10 0,-19-15 0,13-4 0,-25-5 0,10-5 0,-12-6 0,-2 0 0,-1-6 0,-3 1 0,0 0 0,-2 0 0,-3-1 0,0 6 0,0 0 0,-4 6 0,-7 5 0,-5 2 0,-6 11 0,-17 21 0,6-1 0,-14 16-646,6 7 646,17-39 0,-1 3 0,-2 8 0,0-1 0,-19 36 0,22-40 0,1-1 0,-11 27-45,2 3 45,0-14 0,10-21 0,4-5 0,4-21 0,5 3 644,4-10-644,-3-4 11,4-1 1,-1-4 0,1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4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772 1 24575,'-11'6'0,"-15"23"0,-14 12 0,-14 25 0,-7 3 0,5 1 0,8-10 0,-10 5 0,10-18 0,-10 27 0,-7-17 0,22 8 0,-8-13 0,20-9 0,-4-2 0,13-9 0,0-5 0,8-7 0,4-2 0,5-8 0,-3 3 0,7-4 0,-3 0 0,4 0 0,0-1 0,0 6 0,0-4 0,0 3 0,14 2 0,-2 0 0,27 14 0,4 0 0,14 9 0,7 0 0,1 7 0,3 10-724,8 3 724,-38-23 0,-1 1 0,26 20 0,-2 12 0,-15-8 0,0-2 0,-1 0 0,-16-18 0,-6-5 0,-8-10 0,-5-5 724,-1-5-724,0-2 0,-4-8 0,-1-1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6 282 24575,'-5'2'0,"6"-13"0,14-5 0,2-15 0,11-10 0,-1 10 0,-2-20 0,1 27 0,-6-7 0,0 12 0,-1 8 0,-5-2 0,0 13 0,-1-4 0,2 4 0,4 0 0,0 4 0,-3 11 0,5 21 0,-3 7 0,1 18 0,4-12 0,-10 5 0,8-14 0,-9-1 0,3-13 0,-5-6 0,4-6 0,-4-5 0,4-3 0,-5-2 0,4-4 0,2 0 0,5 0 0,5-5 0,-4-11 0,12-8 0,-3-16 0,-1 4 0,0-5 0,-7 9 0,-6 5 0,-1 2 0,-6 10 0,0 1 0,-4 5 0,-1 4 0,-4 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7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9 203 24575,'-5'-3'0,"1"-7"0,4-4 0,0-6 0,0 6 0,0-10 0,0 13 0,0-9 0,5 6 0,0 4 0,4-4 0,5 1 0,-4 7 0,3-7 0,1 12 0,-4-7 0,8 7 0,-3-3 0,0 4 0,3 0 0,-3 0 0,5 0 0,-5 0 0,3 0 0,-3 0 0,4 4 0,-4 1 0,3 9 0,-7 1 0,3 0 0,-5-2 0,0-4 0,0 0 0,-1 0 0,1 0 0,-4 0 0,3-1 0,-3 1 0,4 0 0,0 0 0,-1 0 0,-3 0 0,3-1 0,-3 1 0,4 0 0,0-4 0,-1-1 0,1-4 0,0 0 0,10 0 0,-2-4 0,13-7 0,-8-10 0,9-2 0,-4-3 0,0 5 0,-2 0 0,-5 2 0,-6 4 0,0 1 0,-5 5 0,0 4 0,-1 1 0,-3 0 0,-1 3 0,-4-3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3.6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24575,'2'0'0,"0"0"0,9 0 0,2 0 0,-4 0 0,3 0 0,-4 0 0,0 0 0,0 0 0,0 3 0,-4 2 0,0 3 0,-4 4 0,0 2 0,0 0 0,0 3 0,0-3 0,0 0 0,0 3 0,0-4 0,0 6 0,-4-1 0,3 0 0,-8 6 0,4-5 0,0 5 0,-4-6 0,5-4 0,-1 3 0,1-8 0,0 4 0,3-5 0,-3 0 0,1-3 0,2 2 0,-6-6 0,6 6 0,-6-6 0,9 2 0,0-3 0,5 0 0,2 0 0,-1 0 0,0 0 0,0 0 0,5-4 0,-4 3 0,4-3 0,-5 4 0,1 0 0,-1 0 0,0 0 0,0 0 0,1 0 0,-1 0 0,0 0 0,0 0 0,-4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2.3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82 24575,'0'-8'0,"0"0"0,0 0 0,0 0 0,0 0 0,0 0 0,0-4 0,8 7 0,2-7 0,4 11 0,3-3 0,-7 4 0,7 0 0,-8 0 0,8 0 0,-3 0 0,0 0 0,3 0 0,-7 8 0,3 3 0,-4 7 0,1 0 0,-1 1 0,0-1 0,0 0 0,0 1 0,-4-1 0,-1-4 0,-4 3 0,0-3 0,0 0 0,0 3 0,0-3 0,0 0 0,0-2 0,0-3 0,0-1 0,0 0 0,-3 0 0,-2 1 0,-8-5 0,-1 0 0,-4-4 0,-1 0 0,-4 0 0,-2 0 0,0-8 0,-4 1 0,13-10 0,-7 6 0,13-2 0,-3 4 0,9 4 0,0 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24575,'-5'2'0,"-3"11"0,-4 18 0,-8 25 0,-5 10 0,-3 25-791,16-41 0,1 2 791,-3 10 0,-1 2 0,-1-1 0,1 1 0,1 8 0,1-1 0,1-22 0,1 1 0,-1 24 0,3-3-69,6 4 69,-7-12 0,0 2 0,8 19 0,-4 9 0,6-10 0,0-19 0,0-10 0,0-14 0,0-7 1170,0-7-1170,0-7 481,0-4-481,0-1 0,0-6 0,0 1 0,0-1 0,0 1 0,0 0 0,0-1 0,0-3 0,0-1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2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24575,'5'2'0,"-2"17"0,-3 7 0,0 13 0,0 0 0,0-5 0,0 4 0,0-6 0,0 0 0,0-5 0,0-2 0,5-5 0,4-5 0,7 3 0,-1-7 0,3 3 0,-3-5 0,4 1 0,1-5 0,5 0 0,-4-5 0,4 0 0,-5 0 0,-1 0 0,1 0 0,-1 0 0,-4 0 0,4 0 0,-5 0 0,1 0 0,-1-4 0,-1-2 0,-3-3 0,4 0 0,-5 0 0,0-5 0,0-1 0,1-10 0,1-1 0,0-13 0,0-1 0,-5-7 0,-1 0 0,-5 0 0,0 0 0,0 0 0,0 7 0,0-5 0,-4 11 0,-2 1 0,-9 7 0,4 7 0,-7-1 0,-2-4 0,0 8 0,-4 2 0,9 6 0,-3 7 0,7-3 0,-7 4 0,8 0 0,-4 0 0,0 0 0,4 0 0,-4 0 0,5 0 0,-4 0 0,2 0 0,-7 0 0,3 4 0,0 1 0,-4 9 0,9-4 0,-3 4 0,8-6 0,-3 1 0,7 0 0,-7-4 0,7 3 0,-7-3 0,7 3 0,-3 6 0,0 1 0,2 4 0,-2 7 0,0-5 0,3 9 0,-4 0 0,5-3 0,0-3 0,0-6 0,0-8 0,0 4 0,0 0 0,0-4 0,0 3 0,4-4 0,-3 0 0,7 0 0,-3-1 0,0-3 0,-1-1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0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54 257 24575,'-10'2'0,"2"16"0,8 15 0,0 14 0,0 16 0,0 3 0,0 15 0,0 1 0,0 8 0,0-6 0,0-9 0,0-20 0,0-3 0,0 0 0,0 37 0,0-41 0,0-12 0,0 3 0,0-19 0,0-6 0,0-8 0,-11-24 0,9-19 0,-14-11 0,15-31 0,-4 1-548,4 24 0,2-4 548,-1 1 0,0 0 0,0-7 0,0 3-327,0-29 327,0 36 0,0 2 0,0-16 0,5-14 0,2 18 0,10 10 0,1 7 0,11 5 1077,-1 8-1077,0 7 346,3 6-346,-5 5 0,1 1 0,4 4 0,-10 1 0,9 4 0,-9 1 0,0 5 0,-3 0 0,-8 0 0,4 4 0,-5 12 0,-3 19 0,-2 1 0,-4 16 0,0-11 0,-10 5 0,-8-4 0,-7 4 0,-9-10 0,5-2 0,1-7 0,-3-11 0,5-1 0,-7-4 0,7-1 0,-5 1 0,10-6 0,4 0 0,8-5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290 515 24575,'0'-13'0,"0"-9"0,0 5 0,0-8 0,0 0 0,0 4 0,0-10 0,0 10 0,0-10 0,0 14 0,0-7 0,0 4 0,0 4 0,0-9 0,-4 20 0,-5-4 0,-6 9 0,0 0 0,-3 0 0,-3 0 0,0 0 0,-13 22 0,12-2 0,-16 43 0,19-19 0,-11 18 0,17-8 0,-5 2 0,11 0 0,1-9 0,6-8 0,0-13 0,0-1 0,4-10 0,12 0 0,0-10 0,9 0 0,-5-5 0,5 0 0,1 0 0,1-5 0,4-6 0,-10-4 0,4-6 0,-6 2 0,1 3 0,-5-2 0,-1 7 0,-5-2 0,-4-1 0,-1 4 0,-4-9 0,0 9 0,0-9 0,0 9 0,0-8 0,0 8 0,0-4 0,0 5 0,0 8 0,0 7 0,0 8 0,4 1 0,1 3 0,4-3 0,1 0 0,4-1 0,-4-5 0,8 0 0,-3 1 0,0-5 0,3 0 0,-3-5 0,0 0 0,3 0 0,-3-9 0,0-8 0,1-16 0,-6-1 0,2-11 0,-1 4 0,1-5 0,-1 5 0,0 2 0,-5 7 0,-1 5 0,-5 2 0,0 10 0,0 2 0,0 15 0,0 17 0,0 7 0,0 19 0,0-4 0,0-1 0,0 5 0,0-11 0,0 5 0,4-13 0,2-1 0,3-5 0,1-5 0,-1-2 0,5-3 0,-4-1 0,8-4 0,-3-1 0,4-4 0,1 0 0,0 0 0,-1 0 0,1 0 0,-1 0 0,1 0 0,0 0 0,-1-4 0,-3-12 0,3-6 0,-7-10 0,3-1 0,-3-5 0,-1-3 0,1-13 0,-1 5 0,-4-5 0,4 7 0,-10 0 0,4 7 0,-5 1 0,0 7 0,0 5 0,0 7 0,0 6 0,0 5 0,0 8 0,0 10 0,0 7 0,0 7 0,0-8 0,0 3 0,0-8 0,4 4 0,1-5 0,4 0 0,0-4 0,4 3 0,2-7 0,4 3 0,1-4 0,-5 0 0,3 0 0,-3 0 0,0 0 0,3 0 0,-8 0 0,4 0 0,-5 0 0,0 0 0,-1 0 0,1 0 0,0 0 0,0 4 0,0-3 0,-5 7 0,0-4 0,-4 5 0,0 5 0,0 0 0,0 1 0,0 4 0,0-9 0,0 8 0,0-8 0,0 8 0,0-8 0,0 4 0,0 0 0,0-4 0,0 3 0,0-4 0,0 0 0,4 0 0,1 0 0,4-1 0,-4 1 0,3 0 0,-3 0 0,0 0 0,2 0 0,-6 0 0,3-1 0,0 1 0,1-4 0,4-1 0,-1-4 0,1 0 0,0 0 0,0 0 0,4 0 0,2 0 0,0 0 0,3 0 0,-3 0 0,0-4 0,3-2 0,-8-3 0,4 0 0,-5 0 0,-1 0 0,1 4 0,0-3 0,-4 7 0,-2-2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4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75 153 24575,'7'0'0,"-4"0"0,10-4 0,-9-5 0,-4-1 0,0-7 0,-4 6 0,-2-7 0,-3 8 0,-5-4 0,4 4 0,-4 5 0,5 1 0,0 4 0,0 0 0,0 0 0,4 4 0,1 0 0,4 5 0,0 0 0,0-1 0,4 1 0,6-4 0,4-1 0,6-4 0,5 0 0,-9 0 0,8 0 0,-14 0 0,4 0 0,-5 0 0,0-4 0,0-1 0,-5-8 0,0-2 0,-4 0 0,0 1 0,0 5 0,0 0 0,-3 4 0,2 2 0,-3 3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39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418 265 24575,'20'-5'0,"-2"0"0,-5 5 0,-7-10 0,2-2 0,-8-15 0,0-6 0,0-1 0,0-12 0,0 18 0,0-9 0,-9 24 0,-7-1 0,-17 14 0,-8 0 0,1 0 0,-9 30 0,4 8 0,4 28 0,-3-1 0,10 7 0,1 1 0,0 0 0,7-2 0,6-7 0,7-8 0,8-2 0,5-14 0,0-1 0,0-7 0,4-10 0,19 10 0,1-19 0,30 10 0,-4-5 0,13-4 0,0 4 0,-7 0 0,-2 0 0,-13 5 0,-8 4 0,-6 0 0,-11 5 0,0 7 0,-10-5 0,0 11 0,-6-5 0,-5 0 0,-13 7 0,-7-11 0,-5-1 0,-2-8 0,5-6 0,-5-5 0,0 0 0,-7-5 0,5 0 0,-11-5 0,16-1 0,-8-5 0,10 0 0,1 0 0,0 0 0,11-4 0,6-6 0,0-5 0,8-4 0,-3 4 0,4-4 0,0 9 0,0-8 0,0 12 0,0-2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298 104 24575,'0'-13'0,"-4"-1"0,-1-1 0,-9-4 0,4 9 0,-9-4 0,9 5 0,-4 3 0,-5 2 0,7 4 0,-7 0 0,5 0 0,-1 0 0,-6 21 0,0-1 0,2 40 0,-2-22 0,0 47 0,8-38 0,-6 39 0,17-19 0,-4 6 0,6-2 0,0-15 0,0-2 0,0-13 0,9-8 0,7-7 0,18-10 0,-1 0 0,19-5 0,-10-4 0,12-2 0,-7-5 0,0 0 0,-7 0 0,-7 0 0,-8 0 0,-10 0 0,3 0 0,-8 0 0,4 0 0,-5 0 0,-1 0 0,1 0 0,-1 0 0,-4 0 0,0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1276 24575,'4'1'0,"0"-13"0,-4-23 0,0-23 0,0-24 0,0 31 0,0-1-591,0-5 1,0-1 590,0-5 0,0 2 0,0-37 0,0 44 0,0 1 0,0-32-185,0-8 185,0 2 0,0 25 0,0 3 0,0 23 0,0 7 870,0 8-870,0 10 496,0 1-496,0 5 0,4 4 0,1 1 0,8 4 0,7 0 0,1 0 0,10 0 0,2 0 0,1 5 0,5 1 0,-1 5 0,-4 0 0,11 1 0,-17-2 0,4 1 0,-12-6 0,-6-1 0,0 0 0,-5-3 0,0 3 0,-4-4 0,-1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24575,'-1'4'0,"7"0"0,8-4 0,18 0 0,2 0 0,13 0 0,0 0 0,0 0 0,7 0 0,-12 0 0,4 0 0,-19 0 0,-2 0 0,-11 0 0,0 0 0,-10 0 0,0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5.2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0 935 24575,'0'-8'0,"0"-5"0,0 4 0,0-8 0,0 3 0,0-10 0,0-1 0,10-11 0,-7 4 0,11-10 0,-1-11 0,0-9 0,5-7 0,-11 9 0,4-5 0,-10 18 0,5-11 0,-6 14 0,0 6 0,0 7 0,0 2 0,0 9 0,0 1 0,0 2 0,0 3 0,0 0 0,0-4 0,0 4 0,-4 1 0,3 0 0,-6 4 0,2 5 0,-2 0 0,-1 4 0,0 4 0,4 0 0,-4 4 0,7 5 0,-7 1 0,7 4 0,-3 6 0,0 1 0,3 5 0,-4 6 0,5 2 0,0 5 0,0 8 0,0-6 0,0 5 0,0-6 0,0 0 0,0 0 0,5-1 0,1-5 0,4-2 0,5-6 0,-5-5 0,9 4 0,-8-9 0,8 9 0,-9-14 0,8 7 0,-9-12 0,4 2 0,-5-3 0,0-1 0,0-3 0,-3-5 0,2-4 0,2-5 0,0-3 0,8 1 0,-7-6 0,3 7 0,-4-7 0,0 3 0,-4-5 0,4-4 0,-8 7 0,3-6 0,-4 8 0,0 0 0,0 1 0,0 4 0,4 1 0,-3 0 0,6-1 0,-6 8 0,2 6 0,-3 14 0,0 6 0,0 5 0,0 0 0,0 7 0,0-11 0,0 9 0,0-16 0,0 5 0,0-6 0,4-4 0,1-1 0,7-5 0,2 1 0,4-4 0,-4-1 0,3 0 0,-3-3 0,0 3 0,-1-4 0,0 0 0,-4 0 0,4 0 0,-5 0 0,0 0 0,1-8 0,-5-2 0,5-8 0,-8-6 0,7 4 0,-7-4 0,7 6 0,-3-6 0,1 4 0,2 1 0,-3 2 0,3 3 0,1 0 0,0-3 0,0 7 0,0-7 0,-1 7 0,5-3 0,-3 4 0,2 1 0,-3-1 0,-1 5 0,0-4 0,0 7 0,1-3 0,-8 4 0,-2-8 0,-7 6 0,-1-6 0,0 4 0,1 3 0,-5-2 0,4 3 0,-4 0 0,4 0 0,1 0 0,0 0 0,-1 0 0,1 3 0,3 6 0,1 5 0,4 4 0,0 1 0,0-5 0,0 8 0,0-7 0,0 4 0,0-1 0,4-9 0,5 8 0,5-7 0,4 3 0,1-4 0,-1 5 0,0-4 0,1-1 0,-1-1 0,0-7 0,1 3 0,-1-4 0,0 0 0,0-4 0,-3-5 0,2-5 0,-6-10 0,2 4 0,-4-3 0,0 4 0,1 1 0,-2 4 0,-3 1 0,-1 5 0,-4 3 0,0 2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4 312 24575,'-4'4'0,"7"0"0,3-4 0,4 0 0,9 0 0,1-10 0,2-7 0,3-4 0,4-19 0,-7 12 0,8-19 0,-9 13 0,-3-4 0,-3 5 0,-5 12 0,-4-4 0,1 19 0,-6 12 0,3 12 0,-4 21 0,0 8 0,0 1 0,0 5 0,0-6 0,0-1 0,0-5 0,0-3 0,0-12 0,0-5 0,0-3 0,4-8 0,6 4 0,0-9 0,8-1 0,-8-4 0,8 0 0,-3 0 0,0-8 0,12-17 0,-9-4 0,12-18 0,-8 7 0,1-7 0,0 7 0,-6 1 0,3 7 0,-8 5 0,2 2 0,-4 10 0,-1 6 0,0 1 0,0 7 0,-1-3 0,1 4 0,0 0 0,0 0 0,0 0 0,0 14 0,1 4 0,1 14 0,0 6 0,0-4 0,0 4 0,-1 9 0,0-22 0,-4 13 0,2-28 0,-7 4 0,7-9 0,-4-1 0,5-4 0,5-9 0,1-8 0,1-9 0,4-6 0,3-2 0,0 2 0,4-2 0,-6 8 0,-1 1 0,-1 5 0,1 0 0,-5 5 0,3 1 0,-8 5 0,3 4 0,-4 1 0,5 4 0,-4 0 0,4 0 0,-6 0 0,1 0 0,0 0 0,0 4 0,1 17 0,0 2 0,1 22 0,1 2 0,-1 1 0,1 6 0,4-14 0,-3 5 0,2-11 0,-4-1 0,-1-8 0,-1-11 0,0 0 0,0-5 0,0 0 0,0-5 0,-1 0 0,1-4 0,-4 0 0,-1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8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24575,'0'20'0,"0"2"0,0 44 0,0-1 0,0 26 0,0-7-763,0 15 763,0-47 0,0-2 0,0 23 0,0-22 0,0 0 0,0 11 188,0 19-188,0-9 0,6-9 0,0-14 0,0-3 0,4-19 0,-9-11 0,3-7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4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0 572 24575,'20'0'0,"3"0"0,42 0 0,0 0 0,25 0 0,-40-3 0,1-1 0,7 0 0,-2 0 0,33-5-583,-13-7 1,-3 1 582,-15 9 0,7-11 0,-1-3 285,-12 6-285,12-6 0,-15-9 0,-16 16 0,-1-9 0,-15 8 880,3-2-880,-11 1 0,-4-3 0,3 8 0,-7-14 0,3 8 0,-4-10 0,0 1 0,0 4 0,0-10 0,-5 5 0,-1-7 0,-9 7 0,-1 0 0,-3 11 0,-1 1 0,0 4 0,6 4 0,-5 2 0,9 4 0,-3 0 0,4 0 0,4 4 0,-4 18 0,8 15 0,-4 27 0,-1 9 0,4 18-391,-1-40 1,0 1 390,-1 5 0,1-1 0,2 41 0,-3-39 0,1 0 0,3 29 0,0-35 0,0-1 0,0 31 0,0-10 0,0-17 0,0-7 0,0-10 0,0-11 781,0-7-781,0-6 0,0-6 0,0 1 0,0-8 0,4-6 0,2-15 0,4-7 0,6-5 0,-5 5 0,8 2 0,-7 0 0,6 8 0,-7-2 0,7 9 0,-8 1 0,8 4 0,-8-3 0,4 7 0,0-3 0,-4 4 0,3 0 0,1 0 0,-4 0 0,8 0 0,-8 4 0,4 11 0,0 1 0,-2 9 0,2-5 0,-5-1 0,1 1 0,0-5 0,-1-2 0,0-4 0,-4 0 0,-2-4 0,-3-1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0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1186 24575,'5'-7'0,"-1"-9"0,-4-9 0,0-7 0,0-7 0,0-1 0,0-1 0,0-11 0,0 10 0,0 0 0,0-2 0,0 26 0,0-8 0,-5 12 0,-4 8 0,-12-3 0,-6 9 0,0 0 0,-10 0 0,2 11 0,-5 1 0,0 16 0,12 6 0,0 7 0,3 13 0,2-6 0,9 13 0,-2-13 0,15 6 0,-4-7 0,5-13 0,0-2 0,0-13 0,14-3 0,4-2 0,20-8 0,-4-1 0,11-5 0,-12-9 0,6-3 0,-6-16 0,-5 0 0,-1-5 0,-11 6 0,-1 2 0,-5 10 0,-1 2 0,0 4 0,-1 4 0,1 1 0,-1 4 0,0 0 0,1 3 0,5 7 0,0 5 0,6 0 0,-1-1 0,1-4 0,-1 0 0,1-5 0,5-1 0,-4-4 0,17-17 0,-12-15 0,10-20 0,-3-26 0,-5 2-682,-13 23 0,-1-2 682,-3 2 0,-2 0 0,-1 2 0,-1-2-283,0-7 0,1 1 283,6-36 0,-9 43 0,-2 1 0,4-31 0,-7 18 0,0 10 0,0 19 0,0 8 1323,0 13-1323,-4 9 607,-6 1-607,0 19 0,-12 16 0,3 27 0,-1 0 0,1 12 0,12-6 0,-5 9 0,11 1 0,-5 5 0,6-13 0,0 5 0,0-15 0,0-2 0,10-7 0,2-7 0,17 0 0,-2-12 0,1-2 0,2-10 0,-3-1 0,-1-5 0,5-4 0,-10-2 0,10-4 0,-10 0 0,4 0 0,-5 0 0,-6 0 0,5 0 0,-9 0 0,3 0 0,-4 0 0,0 0 0,0-8 0,-4 6 0,0-7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1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24575,'10'0'0,"11"-6"0,27-1 0,16-5 0,18-9 0,2 6 0,-9 0 0,3 3 0,-20 5 0,13 0 0,-21 1 0,-4 6 0,-20 0 0,-5 0 0,-12-8 0,-5 6 0,-4-6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36 24575,'4'-4'0,"0"-1"0,-8-3 0,-1-1 0,-8 4 0,-2 1 0,-17 4 0,4 0 0,-17 0 0,11 0 0,-5 9 0,12 8 0,-5 12 0,13 3 0,-6-4 0,18 9 0,-2-15 0,9 10 0,0-13 0,0 1 0,4-6 0,11 1 0,13-5 0,12 1 0,7 1 0,-1-1 0,-6 0 0,-1 0 0,-13 0 0,-1-1 0,-10 4 0,-1 1 0,-8 5 0,-2 5 0,-4 1 0,0 6 0,-9-5 0,-8 5 0,-10-10 0,-7 5 0,-5-10 0,5-1 0,-4-10 0,11-1 0,2-5 0,10 0 0,1 0 0,9-8 0,1-3 0,4-8 0,23-8 0,-4 9 0,36-12 0,-13 18 0,12-6 0,-7 6 0,6 0 0,-5 0 0,-1 0 0,-9 1 0,-5 0 0,-7-4 0,-1 0 0,-4-10 0,-5-9 0,-1 1 0,-3-13 0,-6 6 0,-1-1 0,-5 8 0,0 2 0,0 15 0,0-3 0,-4 14 0,4 15 0,-4 21 0,4 27 0,0 24 0,0 11 0,0-15 0,0 18 0,0-19 0,0 16 0,6-11 0,1-11 0,5-15 0,-1-9 0,0-14 0,-1-8 0,-5-10 0,0-2 0,-5-15 0,0-10 0,-6-27 0,-1-11 0,-6-22 0,6 14 0,1-19 0,6 11 0,0-7 0,0 2 0,0 8 0,0 6 0,0-3 0,9 18 0,3-4 0,9 20 0,-1 0 0,5 11 0,2 0 0,5 4 0,0 5 0,0 1 0,-5 5 0,3 0 0,-9 0 0,4 0 0,-5 0 0,-4 14 0,-2 4 0,-3 14 0,0 0 0,-6 7 0,0-6 0,-5 6 0,0-13 0,0 5 0,-14-14 0,1 7 0,-18-12 0,5 3 0,-13-4 0,-1 0 0,-1-4 0,-4-2 0,4-5 0,1 0 0,7 0 0,8 0 0,5-9 0,9 7 0,2-7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430 157 24575,'5'-4'0,"-1"-5"0,-4-6 0,0-4 0,-5-1 0,-5 0 0,-5 1 0,-4-1 0,-7 9 0,0-2 0,-6 11 0,5-2 0,-4 4 0,10 0 0,-10 0 0,3 15 0,5 10 0,-9 11 0,11 17 0,-2-3 0,-1 13 0,10-7 0,-4 5 0,11-13 0,2 0 0,5-10 0,0-11 0,0-7 0,0-7 0,3-4 0,7 0 0,11-4 0,-1 0 0,11-5 0,-10-5 0,4-4 0,2-14 0,-5-4 0,1-12 0,-2-2 0,-4 1 0,1-5 0,2 17 0,-8-10 0,2 17 0,-4 1 0,-5 6 0,3 9 0,-7-3 0,3 3 0,0 0 0,-3-2 0,6 17 0,-1 3 0,3 16 0,7 3 0,6 1 0,1-1 0,10-3 0,-11 2 0,9-13 0,-3 7 0,4-13 0,-6-1 0,0-7 0,-7-4 0,6 0 0,-4 0 0,0-14 0,-6-4 0,-9 0 0,-1 4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5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 24575,'-3'0'0,"-9"0"0,-3 0 0,-9 0 0,9 0 0,0 0 0,-9 0 0,7 0 0,-8 0 0,5 9 0,-2 21 0,6 0 0,-2 22 0,6-4 0,6 0 0,0 14 0,6-14 0,0 6 0,0-8 0,0-6 0,5-1 0,10-12 0,8-1 0,9-4 0,0-6 0,0 0 0,0-10 0,6-1 0,3-5 0,12 0 0,-11 0 0,10-6 0,-11-5 0,0-13 0,7-7 0,-12-5 0,6 0 0,-12-5 0,-2 6 0,-6-4 0,0 7 0,-6 0 0,-1 5 0,-5 2 0,-4 5 0,-2 1 0,-4 4 0,0 1 0,-7 10 0,1 0 0,-12 4 0,3 0 0,-4 0 0,-6 9 0,-5 16 0,2 11 0,-8 19 0,16-7 0,-4 13 0,7-6 0,9 8 0,-8-9 0,14 0 0,-3-13 0,5-3 0,0-11 0,0-2 0,14-9 0,4-2 0,21-3 0,1 1 0,7-6 0,-1-1 0,1-5 0,7 0 0,-6 0 0,7 0 0,-9 0 0,1-10 0,0 2 0,-7-9 0,-2 2 0,-6 2 0,-5-2 0,3 5 0,-14 0 0,8 0 0,-14 5 0,3-3 0,-4 7 0,-4-7 0,-1 7 0,-4-3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20:5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75 24575,'0'14'0,"0"-5"0,0 16 0,0-7 0,0-8 0,0 9 0,0-9 0,0 14 0,0-13 0,0 8 0,0-5 0,0-4 0,0 8 0,0-8 0,0 4 0,0-5 0,0-1 0,0 1 0,7-4 0,-1-1 0,7-4 0,-5 0 0,1 0 0,0 0 0,0 0 0,0 0 0,-1 0 0,1 0 0,-8 0 0,-6 0 0,-5 0 0,-3 0 0,5 0 0,-1 0 0,0 3 0,0-2 0,0 3 0,0-4 0,0 0 0,1 0 0,-1 0 0,0 0 0,1 0 0,-1-8 0,4-2 0,1-9 0,4-6 0,0 4 0,0-10 0,0 10 0,0-10 0,0 10 0,0-10 0,0 15 0,0-9 0,0 15 0,0-8 0,0 8 0,0-4 0,-4 9 0,3-3 0,-3 3 0,0 0 0,3-3 0,-3 10 0,4 4 0,0 8 0,0 6 0,0 0 0,0-1 0,0 6 0,0-4 0,0 4 0,0-5 0,0-1 0,0 1 0,0 0 0,0-1 0,0-4 0,4-1 0,1-6 0,9 2 0,6-1 0,1 1 0,16-4 0,-23-1 0,7-5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9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26 761 24575,'-17'5'0,"8"-1"0,19-4 0,20 0 0,6 0 0,16 0 0,-4 0 0,-1 0 0,12 0 0,-9 0 0,11 0 0,-9 0 0,-5 4 0,-2-3 0,-11 8 0,-1-8 0,-14 6 0,1-2 0,-11 2 0,2-2 0,-3-2 0,-1-3 0,-3-3 0,0-1 0,-4-12 0,0-3 0,0-14 0,0-14 0,0 3 0,-6-29 0,0 15 0,-1-5 0,2-3 0,0 10 0,4-7 0,-9 9 0,9 13 0,-8 8 0,8 10 0,-7 2 0,7 4 0,-6 4 0,3-2 0,-1 6 0,-2-3 0,6 5 0,-2-1 0,0 4 0,2-2 0,1 5 0,8-2 0,9 3 0,11 0 0,1 0 0,4 0 0,0 0 0,1 0 0,0 4 0,4 2 0,-9-1 0,10 4 0,-11-8 0,0 7 0,-6-7 0,-5 2 0,-1-3 0,-3 0 0,-2 4 0,-3-3 0,-4 2 0,-1-3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6.0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26 24575,'27'0'0,"12"-6"0,8 5 0,19-10 0,-5 10 0,-1-5 0,-2 6 0,-6 0 0,7 0 0,-6 0 0,-3 0 0,-12 0 0,-2 0 0,-16 0 0,8 0 0,-17 0 0,3 0 0,-11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24575,'0'11'0,"0"-3"0,0 8 0,0 1 0,4 6 0,1 4 0,4 0 0,0 1 0,1-1 0,-1 1 0,0 4 0,-4-3 0,3-1 0,-7-2 0,3-8 0,-4 3 0,0-4 0,0-5 0,0 0 0,0-5 0,0 1 0,0-1 0,0-9 0,0-3 0,0-16 0,0-1 0,0-6 0,0 1 0,4-1 0,-3 1 0,7 4 0,-4 2 0,5-1 0,-1 8 0,4-6 0,-3 7 0,3 0 0,0 1 0,-3 1 0,2 1 0,-3-1 0,4 7 0,-4-3 0,4 6 0,-5-6 0,1 6 0,-1-2 0,1 3 0,-1 0 0,1 0 0,-1 0 0,1 0 0,-1 0 0,1 0 0,-4 3 0,-1 1 0,0 0 0,-2 2 0,3-5 0,-4 2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3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3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1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1142 24575,'-2'4'0,"12"-9"0,9-10 0,10-10 0,2-10 0,11-4 0,-2-4 0,18-10 0,1-1 0,-11 11 0,19-2 0,-22 13 0,24-4 0,-12-3 0,4 5 0,-14 8 0,-1 0 0,-7 7 0,2-7 0,-1 5 0,-4-4 0,-3 6 0,-6 1 0,7-7 0,-4 0 0,6-6 0,-7 6 0,1-3 0,-2 3 0,1 0 0,-1 2 0,0 4 0,-1 1 0,0 0 0,1-1 0,-6 2 0,4-2 0,-8 2 0,4 4 0,-1-4 0,-3 4 0,3-5 0,-4 5 0,0-2 0,-5 6 0,0-3 0,-5 4 0,1 4 0,-1-3 0,1 6 0,-4-2 0,-1 3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24575,'10'0'0,"0"0"0,29 0 0,-10 0 0,15 0 0,-14 0 0,15 0 0,-17 0 0,5 0 0,-10 0 0,2 0 0,-11 0 0,2 0 0,-8 0 0,-1 0 0,-3 4 0,-1 4 0,-3 9 0,0 5 0,0 5 0,-4 1 0,-1 4 0,-5 3 0,0-1 0,-4 4 0,3-9 0,-3 4 0,5-6 0,4-4 0,-2-6 0,6-1 0,-6-7 0,6 2 0,-2-4 0,3-3 0,0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44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6169 24575,'1'4'0,"-2"-1"0,-10-11 0,2-1 0,-8-13 0,8 9 0,-8-13 0,4 8 0,-5-5 0,0-3 0,0 3 0,0-5 0,4 6 0,-4-5 0,9 5 0,-9-6 0,4 1 0,0-1 0,-4-5 0,7 5 0,-7-5 0,8 0 0,-3 9 0,3-8 0,1 9 0,1 0 0,2-3 0,-1 8 0,6-3 0,-6 4 0,6 0 0,-3 5 0,4-4 0,-4 7 0,4-2 0,-4 3 0,4 0 0,0 1 0,0-1 0,0-2 0,0-12 0,0-20 0,0-22 0,-5-15 0,3-16 0,-3 6-317,4 38 1,2-1 316,-1-37 0,0-6 0,0 0 0,0 6 0,0 8 0,0 25 0,0 2 0,0-4-28,0 8 1,0 0 27,0-6 0,0-13 0,0 6 0,0 9 0,0 2 631,0 11-631,0-11 57,0 4-57,0-12 0,0 10 0,0-32 0,0 35 0,0-35 0,0 25 0,0-5 0,0 7 0,0 9 0,0 6 0,0 6 0,0 1 0,0 10 0,0 6 0,0 1 0,3 7 0,-2-14 0,2-15 0,-3-16 0,0-23 0,0-10-946,6-10 946,0 39 0,2 1 0,6-28-261,-5 29 1,1 2 260,7-20 0,-3-21 0,4 15 0,-6 3 0,-1 15 0,0 1 0,-5 7 0,3 0 921,-3 1-921,0 6 546,4-5-546,-5 5 0,6-1 0,-1-4 0,5 5 0,3-22 0,10 5 0,-3-13 0,8 8 0,-3-1 0,11-1 0,-11 14 0,14-6 0,-8 6 0,9 4 0,2-9 0,-4 17 0,2-5 0,-2 12 0,8-13 0,1 9 0,8-11 0,3 12 0,3-6 0,6 4 0,7 0-421,2 0 421,5 12 0,-41 12 0,4 1 0,23 1 0,0 1 0,-18-1 0,1 1 0,21 2 0,-2 2 0,14-6 0,-7 6 0,1-1 0,8 1 0,-7 0 0,-31 8 0,-1 0 0,28-7 0,7 10 0,-20-5 0,8 6 0,-18 0 0,13 0 0,-12 0 0,-4 0 0,-19 0 421,-6 0-421,-11 0 0,-5 0 0,-5 0 0,21 0 0,20 0 0,24 0 0,23 6-925,2 7 925,-45-3 0,2 1-920,12 5 1,3 3 919,2 2 0,1 3 0,14 7 0,4 2-809,-28-9 1,2 1 0,-2 2 808,0 1 0,-1 2 0,0 2 0,2 0 0,-1 2 0,-1 0 0,24 14 0,-2 3 0,-5 3 0,-3 2-908,-5-7 0,-2 2 908,4 7 0,-2 2 0,-14-8 0,0 0 0,6 9 0,-1 0-267,-9-6 0,-3 0 267,-4 3 0,-1-1 313,-5-7 0,-3-2-313,-5 2 0,-2-1 2033,21 27-2033,-7-2 0,-9-23 2103,-13-12-2103,-12-15 1601,9 14-1601,5-3 1021,16 19-1021,0-5 0,-1 7 0,11 23-570,-22-32 1,1 2 569,4 9 0,0 4 0,-2 2 0,-3 0 0,-1-1 0,-3 0 0,-5-1 0,-1 1 0,0-5 0,0 1-402,-3-2 1,-1 0 401,-3-3 0,0-2-265,8 31 265,-11-34 0,-1 2 0,6 40 0,-8-37 0,0 0 0,-1 0 0,0-1 0,-3-1 0,0-1 0,0 46 0,0 0-371,1-46 1,-2 1 370,-11 45 0,1-21 0,-14 14 0,-12-7 0,11-13 0,5-24 0,-1-1 0,-8 28 946,2-13-946,-8 22 0,10-34 0,-3 13 801,-8-6-801,8-6 279,-10 6-279,8-17 828,-4-2-828,-7-16 249,18-7-249,-5 29 0,4 12 0,-9 38-739,12-42 0,-3 0 739,-3-1 0,0 0 0,4 3 0,-1 0 0,-3-3 0,-2 2 0,-11 19 0,-1 3 0,3-5 0,-1 1-1254,-15 13 0,-1-1 1254,9-11 0,0-3 0,-1-2 0,0-3-469,4-7 1,1-1 468,3-1 0,1-1 0,-1-3 0,0-2 0,3-4 0,0 0 0,-6 2 0,-2-2 0,0 2 0,0-1 0,-4-1 0,-1-1 0,4-1 0,-2 0 0,-5 2 0,-1-2 0,5-9 0,-1-2 0,-7 5 0,2-1-244,-28 4 244,38-16 0,-1-1 0,-4-1 0,1 0 0,-30 7 0,15-6 0,0-2 0,-12-6 0,20-2 0,-1-2 0,-41-2 0,46-4 0,-2 0 0,2-3 0,0 0 0,-46 5 0,19-3 0,-13 3 154,41-4 1,0-2-155,0 1 0,0 0 0,-7 0 0,2 0 2008,-31 0-2008,-8 0 0,-2 0 0,0 0 0,44 1 0,2-2 0,-37-10 0,-7-2 0,32-9 0,0-3 0,15 8 0,-1-2 0,-16-11 0,2-1 0,17 8 0,2 0 0,-1 1 0,0-2 0,-2-2 0,2 1 0,-28-7 0,-5-9 0,16 12 0,-8-6 0,-2-6 0,9 6 1061,5-10-1061,4 5 0,14-4 0,-9 0 299,17 7-299,-5-5 1072,13 12-1072,-6-5 418,10 7-418,-7 4 0,7-3 0,-6 8 0,6-8 0,-6 8 0,3-3 0,-1-1 0,-2 4 0,6-7 0,-1 7 0,7-2 0,-2-4 0,7 11 0,-3-9 0,8 10 0,-3-4 0,6 1 0,-3-1 0,4-5 0,0 0 0,0-6 0,0-5 0,0 5 0,0-11 0,0 10 0,0-4 0,0 6 0,0 4 0,0 2 0,0 8 0,0 2 0,0 3 0,0 4 0,0 1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24575,'0'15'0,"0"0"0,0 2 0,0 4 0,0-7 0,0 11 0,0-15 0,0 10 0,0-8 0,0 5 0,0-5 0,0 0 0,0-5 0,0 1 0,3-4 0,-2-1 0,2-3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66 24575,'-4'1'0,"1"-2"0,6-10 0,6 2 0,4-3 0,3 0 0,-3 6 0,7-1 0,-14 3 0,14 3 0,-15-2 0,6 3 0,-3 0 0,-4 3 0,-1 10 0,-3 5 0,0 21 0,0-3 0,0 16 0,0-11 0,0 5 0,-4-12 0,-1-1 0,-3-11 0,-2 5 0,2-10 0,3 1 0,-3-3 0,4-6 0,-1 2 0,-1-3 0,2-1 0,-1 1 0,-1-1 0,2-2 0,-4-2 0,4-6 0,1-1 0,3-8 0,0 4 0,0-4 0,0 4 0,0 1 0,0-1 0,0 1 0,4-1 0,0 0 0,3 4 0,0 1 0,-2 0 0,1 2 0,-2-2 0,4 3 0,-1 0 0,1 0 0,-1 0 0,1 0 0,0 0 0,-1 0 0,1 0 0,-1 0 0,1 0 0,-1 3 0,1 1 0,-4 3 0,2 1 0,-1-1 0,2 1 0,1-1 0,-1 1 0,1-4 0,-1-1 0,1-3 0,-1 0 0,0 0 0,1 0 0,4 0 0,-4 0 0,8 0 0,-8-3 0,8-1 0,-7-8 0,3-1 0,-4-4 0,4 0 0,-3 1 0,3-1 0,-4 4 0,0 2 0,0 3 0,-4 0 0,3 1 0,-7-1 0,4 4 0,-4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6.5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35 24575,'0'-8'0,"0"-4"0,0 6 0,0-2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59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87 24575,'0'-11'0,"0"3"0,0-7 0,0 3 0,-3-1 0,2 1 0,-6 5 0,3 2 0,-8 2 0,3 3 0,-6 0 0,6 0 0,-3 0 0,1 0 0,-2 4 0,0 9 0,-4 6 0,7 3 0,-3 10 0,4-8 0,-1 9 0,1-6 0,4-4 0,1 3 0,4-8 0,0 3 0,0-5 0,0 1 0,0 4 0,0 2 0,7 0 0,3 3 0,8-4 0,-4 6 0,4 4 0,-8-3 0,4 4 0,-5-6 0,0 6 0,-4-5 0,0 4 0,-5-5 0,0-5 0,0 4 0,0-8 0,-4 4 0,-4-10 0,-5 4 0,-4-7 0,-5 4 0,4-5 0,-3 1 0,-1-5 0,4 0 0,-3-4 0,4 0 0,8 0 0,2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0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24575,'11'0'0,"9"0"0,4 0 0,12 0 0,-1 0 0,11 0 0,-5 0 0,5 0 0,0 0 0,-5 0 0,5 0 0,-12 0 0,5 0 0,-11 0 0,11 0 0,-15 0 0,2 0 0,-9 0 0,0 0 0,-5 0 0,0 0 0,-5 0 0,1-7 0,0-7 0,-3 3 0,-1-1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24575,'2'0'0,"3"0"0,15 0 0,3 0 0,4 0 0,6 0 0,7 0 0,1 0 0,26 0 0,-16 0 0,32 0 0,-12 0 0,-6 0 0,15 0 0,-22 0 0,20 0 0,-9 0 0,-7 0 0,-1 0 0,-8 0 0,-5 0 0,-2 0 0,-12 0 0,4 0 0,-9 0 0,9 0 0,-9 0 0,3 0 0,-4 0 0,-1 0 0,1 0 0,-6 0 0,4 0 0,-8 0 0,4 0 0,-10 0 0,4 4 0,-8-3 0,4 2 0,-5-3 0,-3 0 0,0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3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24575,'2'-4'0,"0"1"0,12 3 0,-1 0 0,3-4 0,1 3 0,-1 1 0,-3 1 0,2 3 0,-6-1 0,7-2 0,-8 6 0,4-6 0,-5 2 0,1-3 0,-1 0 0,0 3 0,-2 1 0,-2 3 0,-3 0 0,0 0 0,0 0 0,0 5 0,0 1 0,-8 3 0,3 1 0,-7-5 0,4 4 0,0-8 0,4 4 0,-3-5 0,6 5 0,-6-4 0,3 4 0,-4-4 0,0 3 0,1-2 0,-1 6 0,3-6 0,-2 2 0,6-3 0,-6-1 0,7 0 0,-4 1 0,1-1 0,2 0 0,-2 0 0,3 1 0,-3-4 0,2 2 0,-3-17 0,4 11 0,0-13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5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24575,'12'0'0,"0"0"0,15 0 0,-3 0 0,9 0 0,-11 0 0,0 0 0,-10 0 0,4 0 0,-8 0 0,0 0 0,-4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0:4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24575,'-3'-5'0,"5"2"0,8 3 0,9 4 0,3 1 0,17 20 0,-7-7 0,16 18 0,-6-4 0,1 1 0,14 17 0,-11-15 0,10 15 0,-19-17 0,4 8 0,-3-4 0,4 5 0,1 2 0,0-1 0,-5-6 0,-2 4 0,0-3 0,2 0 0,-1-2 0,5 0 0,-11-5 0,3 0 0,-9-4 0,1-8 0,-7 8 0,2-9 0,-3 3 0,-2-8 0,-3 3 0,-1-7 0,-4 2 0,-1-3 0,1-1 0,-1 1 0,1-4 0,-4-1 0,-1-3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0:45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24575,'11'0'0,"6"0"0,11 0 0,0 0 0,11 0 0,-5 0 0,12 0 0,-5 0 0,5 0 0,-6-5 0,-6 4 0,-1 1 0,-6 5 0,-8 0 0,1 3 0,-11-4 0,2 1 0,-4-2 0,1-3 0,-1 0 0,0-7 0,1-6 0,0-9 0,2-11 0,-1-1 0,1 0 0,0-5 0,-1 10 0,0 1 0,-1 7 0,1 4 0,-1 5 0,-1 3 0,1 3 0,-4 1 0,-1-2 0,-3 3 0,0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5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345 170 24575,'0'-16'0,"0"7"0,0-12 0,0 4 0,0-1 0,-8-3 0,3 4 0,-7 0 0,4 8 0,-1-6 0,-2 13 0,-2-5 0,-4 7 0,0 0 0,0 0 0,5 0 0,-4 0 0,3 3 0,-4 6 0,4 4 0,1 3 0,4-3 0,0 2 0,3 3 0,-2-1 0,6 4 0,-3-4 0,4 5 0,0 0 0,0 10 0,0 3 0,0 4 0,0-5 0,0 11 0,0-9 0,5 9 0,0-5 0,5 6 0,-4-4 0,3 3 0,-8-5 0,8-1 0,-8-4 0,3 3 0,-4-9 0,0 3 0,0-4 0,0-1 0,0 0 0,0 0 0,0-4 0,0 3 0,-3-9 0,-2 5 0,-3-10 0,0 0 0,0-5 0,1 1 0,-1-4 0,-4-1 0,4-3 0,-8 0 0,3 0 0,1 0 0,-4 0 0,7-7 0,-7-2 0,11 0 0,-3 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1:5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24575,'2'-4'0,"9"0"0,16 4 0,7-4 0,5 3 0,1-8 0,-1 8 0,7-8 0,-5 7 0,12-3 0,-18-3 0,10 6 0,-17-6 0,5 8 0,-5 0 0,-10 0 0,3 0 0,-13 0 0,4 0 0,-5 0 0,1 0 0,-1 0 0,-3 0 0,0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4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24575,'7'0'0,"4"0"0,2 0 0,8 4 0,-6 4 0,10 6 0,-11 3 0,19 7 0,-7 1 0,14-3 0,-3 6 0,-2-7 0,6 11 0,-4-1 0,4-5 0,2 5 0,-9-10 0,2 8 0,-9-9 0,2 3 0,-7-9 0,0 2 0,-6-7 0,1 3 0,-4-4 0,-2 0 0,-3 0 0,-1-1 0,1 1 0,-1-1 0,1 1 0,-1-4 0,1 3 0,-1-3 0,0 3 0,-3 0 0,2 0 0,-5 1 0,6-4 0,-6 2 0,5-5 0,-5 5 0,6-5 0,-7 6 0,6-3 0,-5 3 0,2 0 0,1 1 0,-4-1 0,4 0 0,-1-3 0,-2-1 0,2-3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9.4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1 391 24575,'0'-8'0,"0"25"0,0-2 0,0 18 0,0-4 0,0 2 0,0 1 0,0 4 0,0-6 0,0 0 0,0 0 0,0-5 0,0 4 0,0-9 0,3-1 0,6-2 0,1-11 0,7 6 0,-4-11 0,5 3 0,-1-11 0,2-9 0,0-14 0,-3-8 0,0-6 0,-5 0 0,0 0 0,0 1 0,-1 10 0,-4-2 0,-2 20 0,-4-3 0,0 9 0,3 5 0,2 0 0,-1 12 0,3 2 0,-2 9 0,5 4 0,-1-3 0,1 3 0,4 1 0,-4-5 0,8 5 0,1-5 0,1-1 0,3 2 0,-9-7 0,3 4 0,-7-7 0,2 2 0,-3-7 0,-1-1 0,0-4 0,0 0 0,0 0 0,-3-14 0,3-3 0,-3-13 0,1-6 0,3 4 0,-8-10 0,4 4 0,-1 0 0,-3 7 0,4 7 0,-5 10 0,0 1 0,0 5 0,3 3 0,-2 5 0,2 5 0,-11 3 0,-3 1 0,-12 0 0,3-3 0,8-2 0,18-4 0,27 0 0,0 0 0,16 0 0,-11 0 0,0 0 0,-2 0 0,-6-5 0,-5-4 0,-2-6 0,-4-3 0,0-6 0,-1 5 0,-2-10 0,-3 4 0,2-6 0,-4 1 0,4 0 0,-5 0 0,-1 5 0,-3 1 0,-2 5 0,-4 5 0,0 2 0,0 3 0,0 1 0,0-1 0,0 1 0,-4 3 0,0 2 0,-9 3 0,4 0 0,-4 0 0,0 0 0,3 0 0,-7 4 0,3 5 0,-4 5 0,3 10 0,-3 1 0,6 5 0,-7 0 0,8 6 0,-5 2 0,6 0 0,-1 4 0,1-11 0,4 6 0,1-7 0,1-5 0,3-2 0,-3-9 0,4 3 0,0-7 0,0 2 0,0-3 0,3-1 0,2-4 0,3 0 0,0-1 0,5-2 0,-4 6 0,8-6 0,-7 3 0,2 0 0,1-3 0,1 2 0,0 1 0,3-3 0,-8 3 0,9-4 0,-5 0 0,6 0 0,-1 0 0,0 0 0,1-5 0,-1-4 0,7-12 0,-5 1 0,6-10 0,-8 10 0,1-3 0,-5 4 0,-1 1 0,-4 4 0,0 5 0,-1 1 0,0 7 0,0-2 0,-3 6 0,-2 1 0,-3 9 0,0-4 0,0 9 0,0-5 0,0 6 0,4-1 0,1-4 0,4 3 0,0-7 0,0 7 0,3-7 0,-2 2 0,7-3 0,-7-4 0,7-1 0,-8-4 0,9 0 0,-9 0 0,4 0 0,-5 0 0,-3 0 0,-2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24575,'0'-7'0,"0"6"0,0 7 0,0 2 0,4 4 0,-4-5 0,4 0 0,-4-3 0,0-1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24575,'0'-10'0,"0"2"0,0-2 0,0 3 0,0-1 0,0 1 0,0-1 0,0 1 0,0 6 0,0 6 0,0 3 0,0 8 0,0 1 0,0 1 0,0 8 0,0-3 0,0 4 0,0 0 0,0-4 0,0 3 0,0-8 0,0 3 0,0 1 0,0-4 0,0-1 0,0-2 0,4-2 0,0 0 0,4 2 0,0-6 0,4 3 0,-4-5 0,8 1 0,-8-3 0,8 2 0,-8-6 0,4 3 0,-1-4 0,-2 0 0,2 0 0,-3 0 0,-1 0 0,1 0 0,-1 0 0,1 0 0,-1 0 0,1 0 0,-1-4 0,1 3 0,-1-6 0,1 3 0,-1-6 0,-3 1 0,3-2 0,-6 0 0,2-7 0,1 0 0,-3-8 0,2 3 0,-3-4 0,0 0 0,4-1 0,-3 1 0,3 4 0,-4 2 0,0 4 0,0 0 0,0 5 0,0 0 0,0 4 0,0 1 0,0 3 0,0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 5 0,0 6 0,0-4 0,0 9 0,0-14 0,0 13 0,0-22 0,0 15 0,0-16 0,0 4 0,0-7 0,0-4 0,0 1 0,0-4 0,0-1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24575,'0'6'0,"0"6"0,0 9 0,0 5 0,0-4 0,4 6 0,-3-6 0,7 4 0,-7-8 0,4 4 0,-5-10 0,0 0 0,0-5 0,0 1 0,0-1 0,0-9 0,0 1 0,0-19 0,0 7 0,0-14 0,0 9 0,0-8 0,0 3 0,0 1 0,3 0 0,2 5 0,3 1 0,0 3 0,0-3 0,4 11 0,-3-6 0,2 7 0,1-4 0,-3 4 0,6-4 0,-6 7 0,2-3 0,1 4 0,-4 0 0,4 0 0,-5 0 0,1 0 0,-1 0 0,1 0 0,-1 0 0,1 0 0,-4 0 0,-1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3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24575,'5'1'0,"-2"6"0,-3 13 0,0 11 0,0-7 0,0 15 0,0-15 0,0 13 0,0-18 0,0 13 0,0-14 0,0 8 0,0-8 0,4-1 0,0-6 0,3-3 0,1-1 0,-1 1 0,-3-1 0,3-2 0,-3-2 0,4-3 0,-1 0 0,5 0 0,0 0 0,1 0 0,2 0 0,-2-7 0,0 1 0,2-5 0,-2 2 0,-1 2 0,0-6 0,-4 5 0,0-8 0,0 3 0,0-3 0,1-6 0,-5 4 0,0-7 0,-4 2 0,4-4 0,-3 4 0,3-9 0,-4 13 0,0-18 0,0 13 0,0-9 0,0 11 0,4-12 0,-3 14 0,3-9 0,-4 17 0,0 0 0,0 4 0,3 4 0,-2 1 0,2 3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24575,'11'0'0,"1"0"0,1 0 0,2 0 0,-6 0 0,6 0 0,-2 0 0,-1 0 0,0 0 0,-8 3 0,-1 5 0,-3 1 0,0 11 0,0-6 0,-4 12 0,-5-4 0,-5 6 0,0-6 0,-3 4 0,4-8 0,-1 3 0,-2-4 0,7-5 0,-2 0 0,3-5 0,1 0 0,2 1 0,-1-1 0,1 1 0,1-1 0,-3-2 0,7 1 0,-1-5 0,10 2 0,3-3 0,5-4 0,4 3 0,-7-2 0,6-1 0,-8 3 0,5-3 0,-5 4 0,0 0 0,-5 0 0,1 0 0,-1 0 0,-3 0 0,0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24575,'0'7'0,"0"4"0,0 2 0,0 3 0,0-3 0,0 2 0,0-6 0,0 2 0,0-3 0,0 0 0,0-1 0,0 0 0,0 0 0,0 1 0,0-1 0,0 0 0,0-6 0,0-6 0,3-8 0,2 1 0,3-4 0,-1 7 0,2-6 0,-2 6 0,1-3 0,0 5 0,-1-1 0,0 1 0,1-1 0,0 4 0,-1-3 0,1 6 0,-4-6 0,2 6 0,-2-2 0,4 3 0,-1 0 0,0 0 0,1 0 0,-1 0 0,0 0 0,0 0 0,0 0 0,-3 0 0,-1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3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24575,'0'19'0,"0"4"0,0-1 0,0 6 0,0-1 0,4 1 0,-3 4 0,3-8 0,-4 14 0,0-14 0,0 4 0,0-2 0,0-8 0,0-1 0,0-5 0,0-5 0,0 1 0,0-1 0,0-6 0,0-10 0,0-5 0,0-18 0,0 8 0,0-9 0,0 6 0,0-1 0,0 5 0,4-3 0,1 4 0,8-1 0,0 1 0,8 9 0,-3-3 0,4 6 0,-6-2 0,1 7 0,-1-2 0,1 6 0,-4-3 0,-2 4 0,-3 0 0,-1 0 0,1 0 0,-4 0 0,-1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64 24575,'0'-15'0,"-4"7"0,0-7 0,-8 10 0,-1-4 0,0 2 0,-2 6 0,2-2 0,-4 3 0,5 0 0,-4 0 0,3 0 0,1 0 0,-4 0 0,7 7 0,-3 2 0,3 13 0,0 0 0,0 6 0,4-1 0,1 0 0,4 6 0,0-4 0,0 9 0,0-9 0,0 9 0,0-9 0,0 3 0,4 0 0,1-4 0,9 4 0,-4 1 0,7-1 0,-6 2 0,2 3 0,-3-3 0,-1 1 0,-3-3 0,-2 1 0,-4-9 0,0 8 0,0-14 0,0 3 0,0-8 0,-8 3 0,-1-8 0,-8 4 0,0-7 0,-4-1 0,3-4 0,-8 0 0,8 0 0,-4 0 0,13 0 0,1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0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94 24575,'-1'-8'0,"10"1"0,5 3 0,17-1 0,-7-4 0,15-1 0,-6 0 0,7-4 0,15 3 0,-11 1 0,17 5 0,-6 5 0,0 0 0,6 0 0,-7 0 0,-7 0 0,-1 0 0,-12 0 0,-1 0 0,-5 0 0,-10 0 0,3 0 0,-13 0 0,3 0 0,-3 0 0,-5 0 0,1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29.9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26 24575,'0'-14'0,"-3"6"0,2 4 0,-3 4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24575,'-4'0'0,"1"0"0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1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24575,'8'16'0,"7"3"0,11 16 0,10 2 0,3 13 0,0-1 0,13 16 0,-17-9 0,11 2 0,-5 18 0,-7-32 0,7 31 0,-16-38 0,6 10 0,-10-12 0,-1-6 0,-7-7 0,-5-10 0,-1 0 0,1-5 0,-4-3 0,-1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483 2 24575,'-3'-1'0,"-7"16"0,-14 12 0,-12 28 0,-11 5 0,-2 14 0,7-9 0,-4 0 0,11-4 0,-4-4 0,6 4 0,11-19 0,-8 9 0,22-15 0,-14 4 0,15-7 0,-2-11 0,5 0 0,-3-6 0,5-3 0,-6-1 0,8-5 0,0 1 0,0-7 0,0 1 0,0-5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1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24575,'7'3'0,"-3"5"0,3 4 0,-3 5 0,5 4 0,0 2 0,0 4 0,0 1 0,0 4 0,1-3 0,-5 10 0,3-5 0,-2 0 0,3 4 0,1-9 0,-1 4 0,-4-11 0,3 4 0,-7-8 0,3 0 0,0-3 0,-3-6 0,2 2 0,-3-3 0,0-1 0,0 1 0,-3-10 0,2-4 0,-2-14 0,3-3 0,0-4 0,0-1 0,0 1 0,0 0 0,4-1 0,1 1 0,5 0 0,-2 4 0,1 1 0,-1 6 0,-3 3 0,2 1 0,-3 1 0,0 2 0,4-3 0,-8 5 0,7 3 0,-3-3 0,4 6 0,-1-6 0,1 6 0,-1-2 0,1 0 0,-1 2 0,0-3 0,1 4 0,-1 0 0,1 0 0,-1 0 0,1 0 0,-1 0 0,0 0 0,0 0 0,0 0 0,-3 0 0,-1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24575,'6'4'0,"3"0"0,17-4 0,9 0 0,1 0 0,9 0 0,-5 0 0,7 0 0,6 0 0,-5 0 0,4 0 0,-16 0 0,9 0 0,-16 0 0,-5 0 0,-4 0 0,-11 0 0,2 0 0,-3 0 0,-1 0 0,-3 0 0,0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24575,'-8'-1'0,"1"6"0,7 7 0,0 5 0,0 10 0,0-3 0,0 9 0,0-1 0,0 3 0,0 4 0,0 1 0,0 6 0,0-5 0,0 0 0,0-9 0,0 1 0,0-5 0,0 5 0,0-11 0,0-5 0,0-6 0,0-3 0,0-1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554 327 24575,'4'-7'0,"0"0"0,-4-9 0,0-3 0,0-8 0,0 0 0,0-6 0,0-1 0,0-1 0,0 2 0,4 6 0,0 4 0,1 6 0,3 1 0,-10 11 0,-3 5 0,-12 10 0,-7 12 0,-10 4 0,2 4 0,-9 2 0,4-1 0,-14 14 0,12-16 0,-10 20 0,12-17 0,-6 6 0,6-2 0,3-10 0,10-4 0,2-8 0,10-2 0,4-5 0,4 1 0,4-1 0,0 1 0,11-4 0,3-1 0,18-3 0,2 0 0,6 4 0,-1-3 0,1 8 0,-6-4 0,5 5 0,-11-5 0,0 3 0,-6-3 0,-6 3 0,-3-3 0,-2 2 0,-3-6 0,-1 6 0,1-7 0,-4 7 0,-1-3 0,-3 8 0,0 5 0,-4 6 0,-6 9 0,-16 10 0,-9 8 0,-3-5 0,-6 8 0,6-14 0,-7 16 0,7-10 0,-1 4 0,8-12 0,0-1 0,10-7 0,-1-1 0,12-5 0,-3-2 0,5-4 0,3-5 0,1 0 0,4-5 0,0 1 0,7-4 0,2-1 0,11-3 0,2 0 0,1 0 0,8 0 0,-7 0 0,15 0 0,-11 0 0,17 0 0,-10 0 0,11 0 0,-6 0 0,-1 0 0,-5 0 0,-1 0 0,-5 0 0,-1 0 0,-5 0 0,0 0 0,-10 0 0,0 0 0,-5 0 0,1 0 0,-1 0 0,1 0 0,-4-6 0,-1-8 0,-3-8 0,0 0 0,0-4 0,0 8 0,0-8 0,0 12 0,0-6 0,0 7 0,0 0 0,0 2 0,0 3 0,0 1 0,0 3 0,0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27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24575,'0'2'0,"0"9"0,0 10 0,0 7 0,0 4 0,0 3 0,0 4 0,0 1 0,-5 0 0,4 0 0,-3-1 0,4 1 0,0 0 0,0-6 0,-4-1 0,3-6 0,-3 1 0,4-6 0,0 0 0,0-6 0,0 1 0,0-4 0,0 2 0,0-6 0,0 2 0,0-3 0,0-1 0,3 1 0,1-4 0,3-1 0,1-3 0,-1 0 0,5 0 0,1 0 0,3 0 0,1 0 0,0 0 0,-1 0 0,1 0 0,-1 0 0,1 0 0,0-4 0,-5 0 0,0-4 0,-1 0 0,-2 0 0,2 1 0,-3-1 0,0-4 0,0-1 0,0-3 0,1-6 0,0-1 0,-4-4 0,3-1 0,-7-5 0,3-1 0,-4 0 0,0-5 0,0 11 0,0-11 0,0 10 0,0-3 0,0 9 0,0-6 0,0 11 0,0-3 0,0 10 0,0 3 0,0 4 0,0 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 24575,'-4'6'0,"1"8"0,3 2 0,0 10 0,0-8 0,0 8 0,0-8 0,0 3 0,0-4 0,0 0 0,0-5 0,0 4 0,0-5 0,0 2 0,0-2 0,0-4 0,0 1 0,0-1 0,0 1 0,-3-1 0,2 0 0,-6-2 0,3-2 0,-3-13 0,3-5 0,0-10 0,4-8 0,0 4 0,0-10 0,0 10 0,0-3 0,0 9 0,0 2 0,3 8 0,-2 1 0,6 5 0,-3-1 0,4 4 0,-1-3 0,5 6 0,-4-2 0,8 3 0,-8 0 0,8 0 0,-4 0 0,1 0 0,-2 0 0,1 0 0,-4 0 0,4 0 0,-1 0 0,-5 0 0,1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5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75 24575,'4'-6'0,"-1"1"0,-3-6 0,0 4 0,0-1 0,0 1 0,-4-1 0,0 0 0,-8 4 0,4-3 0,-8 7 0,7-4 0,-6 4 0,6 0 0,-7 0 0,8 0 0,-8 4 0,7 4 0,-3 5 0,3 4 0,1-1 0,-1 1 0,5 0 0,0-5 0,4 0 0,0-1 0,0-2 0,0 2 0,0-3 0,0-1 0,0 1 0,0-1 0,3-3 0,2 0 0,2-4 0,1 0 0,-1 0 0,1 0 0,-1 0 0,1 0 0,-1 0 0,1 0 0,-1 0 0,1 0 0,-1-4 0,1 0 0,-1-3 0,1-1 0,-4 0 0,3-3 0,-3 2 0,1-3 0,2 1 0,-6 2 0,2-2 0,1 7 0,-4 3 0,4 9 0,-4 9 0,0 6 0,-4 4 0,3 6 0,-7-4 0,2 9 0,1-4 0,-4 1 0,8-3 0,-7-9 0,8-2 0,-4-4 0,4-4 0,0-2 0,0-3 0,0-1 0,0 1 0,3-4 0,5-1 0,4-3 0,5-4 0,-1 0 0,1-5 0,4-4 0,-3 4 0,4-4 0,-6 8 0,-3-2 0,-2 6 0,-3-5 0,-1 5 0,1-3 0,-4 4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31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251 0 24575,'-8'0'0,"-5"0"0,4 0 0,-4 0 0,0 0 0,4 0 0,-4 0 0,4 0 0,-3 0 0,2 0 0,-3 8 0,4 3 0,-1 12 0,5 2 0,-4 0 0,8 4 0,-7-10 0,7 10 0,-3-9 0,4 4 0,0-11 0,0 0 0,0-5 0,4 1 0,0-1 0,9-4 0,-4 0 0,4-4 0,0 0 0,-4 0 0,4-4 0,0-5 0,-4-5 0,5-4 0,-6 4 0,-3-3 0,3 7 0,-7-7 0,2 7 0,-3-7 0,0 8 0,0-4 0,0 5 0,0 0 0,0 0 0,0 7 0,4 7 0,1 7 0,5 17 0,0-4 0,1 11 0,-1-1 0,1 2 0,-1-1 0,1 0 0,-6-7 0,4-5 0,-8-2 0,3-9 0,-4 3 0,0-7 0,0 7 0,0-8 0,0 4 0,-4 0 0,-6-3 0,0 2 0,-7 2 0,-2-4 0,-1 3 0,-9-7 0,9-2 0,-9-4 0,10 0 0,-10 0 0,9-5 0,0-4 0,3-5 0,6-10 0,-2 5 0,4-1 0,0 7 0,4 1 0,-2 6 0,6-6 0,-3 7 0,4-8 0,0 4 0,0-8 0,0 3 0,0-5 0,0 1 0,0-1 0,4 1 0,5 3 0,1-2 0,8 3 0,-4-1 0,4 2 0,1 4 0,-1-1 0,-4 2 0,3 3 0,-3-3 0,0 7 0,-2-3 0,-3 4 0,-1 0 0,0 0 0,-3-4 0,-1 3 0,-4-2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6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24575,'7'0'0,"9"0"0,15 0 0,18 0 0,13 0 0,8 0 0,7 0 0,2 0 0,14 0 0,-5 0 0,-16 0 0,18 0 0,-30 0 0,34 0 0,-24 0 0,0 0 0,-10 0 0,-13 0 0,-1 0 0,-16 0 0,1 0 0,-13 0 0,3 0 0,-8 0 0,-1 0 0,-5 0 0,0 0 0,-2-8 0,-2 7 0,-3-7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24575,'0'6'0,"0"17"0,0-1 0,0 28 0,0-6 0,0 6 0,0 16 0,0-17 0,0 12 0,0-14 0,0 0 0,0-13 0,0-6 0,0-7 0,0-8 0,0-2 0,3-7 0,2-12 0,3-8 0,5-11 0,-2-6 0,7-2 0,-8 1 0,8 1 0,-8 6 0,3 4 0,-5 6 0,0 5 0,-4 5 0,3 2 0,-7 5 0,0 8 0,-5 9 0,-8 6 0,3 4 0,-4 1 0,5-1 0,0 0 0,0 1 0,4-6 0,0-5 0,2-1 0,2-7 0,-3 2 0,4-3 0,3-4 0,10-1 0,1-3 0,12 0 0,-4 0 0,6 0 0,-6 0 0,4 0 0,-8 0 0,4 0 0,-6 0 0,-3 0 0,-2 0 0,-3 0 0,-4 0 0,-1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8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24575,'9'-4'0,"11"0"0,17 4 0,11 0 0,5-9 0,-5 6 0,10-11 0,5 7 0,-6 1 0,8 0 0,-23 6 0,10-5 0,-16 4 0,-2-4 0,-13 5 0,-8 0 0,-5 0 0,-5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4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24575,'0'12'0,"0"12"0,0-14 0,0 20 0,0 7 0,0 0 0,0 11 0,0-10 0,0 3 0,0 6 0,0 1 0,0-2 0,0-12 0,0-1 0,0-14 0,0-3 0,0-9 0,0-2 0,0-2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1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24575,'0'-7'0,"0"-1"0,0-3 0,0-6 0,4-6 0,5-10 0,2 5 0,7-5 0,-9 10 0,4 1 0,-5 6 0,0 3 0,0 1 0,0 8 0,-1-3 0,0 7 0,1-4 0,-1 4 0,0 3 0,-3 1 0,2 8 0,-1 0 0,0 5 0,2-4 0,-3-2 0,4 1 0,-1-4 0,1 4 0,0-8 0,-1-1 0,1 1 0,-1-4 0,1 4 0,-1-4 0,5 0 0,-4 0 0,8 0 0,-4 0 0,1 0 0,2-4 0,-2-1 0,3-7 0,-3-1 0,-1-3 0,0 3 0,-2-3 0,2 3 0,-5 0 0,2-3 0,-5 8 0,0-4 0,-4 5 0,3 3 0,1 1 0,3 6 0,-4 1 0,4 7 0,-2 2 0,3 3 0,0 1 0,1 0 0,3-1 0,-3 1 0,3-5 0,0 4 0,0-7 0,1 3 0,2-4 0,-2 3 0,-1-2 0,4 3 0,-3-4 0,3-3 0,5 3 0,-3-7 0,4 3 0,-6-4 0,1 0 0,4 0 0,-3 0 0,8-9 0,-3-1 0,-1-7 0,4-1 0,-8 1 0,4 3 0,-1-3 0,-3 8 0,3-4 0,-4 9 0,-1-4 0,1 7 0,4-3 0,-3 4 0,3 0 0,-5 0 0,6 0 0,-4 0 0,3 4 0,-4 1 0,-5 3 0,4 0 0,-7 3 0,7 7 0,-7 0 0,4 8 0,-4-8 0,0 8 0,-4-12 0,-1 6 0,-4-11 0,0 2 0,0-3 0,0-4 0,0-1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24575,'0'5'0,"0"6"0,0 14 0,0 7 0,0-3 0,0 9 0,0-9 0,0 4 0,0-6 0,0-4 0,0-2 0,0-8 0,0-2 0,3-3 0,1-1 0,4-2 0,3-2 0,2-3 0,3 0 0,1-12 0,1-3 0,0-12 0,0-1 0,-4 1 0,4-6 0,-8 4 0,4-4 0,-5 11 0,0 0 0,-5 9 0,3 2 0,-6 3 0,3 7 0,-4 6 0,0 3 0,0 8 0,3-4 0,-2 5 0,7 0 0,-4-1 0,4-3 0,0 2 0,4-6 0,-3 3 0,6-4 0,-6-1 0,2-2 0,1-2 0,-3-3 0,2 0 0,-3 0 0,-1 0 0,1 0 0,-1 0 0,1 0 0,-1 0 0,1 0 0,-1-3 0,1-1 0,-4-4 0,3-4 0,-3 0 0,1-5 0,-1 0 0,-4-4 0,0-2 0,4-4 0,-3-1 0,3-5 0,-4 4 0,0 1 0,0 2 0,0 8 0,0-4 0,0 10 0,0 0 0,0 5 0,0 2 0,0 2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16 0,4-9 0,-3 10 0,7-5 0,-7-1 0,7-9 0,-4 7 0,4-15 0,-3 6 0,-2-8 0,-3-1 0,0 1 0,0-10 0,0-4 0,0-14 0,0 2 0,0-8 0,0 3 0,0 0 0,0-3 0,0 8 0,0-3 0,0 8 0,0 2 0,3 3 0,2 0 0,2 1 0,1 2 0,-1 2 0,1 0 0,3 2 0,-2-3 0,6 4 0,-2 0 0,3 0 0,-3 0 0,-5 0 0,-4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222 113 24575,'0'-7'0,"0"-4"0,0-2 0,0 0 0,0-3 0,-8 11 0,6-10 0,-9 10 0,3-7 0,-5 8 0,1-3 0,-4 6 0,3-3 0,-3 4 0,-1 0 0,4 0 0,-2 0 0,2 0 0,0 4 0,2 0 0,3 8 0,0 0 0,0 1 0,-1 2 0,5-6 0,0 2 0,4-3 0,0-1 0,0 1 0,0-1 0,0 1 0,0-1 0,0 1 0,4-4 0,8-1 0,-2-3 0,15 0 0,-11 0 0,7 0 0,-8 0 0,7 0 0,-6 0 0,7-4 0,-8-4 0,3-1 0,-7-3 0,2 4 0,-3 4 0,-1-3 0,1 6 0,-4-6 0,2 6 0,-5 1 0,3 8 0,-4 9 0,0 1 0,0 8 0,-5-4 0,0 6 0,0-1 0,-3 0 0,7 1 0,-7-6 0,7 0 0,-2-10 0,3 0 0,-4-5 0,3 1 0,-2-1 0,6-3 0,1 0 0,7-4 0,2 0 0,3-4 0,-3 0 0,2-8 0,-2 3 0,-1-3 0,4 4 0,-8 0 0,4 0 0,-5 4 0,-2-3 0,-2 3 0,-3-3 0,0 3 0,0 1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99 24575,'0'-7'0,"0"-5"0,0 4 0,-4-8 0,-4 3 0,-5 0 0,-4 1 0,-5 4 0,0 3 0,-6 1 0,1 4 0,4 0 0,-3 0 0,8 0 0,-9 13 0,8-2 0,-5 21 0,7-8 0,2 9 0,-2-11 0,7 4 0,-2-8 0,7 3 0,1-8 0,4 3 0,0-8 0,0 4 0,0-5 0,3-3 0,6 0 0,3-4 0,9 0 0,-3 0 0,8 0 0,-8 0 0,8-9 0,-8 4 0,3-12 0,-4 4 0,4-4 0,-3 0 0,3 0 0,-4 0 0,0-5 0,0 8 0,-3-6 0,-3 11 0,-3-3 0,-1 4 0,1 4 0,-4 7 0,-1 6 0,-3 11 0,-4 8 0,-1 1 0,-5 15 0,0-8 0,0 9 0,-1 1 0,1 2 0,4-1 0,-4 5 0,4-4 0,-4-1 0,4-7 0,-3-7 0,8-10 0,-3-6 0,4-5 0,0-5 0,-3 1 0,5-7 0,7-7 0,6-11 0,11-3 0,-2-7 0,4 7 0,0-3 0,-1 5 0,-4 0 0,-2 4 0,-8 3 0,-2 6 0,-3-2 0,-1 7 0,1-4 0,-1 1 0,-3 2 0,0-2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491 171 24575,'4'-3'0,"-1"-5"0,-3 0 0,0-8 0,0 3 0,0-3 0,0 3 0,0-7 0,0 7 0,0-9 0,0 10 0,0 0 0,-3 5 0,-5 3 0,-5 0 0,-4 4 0,-4 0 0,-2 0 0,-4 0 0,-1 4 0,5 5 0,-4 10 0,9-1 0,-5 4 0,7-5 0,3 0 0,1-1 0,3 6 0,0-5 0,4 10 0,1-10 0,4 9 0,0-3 0,0 9 0,0-3 0,0 9 0,0-9 0,0 9 0,0-9 0,0 10 0,5-5 0,0 5 0,1 1 0,2-6 0,-7 5 0,3-10 0,-4 9 0,0-9 0,0 4 0,0-6 0,0-4 0,-3-2 0,-2 1 0,-8-5 0,4 1 0,-7-3 0,4-6 0,-5 3 0,0-3 0,0-1 0,1 0 0,-6 1 0,4-4 0,-3-1 0,8-4 0,-3 0 0,11 0 0,-2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34.2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24575,'0'22'0,"0"1"0,0 27 0,0 6 0,0-1 0,0 9 0,0-2 0,0-5 0,0 17 0,0-22 0,0 0 0,0-1 0,0-13 0,0 4 0,0-16 0,0 9 0,0-15 0,0 2 0,0-8 0,0-2 0,0-4 0,0 0 0,0 0 0,0 0 0,0 0 0,0 1 0,0-1 0,0 0 0,0 0 0,0-10 0,0-4 0,4-11 0,1-2 0,4 1 0,1-1 0,-1 1 0,0 0 0,0-6 0,1 4 0,-1-4 0,0 6 0,1-1 0,-2 5 0,1 2 0,-1 3 0,1 4 0,-1 2 0,0 3 0,0 0 0,0 8 0,-3 7 0,-1 10 0,0 5 0,-3 0 0,4-5 0,-5-1 0,0-11 0,4 0 0,-4-5 0,8 0 0,-7 1 0,6-5 0,-2 4 0,3-7 0,0 2 0,1-3 0,3 0 0,-2 0 0,7 0 0,-3-8 0,1-7 0,3-10 0,-3-6 0,2-20 0,-2 16 0,-3-36 0,-6 29 0,0-48 0,-6 38 0,0-38 0,0 35 0,0-11 0,0 14 0,-5 1 0,0 19 0,-1-3 0,-2 19 0,7-6 0,-7 16 0,4-2 0,-4 11 0,4 11 0,0 7 0,4 15 0,0 2 0,0 5 0,0 1 0,0 7 0,0-6 0,0 13 0,10-13 0,-3 0 0,13-3 0,-4-10 0,4-1 0,0-2 0,-5-10 0,8 5 0,-8-9 0,9 3 0,-10-8 0,3 7 0,-8-8 0,4 4 0,-5-8 0,5-2 0,-4-3 0,8 0 0,-3 0 0,5-8 0,5-9 0,-3-8 0,6-13 0,-7 7 0,2-12 0,5 4 0,-9-5 0,8 4 0,-10 4 0,0 6 0,-2 5 0,-5 1 0,0 10 0,0 1 0,-5 5 0,-3 6 0,-6 8 0,0 7 0,-4 11 0,8 1 0,-3 11 0,-1-4 0,4 4 0,-3-6 0,4 0 0,0-5 0,0-6 0,0-6 0,0-5 0,3 0 0,2 1 0,3-1 0,5-3 0,-4-2 0,8 1 0,-7-3 0,3 3 0,-5-4 0,0 0 0,0 0 0,1 0 0,-5 4 0,0 0 0,-4 4 0,0 1 0,0-1 0,0 0 0,0 1 0,-4-1 0,-5 1 0,0-1 0,-9 1 0,4 0 0,-4 0 0,-6-4 0,4-1 0,-8-4 0,3 0 0,0 0 0,-4 0 0,13 0 0,-6 0 0,12 0 0,1-4 0,2 3 0,6-6 0,-3 2 0,4-3 0,0 0 0,0 3 0,0 1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2:59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24575,'3'0'0,"7"0"0,23 0 0,3 0 0,16 0 0,-5 0 0,7 0 0,-7 0 0,-1 0 0,-6 0 0,-1 0 0,-9 0 0,-3 0 0,-11 0 0,-3 0 0,-2 0 0,-3 0 0,-4-7 0,-1 5 0,-3-5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211 104 24575,'0'-15'0,"0"0"0,0 2 0,0-2 0,0 2 0,-3 4 0,-2-2 0,-6 6 0,-2 1 0,-4 0 0,1 4 0,-1 0 0,0 0 0,1 0 0,-1 4 0,4 4 0,0 10 0,1 0 0,2 3 0,-2 0 0,7-3 0,-3 8 0,7-8 0,-3 4 0,4-6 0,0-3 0,0-2 0,0-3 0,0-1 0,3-2 0,1-2 0,8-3 0,0 0 0,5 0 0,0-4 0,-1-4 0,1-1 0,-1-7 0,2-2 0,-6 4 0,1-6 0,-5 7 0,0 0 0,0 5 0,-1 1 0,-2 3 0,1 0 0,-8 4 0,1 8 0,-7 9 0,-1 6 0,0 4 0,-1 6 0,1-5 0,-1 11 0,5-5 0,0 5 0,5 1 0,0-7 0,0 6 0,0-10 0,0 9 0,0-14 0,0 8 0,0-15 0,0 1 0,0-7 0,0-3 0,0-1 0,0 1 0,3-4 0,1-1 0,12-3 0,-2 0 0,12-4 0,-3-5 0,4-5 0,-4-4 0,-2 1 0,-4 0 0,-1 4 0,-2-8 0,1 7 0,-5-12 0,4-15 0,-9 21 0,0-11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24575,'20'0'0,"1"0"0,7 0 0,-1 0 0,12 0 0,2 0 0,13 0 0,14 0 0,3 0 0,24 0 0,-7 0-295,-36 0 0,-1 0 295,30 0 0,12 0 0,-14 0 0,-22 2 0,0 2 0,16 2 0,-10 1 0,0 0 0,7 5 0,-17-6 0,-1 1-154,14 4 154,33 2 0,-44-3 0,38 3 0,-30-7 0,6-1 0,-6 0 0,-2-4 0,-8 4 0,1-5 585,0 0-585,-6 4 159,-2-3-159,-7 4 0,1-1 0,0-3 0,0 8 0,-6-8 0,4 3 0,-4-4 0,1 0 0,3 0 0,-14 0 0,8 0 0,-15 0 0,1 0 0,-7 0 0,-3 0 0,-1 0 0,1-3 0,-4 2 0,-1-2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24575,'14'8'0,"6"2"0,8 8 0,7 1 0,5 1 0,-6-1 0,4-4 0,-9 3 0,4-4 0,-6 0 0,-5 3 0,0-8 0,-10 3 0,0-4 0,-5-1 0,1-3 0,0 0 0,-4-1 0,-1 1 0,-3 3 0,0 4 0,-13 8 0,2-1 0,-23 16 0,8-8 0,-16 10 0,5-4 0,-6 5 0,7-10 0,2 2 0,6-15 0,5-1 0,6-5 0,5 0 0,8 0 0,-3-4 0,3-1 0,0-3 0,1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24575,'15'7'0,"5"3"0,3 13 0,7 7 0,6 3 0,-3 3 0,2-6 0,-4 6 0,-2-10 0,-5 2 0,3-5 0,-13-9 0,8 8 0,-14-14 0,4 4 0,-8-5 0,-1-3 0,-3-1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24575,'-11'0'0,"-2"0"0,-8 4 0,-2 5 0,-5 10 0,-7 11 0,9 1 0,-8 4 0,10-7 0,-5-4 0,6-1 0,-4-5 0,13-5 0,-2-1 0,12-5 0,-3-3 0,9 0 0,-4-4 0,5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4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99 24575,'0'11'0,"0"1"0,0 15 0,0 3 0,0 10 0,0-1 0,0 1 0,0 0 0,0-6 0,0 4 0,0-10 0,0-4 0,0 1 0,0-15 0,0 6 0,0-15 0,0-14 0,-9-11 0,7-14 0,-6-7 0,8-3 0,0 1 0,0-5 0,0 10 0,4 2 0,1 7 0,8 6 0,0 4 0,4 2 0,5 7 0,-4 2 0,8 3 0,-9 4 0,5-3 0,-6 7 0,1-6 0,-1 6 0,-6-3 0,-3 4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6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7 235 24575,'-4'-3'0,"1"-10"0,3-1 0,9-17 0,-3 7 0,16-9 0,-7 1 0,7 8 0,-4-3 0,-2 18 0,-7-2 0,6 6 0,-10 1 0,6 0 0,1 4 0,-1 0 0,5 0 0,-3 8 0,3 6 0,-2 8 0,0 6 0,3-1 0,-3-4 0,0 3 0,-2-9 0,0 1 0,-3-6 0,3-5 0,-1 1 0,-2-3 0,6-2 0,-6-3 0,6 0 0,3 0 0,0-3 0,9-12 0,-9 1 0,5-13 0,-1 8 0,-3-8 0,3 4 0,-8 0 0,-2 6 0,-4 1 0,-3 8 0,2-4 0,-6 5 0,2 2 0,-3 2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7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7 231 24575,'-7'4'0,"10"-1"0,14-3 0,18 0 0,12 0 0,30 0 0,5 0-641,-21 1 0,2-2 641,-4-1 0,1-2 0,18 1 0,1-2 0,-9-6 0,1 0 0,10 6 0,-3 0 0,-21-2 0,-1 1-350,5 5 1,-2 2 349,31-1 0,7 0 0,-2-6 0,-42 6 0,-1-1 0,18-4-97,-15-2 1,-3 2 96,-5 2 0,35-14 0,-33 6 1222,6-1-1222,-3-4 738,-16 7-738,3-1 214,-12 5-214,-4-3 0,-6 7 0,-1-6 0,-8 6 0,4-3 0,-8 0 0,0 0 0,-4-3 0,0-10 0,0 11 0,0-6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09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1568 24575,'-3'4'0,"-1"-1"0,-3-3 0,-5 0 0,0 0 0,-4 0 0,4 0 0,-4 0 0,3-8 0,-3-1 0,-6-8 0,4 0 0,-9-6 0,8 0 0,-10-13 0,13 7 0,-14-12 0,18 6 0,-13-12 0,13-1 0,-8-5 0,13-1 0,-8 1 0,14-1 0,-4 0 0,5 1 0,0-8 0,0 5 0,0-4 0,0 6 0,0 6 0,0-4 0,9 11 0,2-5 0,8 12 0,1-5 0,-2 10 0,6-5 0,-4 6 0,3 0 0,-5 5 0,5-4 0,1 3 0,0 0 0,3 1 0,2-1 0,6 3 0,1-3 0,2 4 0,-4 1 0,13 3 0,-6-3 0,5 7 0,-7-2 0,7 4 0,-4 4 0,4 1 0,-7 5 0,7 0 0,-5 0 0,29 0 0,-18 0 0,13 0 0,-12 5 0,-6 1 0,6 9 0,-5 1 0,-3 4 0,-4 6 0,0-5 0,1 10 0,-2-10 0,-3 9 0,3-4 0,-8 4 0,-2 0 0,-2-1 0,-8-1 0,3 0 0,-4 5 0,-1 0 0,2 7 0,-5-1 0,5 7 0,-9 2 0,5-1 0,-6 5 0,0-5 0,1 6 0,-1-6 0,0-1 0,0-6 0,0 17 0,-5-19 0,0 13 0,-5-24 0,0-4 0,0-2 0,0-4 0,0 0 0,0 4 0,-4 2 0,-5 4 0,-11 2 0,0-2 0,-9 9 0,4-6 0,-7 6 0,-3-5 0,2 5 0,-9-3 0,4 4 0,-10-5 0,5-5 0,-9 4 0,10-10 0,-10 5 0,10-10 0,-4-1 0,6-5 0,1-1 0,-1 1 0,-11-4 0,8-2 0,-9-4 0,18 0 0,-4 0 0,3 0 0,1 0 0,1 0 0,6 0 0,4 0 0,-3 0 0,8 0 0,-8-4 0,3-5 0,-4-5 0,0-5 0,-1 1 0,1 0 0,0-1 0,-1 5 0,6 1 0,0 5 0,6-1 0,-1 4 0,0 2 0,4-1 0,2 4 0,3-4 0,1 1 0,-1-1 0,0-1 0,0-5 0,1 4 0,-2-9 0,1 2 0,0 0 0,-4-2 0,3 2 0,-6-11 0,5 0 0,-2-1 0,7 4 0,1-1 0,4 12 0,0-2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34.9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0 122 24575,'17'-12'0,"0"0"0,12-3 0,4-1 0,11-6 0,0 5 0,-1 6 0,1 1 0,0 9 0,-11-4 0,-4 5 0,-15 0 0,-1 0 0,-5 0 0,0 0 0,-3 0 0,-1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1 678 24575,'15'0'0,"9"0"0,29 0 0,1 0 0,7 0 0,-17 0 0,13 0 0,-8 0 0,6 0 0,-1 0 0,-2 0 0,-16 0 0,8 0 0,-20 4 0,8-3 0,-14 2 0,-1-3 0,-6 0 0,-4 0 0,-2-6 0,-6-3 0,-3-6 0,-5-7 0,4-6 0,-4-6 0,8-6 0,-8-6 0,8 5 0,-8-5 0,8 6 0,-8 0 0,3 1 0,1 4 0,0 2 0,5 6 0,-4-1 0,3 6 0,-3 0 0,4 6 0,0-1 0,0 0 0,-3 4 0,2-2 0,-3 6 0,1-2 0,2 3 0,4 4 0,6 1 0,11 3 0,9 0 0,11 0 0,8 0 0,-1 0 0,12 0 0,-10 0 0,12 5 0,-8-4 0,-5 8 0,-8-8 0,-7 3 0,-11-4 0,-5 0 0,-5 4 0,-5-3 0,1 2 0,-4-3 0,-1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82 275 24575,'2'-4'0,"4"1"0,9 3 0,2 0 0,8 0 0,-10 0 0,14 0 0,-16 7 0,10 12 0,-10-1 0,0 13 0,-8-14 0,-2 9 0,-3-9 0,0 9 0,0-13 0,-3 8 0,-6-13 0,-3 8 0,-10-3 0,5 4 0,-5-4 0,2-1 0,2-3 0,-3-1 0,5 0 0,0-4 0,-1 0 0,1-4 0,3 0 0,-3-7 0,7-13 0,0-10 0,5-9 0,4 5 0,0-4 0,0 10 0,0-3 0,0 3 0,0 7 0,3-1 0,2 6 0,3 3 0,3-2 0,1 6 0,5-3 0,-1 4 0,1 0 0,-1 0 0,0 3 0,1 1 0,-1 4 0,0 0 0,1 0 0,-1 0 0,0 0 0,1 0 0,-1 0 0,0 0 0,1 0 0,4 0 0,-4 0 0,8 0 0,-2 0 0,-1 0 0,4 0 0,-4 0 0,1 0 0,-2-3 0,-4-10 0,0-6 0,-3-4 0,-1-2 0,-5 3 0,1 0 0,-1 5 0,0 5 0,-4 5 0,-1-1 0,-3 4 0,0 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8 24575,'-9'-7'0,"-1"15"0,-16 11 0,0 17 0,-13 13 0,6 4 0,5-3 0,3 12 0,13-12 0,-4 10 0,10-6 0,1 0 0,5 7 0,0-6 0,0 6 0,0-13 0,0-2 0,9-7 0,7 2 0,4-11 0,10 10 0,-6-15 0,6 6 0,-6-8 0,2-9 0,-12 1 0,2-5 0,-4 5 0,-3-6 0,2 2 0,-3-3 0,-1-1 0,-2-3 0,-2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4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24575,'3'-8'0,"1"2"0,7 6 0,12 0 0,-4 0 0,8 0 0,-5 0 0,-5 0 0,5 0 0,-10 0 0,0 0 0,-5 0 0,0 0 0,1-4 0,-4 4 0,-1-4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5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24575,'7'0'0,"1"0"0,8 0 0,-7 0 0,8 0 0,-1 0 0,-6 0 0,10 0 0,-7 0 0,3 0 0,-3 4 0,-2 0 0,-3 7 0,0 2 0,-3 8 0,-1-3 0,-4 8 0,0-3 0,-8 4 0,-2-4 0,-8 3 0,5-8 0,-4-1 0,8-5 0,-2-4 0,6-1 0,-1-3 0,5-3 0,5-10 0,6-8 0,18-8 0,0-10 0,8 3 0,-6-4 0,0 6 0,-6 6 0,-1 2 0,-11 9 0,0 1 0,-5 5 0,-3-1 0,0 1 0,-4-1 0,0 1 0,0 0 0,-3 3 0,-6 0 0,1 4 0,-8 0 0,3 0 0,-3 0 0,3 0 0,-3 0 0,7 0 0,-2 4 0,7 0 0,-4 7 0,7 2 0,-2 4 0,3-5 0,0 4 0,0-3 0,0 3 0,0 1 0,7 0 0,7 0 0,4-4 0,8 4 0,-8-8 0,3 4 0,-4-5 0,-1 1 0,1-5 0,-4 0 0,-2-4 0,-3 3 0,-1-2 0,-3 3 0,0-4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6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24575,'0'7'0,"0"9"0,0 2 0,0 5 0,0-2 0,0 6 0,0-8 0,0 4 0,4-7 0,-4-4 0,4 1 0,-4-2 0,-3-13 0,2-4 0,-2-14 0,3-3 0,0-10 0,0 4 0,0-9 0,0 9 0,0-4 0,7 11 0,3-4 0,7 8 0,0 0 0,0 6 0,-1 3 0,-3 1 0,3 0 0,-8 4 0,4 0 0,-8 4 0,-1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7 158 24575,'-4'-6'0,"1"1"0,3-9 0,0 1 0,4-8 0,1 3 0,12-4 0,-7 5 0,7 4 0,-5-3 0,0 11 0,0-3 0,-1 8 0,-4 0 0,0 0 0,1 4 0,0 4 0,-1 4 0,2 5 0,-1 0 0,4-1 0,-3-3 0,7-1 0,-8-5 0,8 2 0,-4-1 0,5-4 0,-1 3 0,6-6 0,-4 3 0,3-4 0,-4 0 0,-1 0 0,1 0 0,-4 0 0,2 0 0,-6 0 0,2 0 0,-3-3 0,-1-2 0,1-6 0,-3 2 0,-2-7 0,1 4 0,-3-1 0,3 1 0,-4 5 0,0 2 0,0 2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24575,'11'15'0,"7"6"0,1 2 0,4 6 0,-4 4 0,0-5 0,-4 11 0,8-4 0,-15 6 0,16 5 0,-22 2 0,11-8 0,-7 5 0,-1-11 0,-1 6 0,-4-1 0,0-4 0,-4 3 0,-6-4 0,-6 6 0,-3-6 0,0-1 0,5-6 0,-4 1 0,9-6 0,-4-1 0,5-8 0,3 3 0,-2-8 0,3 4 0,0-5 0,-3 1 0,3-1 0,-4 1 0,1-4 0,-1-1 0,4 0 0,-3-2 0,6 3 0,-2-4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24575,'15'0'0,"5"0"0,3 0 0,10 0 0,-5 0 0,11 0 0,-11 0 0,5 0 0,-5 0 0,-6 0 0,0 0 0,-6 0 0,-7 0 0,-3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19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24575,'21'0'0,"-6"0"0,29 0 0,-8 0 0,12 0 0,-3 0 0,-5 0 0,-6 0 0,-1 0 0,-15 0 0,3 0 0,-16-4 0,2 3 0,-7-2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42.6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46 24575,'21'0'0,"3"0"0,6 0 0,6 0 0,2 0 0,-1 0 0,13 0 0,-11 0 0,11 0 0,-6 0 0,6-6 0,3 5 0,6-4 0,-7-5 0,6 7 0,-13-6 0,13 9 0,-13-5 0,6 4 0,-7-4 0,0 5 0,0 0 0,-1 0 0,-5 0 0,5 0 0,-12 0 0,12 0 0,-12 0 0,5 0 0,-11 0 0,4 0 0,-4 0 0,0 0 0,-1 0 0,-1 0 0,-3 0 0,3 0 0,-4 0 0,-1 0 0,6 0 0,-5 0 0,5 0 0,-1 0 0,-3 0 0,4 0 0,-6 0 0,0 0 0,1 4 0,-1-3 0,0 3 0,-4-1 0,3-2 0,-7 3 0,7-4 0,-8 4 0,8-3 0,-7 2 0,7-3 0,-8 0 0,8 0 0,-3 0 0,0 0 0,3 0 0,-7 0 0,3 0 0,-5 0 0,0 0 0,0 0 0,-3 0 0,-1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393 192 24575,'7'0'0,"0"0"0,0 0 0,1 0 0,-1 0 0,1 0 0,3 0 0,-3 0 0,0-3 0,-4-10 0,-4 0 0,0-13 0,-5-3 0,1 10 0,-15-13 0,0 17 0,-15-1 0,10 4 0,-8 7 0,9 1 0,-4 0 0,4 4 0,-3 0 0,12 0 0,-6 0 0,7 3 0,0 5 0,1 10 0,3 0 0,0 8 0,4-3 0,-3 10 0,6 1 0,-2 6 0,4 0 0,0-1 0,0 1 0,0-1 0,0 7 0,0-4 0,5 10 0,-4-11 0,8 11 0,-3-4 0,0 0 0,-1 4 0,-5-11 0,0 5 0,0-12 0,0-1 0,0-6 0,0-4 0,0-2 0,0-8 0,0 2 0,0-6 0,-3 2 0,-5-3 0,-1 0 0,-7 0 0,4 0 0,-5 0 0,0-3 0,0-2 0,5-3 0,-4 0 0,7 0 0,-2 0 0,7 0 0,0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24575,'5'-8'0,"11"1"0,22 7 0,-2 0 0,8 0 0,-4 0 0,8 0 0,-1 0 0,-1 0 0,-12 0 0,5 0 0,-15 0 0,3 0 0,-6 0 0,-7 0 0,2 0 0,-9 0 0,5 0 0,-7 0 0,2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30 153 24575,'0'7'0,"0"9"0,0 2 0,0 5 0,0 9 0,0-13 0,0 12 0,0-13 0,0 8 0,0-8 0,0 4 0,0-6 0,0-3 0,0-2 0,0-3 0,0-1 0,-3-3 0,-1 0 0,-3-4 0,-1-7 0,4-2 0,1-12 0,3-2 0,0-10 0,0 4 0,0-9 0,0 9 0,0-4 0,0 6 0,8-1 0,2 1 0,12 4 0,2-5 0,4 12 0,1-6 0,-2 12 0,6-8 0,-5 11 0,5-6 0,-5 12 0,-6-3 0,0 4 0,-6 0 0,-3 0 0,-2 0 0,-3 0 0,-1 0 0,1 0 0,-4 0 0,0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2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24575,'-5'3'0,"2"1"0,3 8 0,0 0 0,0 5 0,0-1 0,0-3 0,0-2 0,0-3 0,0-1 0,0-3 0,0-1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24575,'9'-4'0,"15"0"0,2 4 0,17 0 0,3 0 0,4 0 0,10 0 0,0 0 0,-4 0 0,12 0 0,-6 0 0,0 0 0,21 0 0,-16 0 0,0 0 0,14 0 0,-40 0 0,41 0 0,-33 0 0,12 0 0,-8 0 0,1 0 0,0 0 0,-6 0 0,-8 0 0,-1 0 0,-15 0 0,7 0 0,-8 0 0,-1 0 0,-5 0 0,-1 0 0,-7 0 0,2 0 0,-3 0 0,-1 0 0,1 0 0,-1 0 0,1 0 0,-1 0 0,-3 0 0,-1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03:43:2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 24575,'-5'-12'0,"2"8"0,3 9 0,19 19 0,-7-4 0,22 14 0,-4-9 0,2 5 0,3 1 0,1 0 0,-1-5 0,-3 2 0,5-7 0,-13 1 0,4-7 0,-6 1 0,-6-10 0,-3 4 0,-5-6 0,-1 4 0,-3-4 0,3-1 0,-2 0 0,-2 2 0,-3 2 0,0 0 0,-3 1 0,-6 0 0,-4 8 0,-9-1 0,3 11 0,-9-2 0,4 5 0,-6 1 0,0 0 0,-1 5 0,1-4 0,-1 5 0,6-7 0,-4 0 0,10-1 0,-5 0 0,7-5 0,3 3 0,2-8 0,3 3 0,1-8 0,3-2 0,-2-3 0,7-1 0,-4 1 0,4-7 0,0-6 0,0-7 0,0 2 0,0 3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24575,'97'0'0,"0"0"0,0 0 0,-18 0 0,-44 0 0,6 0 0,-21 0 0,-2 0 0,-8 0 0,4 0 0,-6 0 0,-3 0 0,-1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5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24575,'8'0'0,"11"0"0,-11 4 0,15 6 0,-12 0 0,3 4 0,5 0 0,-9-4 0,4 8 0,-5-3 0,0-1 0,5 0 0,-8-5 0,7 1 0,-8-2 0,3 1 0,1 0 0,-4 0 0,3-4 0,-7 2 0,7-2 0,-11 0 0,2-2 0,-13 6 0,-1-2 0,-10 12 0,3 2 0,-9 1 0,9 4 0,-10 1 0,11-6 0,-1 0 0,9-7 0,4-5 0,0 0 0,0-1 0,4 1 0,-3 0 0,7-5 0,-2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7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660 158 24575,'0'-13'0,"0"-3"0,0 5 0,0-7 0,0 3 0,-9-5 0,7 6 0,-11 0 0,12 5 0,-12 0 0,7 0 0,-12 3 0,8 2 0,-9 4 0,4 0 0,-4 0 0,-1 0 0,0 5 0,0 10 0,-1 7 0,0 10 0,0-5 0,0 3 0,5-3 0,1 5 0,4-6 0,1-1 0,5 0 0,-4-4 0,8 10 0,-4-10 0,5 9 0,0-9 0,0 10 0,0-5 0,0 6 0,5 1 0,1-1 0,5 0 0,0 6 0,0-4 0,0 11 0,-5-11 0,-1 4 0,-5-11 0,0-2 0,0 0 0,0-4 0,0-1 0,0-1 0,0-5 0,0 1 0,-4 4 0,-6-9 0,-5 9 0,-5-9 0,1 9 0,-1-8 0,0 3 0,1-5 0,-1-3 0,0 2 0,1-7 0,-1 4 0,0-5 0,-5 0 0,-5 0 0,3 0 0,-1 0 0,13 0 0,-3-5 0,11 4 0,-1-3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2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24575,'4'0'0,"15"0"0,23 0 0,13 0 0,16-6 0,3-2 0,7 0 0,-22 2 0,17 6 0,-32 0 0,12 0 0,-11 0 0,-22 0 0,8 0 0,-21 0 0,3 0 0,-9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39.5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24575,'0'12'0,"0"9"0,0-6 0,0 8 0,0-4 0,0-1 0,0 6 0,0-5 0,0 5 0,0-1 0,0-3 0,0 8 0,0-8 0,0 4 0,0-1 0,0-3 0,0-1 0,0-2 0,0-8 0,0 9 0,0-9 0,0 4 0,4-5 0,0 0 0,5 1 0,-1-1 0,5 1 0,-4-1 0,4 1 0,-1-1 0,-2-3 0,7 3 0,-8-7 0,9 3 0,-9-4 0,4 0 0,-1 0 0,-2 0 0,7 0 0,-8 0 0,8 0 0,-7-4 0,3 0 0,-5-5 0,4 1 0,-2-1 0,3 0 0,-5 1 0,0 0 0,0-1 0,1 1 0,-1-5 0,1 3 0,-4-2 0,2-1 0,-2 3 0,0-7 0,3 3 0,-7 0 0,3-4 0,-4 4 0,0 0 0,0-3 0,0 3 0,0-9 0,0 3 0,0-4 0,0 0 0,0 5 0,0-5 0,0 10 0,0 1 0,0 5 0,0 0 0,0-1 0,0 5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43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24575,'5'0'0,"8"0"0,8 4 0,21 8 0,-6 10 0,15 2 0,-6 4 0,0 0 0,1 1 0,-6 5 0,6 1 0,-17-3 0,7-4 0,-15 0 0,4-2 0,-6-9 0,-8 4 0,1-15 0,-8 7 0,5-5 0,-5 0 0,0 0 0,-4 0 0,0 0 0,0 0 0,-8 1 0,-8 0 0,-4 4 0,-8 3 0,2 3 0,-10 2 0,-2 0 0,-6 1 0,1-1 0,5 1 0,2-6 0,5 3 0,6-8 0,2 3 0,4-5 0,5 0 0,1-1 0,5-3 0,4-2 0,0-3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7T13:34:35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50 24575,'0'13'0,"0"9"0,0 0 0,0 10 0,0 0 0,0 1 0,0-1 0,0 0 0,0-6 0,0 5 0,0-10 0,0 4 0,0-5 0,0 5 0,0-9 0,0 8 0,0-9 0,0-1 0,0 0 0,0-5 0,0 0 0,0 0 0,-4-8 0,3-2 0,-2-12 0,-2-2 0,4-5 0,-3-5 0,4 4 0,-5-10 0,4 10 0,-4-10 0,5 10 0,0-5 0,0 7 0,0-1 0,0 0 0,0 5 0,0 2 0,0 4 0,0 0 0,0 0 0,0 0 0,0 1 0,0 0 0,0-4 0,0 3 0,0-3 0,0 3 0,0 1 0,0-1 0,0 0 0,0 1 0,0 0 0,0-1 0,0 0 0,0 0 0,0 1 0,0-1 0,0 0 0,0 1 0,0-1 0,0 5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42 24575,'-5'-13'0,"-1"3"0,1 4 0,-2 2 0,2 2 0,-3-2 0,1 4 0,-1-2 0,1 2 0,-1 0 0,2 0 0,-3 0 0,1 2 0,-1 2 0,1 2 0,1 6 0,-2 0 0,3 2 0,-2 2 0,2-1 0,-1 5 0,4-2 0,-1-1 0,3 6 0,-1-4 0,0 5 0,1 0 0,-1-3 0,2 6 0,0-5 0,0 4 0,0-4 0,0 5 0,0-3 0,0 1 0,2 3 0,1-4 0,3 1 0,-3-2 0,2 1 0,-5-2 0,3 1 0,-3-5 0,0-1 0,0-3 0,0 1 0,0-4 0,0 0 0,0-3 0,-2 1 0,-3 0 0,-1-2 0,-1-1 0,-1-2 0,2 0 0,-5 0 0,2 1 0,-2-1 0,2-2 0,0 1 0,1-1 0,-1-2 0,2 2 0,-1-2 0,4 0 0,-2 0 0,4 0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 24575,'12'-7'0,"7"-4"0,-4 8 0,16-16 0,-8 11 0,9-10 0,-1 9 0,-2 1 0,-1 5 0,2-2 0,-5 4 0,10-2 0,-12 3 0,0 0 0,-11 0 0,-1 0 0,-2 0 0,-5 0 0,0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24575,'0'15'0,"0"-2"0,0 14 0,0-8 0,0 15 0,0-11 0,0 7 0,0-8 0,3 8 0,-2-10 0,3 7 0,-3-13 0,1 1 0,-2-4 0,0-5 0,0 1 0,0-3 0,-2-2 0,1-4 0,-2-6 0,2-3 0,1-6 0,0-1 0,0-3 0,0 4 0,0-6 0,0 4 0,0-5 0,2 4 0,3-1 0,3 3 0,1 1 0,1 3 0,-1 2 0,3-2 0,-3 7 0,5-5 0,-2 9 0,-1-3 0,2 3 0,-1 0 0,2 2 0,-2 1 0,1 0 0,-4 0 0,2 0 0,-2 0 0,-3 1 0,-2-1 0,-2 2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47 24575,'10'-2'0,"4"-1"0,7-2 0,-3 2 0,8-4 0,-4 3 0,2-4 0,0 2 0,-4 4 0,-4-3 0,0 5 0,-7-2 0,2 2 0,-4 0 0,-2 0 0,0 0 0,-2 0 0,-1 0 0,0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6:28.7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24575,'8'0'0,"5"0"0,2 0 0,8 0 0,-4 0 0,4 0 0,-6 0 0,4 0 0,-4 0 0,0 0 0,-3 0 0,-2 0 0,-3 0 0,-1 0 0,-4 0 0,2 0 0,-2 0 0,-1 0 0,0 0 0,-2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2:31:04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24575,'-9'0'0,"2"0"0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0T12:31:0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09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1175 1 24575,'-19'23'0,"-13"17"0,-22 27 0,16-25 0,-3 3-1212,-7 12 0,-1 2 1212,5-6 0,-1 2-751,1-5 1,-3 2 0,3 1 750,-10 17 0,2 0 0,-9 6 0,0 1 0,19-23 0,1 1 0,4-3 0,6-2 0,2-1 312,-12 15 1,5-2-313,5 4 0,9-20 0,0 1 0,-8 24 0,1-1 0,12-2 1068,6-19-1068,1 10 2456,8-18-2456,-2 5 526,4-7-526,0-5 0,0 4 0,0-14 0,0 8 0,0-10 0,0 1 0,0 3 0,0-8 0,0 3 0,0-4 0,0-1 0,0 1 0,0-1 0,0 1 0,0-1 0,0-3 0,3 3 0,-2-8 0,3 4 0,-4-5 0,0 1 0,0-1 0,-3-3 0,-1-4 0,0 0 0,1-4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48.1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995 4788 24575,'-11'0'0,"2"0"0,-2-3 0,2-2 0,-4-4 0,4-4 0,-9-1 0,4-4 0,-5-6 0,-1-1 0,0-5 0,-10 3 0,0-10 0,-7 13 0,4-14 0,-4 16 0,8-9 0,-6 9 0,14-7 0,-3 9 0,5-4 0,-5 5 0,3-5 0,6 3 0,-3-8 0,7 4 0,-9 0 0,5-3 0,-3 8 0,4-4 0,-1 0 0,-3 5 0,8-5 0,-8 6 0,8-1 0,-8 1 0,8-6 0,-8-1 0,6-11 0,-3-2 0,4-6 0,-5 0 0,4 0 0,-5-6 0,1 4 0,4 2 0,-3 2 0,4 10 0,1-5 0,-5 7 0,4 0 0,-4 0 0,5-1 0,0 1 0,-1-13 0,5 4 0,-4-11 0,4-1 0,-1-2 0,-3 1 0,9-6 0,-8 19 0,8-10 0,-4 11 0,5 0 0,0 2 0,0-1 0,0-1 0,0-5 0,0-8 0,0 5 0,0-12 0,0 6 0,0-1 0,5 3 0,1 6 0,5 0 0,0 0 0,6-15 0,1 5 0,7-13 0,-2 8 0,8-8 0,1-11 0,0 14 0,-8 9 0,0 1 0,2 0 0,5-6 0,2-2 0,1-8 0,-1 21 0,1-1-506,14-32 506,-17 42 0,3 0 0,-3-1 0,0 0 0,6-2 0,3 1 0,2 3 0,1 0-720,5-5 1,2 0 719,3 1 0,0 2 0,0-2 0,-1 2 0,-10 9 0,1-1 0,18-13 0,-1 2-449,4-1 449,-9 4 0,1 0 0,10-5 0,6 0 0,5 1 0,9 5 0,-5 7 0,-29 15 0,-1 1 0,27-14 0,-1 9 0,6-8 0,-12 10 0,14-1 0,-8 3 0,-1 5 0,-7 1 0,-3 5 0,19 1 0,-19 6 0,-16-1 0,0 2 0,21 11 0,-23 0 0,1 4 0,-4 8 0,0 2 0,9 3 0,1 2 0,-8 3 0,-1 1-406,7-2 1,0-1 405,-6 0 0,-1 0 0,0 0 0,1-1 0,3-1 0,-1-2 79,18 12-79,-17-12 0,1-2 0,24 8 0,-26-6 0,1-1 0,21 2 0,6 21 0,-22-24 0,17 25 0,-13-14 0,21 22 0,-34-22 0,0 5 0,-3 0 0,-9-2 0,27 38 0,-20-28 0,-4 9 1347,5 3-1347,-6-8 464,0-1-464,-1-1 900,0-4-900,-7-3 415,-1-2-415,-5-6 0,-1 1 0,0 5 0,0-6 0,0 1 0,-4 4 0,-2-4 0,1 6 0,-4 7 0,4-6 0,-4 6 0,-1-1 0,0-4 0,0 4 0,0-6 0,0-6 0,-1 4 0,-4-4 0,-1 13 0,-5 1 0,0 15 0,0-13 0,0 19 0,0-11 0,-10 6 0,-4 7 0,-10-14 0,5-1 0,-3-10 0,10-12 0,-8-2 0,9-6 0,-7-5 0,2 4 0,-10 3 0,-3 8 0,-6 7 0,-8 8 0,12-7 0,-17 13 0,22-8 0,-15 3 0,17-5 0,-4-11 0,12-9 0,2-8 0,5-5 0,0-4 0,-4 3 0,-2 2 0,-11 14 0,-3 7 0,-13 14 0,5-11 0,-12 18 0,13-19 0,-12 13 0,11-8 0,-2-6 0,-2 0 0,7-8 0,-4-5 0,5 4 0,-5-4 0,4-1 0,-24 8 0,8 1 0,-18 2 0,-3 13 0,15-14 0,-12 7 0,8-8 0,-1-1 0,-13 3 0,13-8 0,-5-5 0,14-3 0,-4-10 0,4 4 0,-33 4 0,21-7 0,14 0 0,-1 0 0,-20 1 0,-13 11 0,15-12 0,-12 6 0,-7-6 0,7-1 0,-11 2 0,24-8 0,-1 0 0,3-6 0,7 0 0,6 0 0,-4 0 0,11-10 0,-5-2 0,7-10 0,0 0 0,0 0 0,0 5 0,0-4 0,0 9 0,1-4 0,5 1 0,-4 3 0,10-7 0,-10 7 0,11-7 0,-6 8 0,3-8 0,3 8 0,-4-8 0,5 8 0,0-4 0,0 0 0,5 4 0,1-3 0,6 1 0,-6 2 0,4-2 0,1 3 0,2 1 0,3 0 0,0 0 0,-4 0 0,9 4 0,-9-3 0,9 7 0,-4-3 0,5 0 0,-1 3 0,-4-2 0,4 3 0,-9 0 0,9 0 0,-8 0 0,7 0 0,-7 0 0,7 0 0,-7 0 0,3 0 0,0 0 0,-3 0 0,3 0 0,0 0 0,-4 0 0,4 0 0,0 0 0,-3 0 0,8 0 0,-4-4 0,4 3 0,1-7 0,0 4 0,-1-1 0,1-2 0,0 2 0,-1 0 0,1-2 0,-5 2 0,3 0 0,-7-3 0,8 7 0,-4-7 0,0 7 0,3-6 0,-2 2 0,7-3 0,1 3 0,4 2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 7 24575,'-3'-3'0,"6"-1"0,2 4 0,12 0 0,1 0 0,8 4 0,-3 1 0,0 13 0,-2-4 0,-3 12 0,0-3 0,-1-1 0,-2 10 0,0-13 0,-8 12 0,3-17 0,-9 6 0,6-7 0,-2-4 0,2 2 0,1-7 0,-1 3 0,0-2 0,1-2 0,-1-3 0,1 0 0,-1-3 0,1-6 0,4-3 0,1-5 0,9-6 0,1 4 0,1-8 0,4 2 0,-5 6 0,5-4 0,-6 10 0,0-1 0,-10 2 0,4 4 0,-7 4 0,2-3 0,-4 6 0,1-3 0,-1 4 0,1 0 0,-1 0 0,-2-3 0,-2-1 0,-3 0 0,0 1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1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338 0 24575,'-25'0'0,"4"0"0,-17 0 0,12 0 0,-15 14 0,12 2 0,-8 26 0,11-10 0,-1 14 0,8-5 0,2 6 0,1 7 0,5-1 0,6-5 0,5-3 0,0-11 0,0-1 0,0-11 0,4-1 0,9-7 0,5-6 0,10-4 0,4-4 0,-3 0 0,4 0 0,-11 0 0,4-4 0,-8-1 0,0-7 0,-3 2 0,-6-1 0,3 3 0,-8 0 0,-1 1 0,-6 3 0,-5 8 0,-11 22 0,0-1 0,-7 19 0,7-9 0,-1 10 0,0-4 0,4 5 0,6-7 0,5-5 0,5-1 0,0-11 0,0 0 0,0-6 0,0-3 0,4-5 0,4-5 0,4-3 0,5 0 0,10-4 0,-2-11 0,10-16 0,1-8 0,-8-7 0,7-1 0,-8-1 0,0 1 0,-1-5 0,-7 16 0,-4-3 0,-2 16 0,-4 2 0,-1 8 0,0 1 0,-1 8 0,0 1 0,0 3 0,6 17 0,-3 0 0,8 21 0,3-2 0,0 4 0,10 2 0,-5 0 0,7 1 0,-2-6 0,0-1 0,-1-6 0,-6-6 0,3-5 0,-13-8 0,6-2 0,-12-1 0,4-1 0,-5 1 0,1-4 0,-4-1 0,-1-3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407 1 24575,'-23'0'0,"-9"0"0,6 19 0,-15 11 0,1 21 0,1-6 0,1 8 0,-7-7 0,15 9 0,-8-10 0,18-6 0,6-16 0,2-6 0,7-6 0,2-9 0,3-7 0,7-8 0,-5 4 0,5 1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3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196 357 24575,'-7'0'0,"-4"0"0,-1 0 0,-5 0 0,5 0 0,-3 0 0,3 0 0,-1 3 0,2 1 0,0 4 0,2 0 0,-3 3 0,4 7 0,-1 4 0,0 1 0,4 3 0,-3-3 0,7-1 0,-7 4 0,7-8 0,-3 3 0,4-4 0,0-5 0,0 4 0,0-8 0,0 4 0,3-5 0,1 1 0,4-1 0,-1 1 0,1-1 0,-1-3 0,1 0 0,-1-4 0,1 0 0,-1 0 0,0 0 0,1 0 0,-1-8 0,1-1 0,-3-8 0,3-4 0,-4 3 0,1-3 0,3 4 0,-7 0 0,2 4 0,-3-2 0,0 6 0,0-3 0,0 5 0,0 0 0,0 0 0,0 0 0,0-1 0,4 4 0,-4-2 0,4 1 0,-4-2 0,0-1 0,0 1 0,0-1 0,0 1 0,0 19 0,0 1 0,0 14 0,0-5 0,0-6 0,0 1 0,0-5 0,3 4 0,2-7 0,2 2 0,1-3 0,-1-1 0,5 1 0,-4-1 0,8 2 0,-7-5 0,2 0 0,-3-1 0,-1-2 0,1 2 0,-1-3 0,1 0 0,-1 0 0,0 0 0,1 0 0,-1-3 0,0-1 0,1-8 0,-4 0 0,4-5 0,-4 0 0,5-4 0,-4 3 0,3-8 0,-4 8 0,5-8 0,3 8 0,-2-8 0,6 8 0,-3-4 0,0 6 0,3-1 0,-7 5 0,2 0 0,-3 4 0,-1 4 0,1 1 0,-1 3 0,1 0 0,-1 0 0,0 0 0,0 0 0,1 0 0,-4 3 0,2 1 0,-5 3 0,-1-3 0,-8-1 0,0-3 0,-8 0 0,7 0 0,-2 0 0,3 0 0,1 0 0,-5 0 0,0 0 0,-1 0 0,3 0 0,2 0 0,4 3 0,-3 5 0,6 5 0,-2 3 0,3 6 0,0 0 0,0 1 0,0-2 0,0-4 0,0 0 0,3-1 0,2 1 0,3-5 0,4 4 0,0-7 0,5 3 0,0-4 0,-1 0 0,1 1 0,-1-1 0,-3 0 0,3-4 0,-8 0 0,8-4 0,-8 0 0,8 0 0,-8 0 0,8-4 0,-7-4 0,6-5 0,-5-9 0,2 0 0,2-6 0,-4 1 0,3-6 0,-3-2 0,0-11 0,0 5 0,-4-11 0,3 5 0,-8-1 0,4 2 0,-5 6 0,0 6 0,0 6 0,0 6 0,0 10 0,0 0 0,0 5 0,0 9 0,0 8 0,0 17 0,0 2 0,0 9 0,0-4 0,0 6 0,0-1 0,0 1 0,0-1 0,0 1 0,0 0 0,4-6 0,1-6 0,4-2 0,-1-8 0,1 3 0,-1-8 0,0-2 0,-1-3 0,1-1 0,-1 1 0,1-1 0,-1-3 0,1 3 0,-1-6 0,5 2 0,-4 1 0,4-4 0,-5 4 0,1-4 0,-1 0 0,1 0 0,-1 0 0,0 0 0,1 0 0,-1 0 0,1 0 0,-4 0 0,-1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4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405 1 24575,'-18'0'0,"-11"0"0,5 0 0,-15 0 0,5 0 0,-6 0 0,1 0 0,5 0 0,6 0 0,2 0 0,8 0 0,0 0 0,7 0 0,3 0 0,-4 0 0,1 0 0,2 0 0,2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5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 0 24575,'0'75'0,"0"-24"0,0 4 0,2 13 0,3 5-2760,1 15 0,4 4 2760,0-21 0,3 1 0,-1-2 0,1 12 0,0 1 0,3-2 0,2 6 0,-1-4 0,5 11 0,0-1 0,-7-18 0,0 2 0,2-2 0,3-3 0,2-1 0,-1-3 0,8 22 0,-2-5 198,-4-25 0,0-3-198,5 6 0,-1-3 802,11 17-802,-16-32 0,1 0 0,25 24 0,-2-12 0,-3-14 2747,-6-11-2747,-8-4 1148,-7-10-1148,-6-5 427,-3 2-427,-1-6 0,-4 3 0,-1-8 0,1-1 0,-4 0 0,-1-2 0,-3 2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6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1 280 24575,'11'0'0,"6"0"0,1 0 0,8 0 0,2 0 0,1 4 0,9 2 0,-9 7 0,4 1 0,0 5 0,-9-1 0,-2-7 0,-6 0 0,-7-10 0,-1 6 0,-1-3 0,-3 0 0,0-7 0,-1-6 0,-3-16 0,0-5 0,5-10 0,0 0 0,5 6 0,-1 1 0,0 5 0,0 6 0,0 0 0,-5 9 0,4-2 0,-4 9 0,4-5 0,-4 7 0,3 0 0,-3-3 0,3 3 0,1-3 0,-5-9 0,1 9 0,-4-5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7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247 44 24575,'0'-7'0,"0"0"0,0 0 0,0-4 0,-3 6 0,-6-2 0,-8 7 0,-1 0 0,-8 0 0,8 0 0,-3 4 0,4 0 0,-1 13 0,5-7 0,0 15 0,9-6 0,-8 4 0,11-2 0,-7-4 0,8-5 0,0 4 0,0-8 0,12 5 0,3-5 0,13 5 0,-6-3 0,5 3 0,-10-1 0,5-2 0,-5 10 0,-4-6 0,0 8 0,-4-1 0,-5-3 0,1 8 0,-5-8 0,0 4 0,0-6 0,0-3 0,0 2 0,-4-6 0,-4 3 0,-10-4 0,0 1 0,-8-5 0,3 0 0,-4-4 0,0 0 0,4 0 0,1 0 0,10 0 0,-4 0 0,7-3 0,1-1 0,4-8 0,1 3 0,2-3 0,-2 5 0,3 3 0,0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8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79 15 24575,'-3'-8'0,"-1"1"0,-8 7 0,4 0 0,-4 0 0,4 0 0,1 0 0,-1 0 0,0 13 0,3-3 0,1 16 0,4-3 0,0 9 0,0-3 0,0 10 0,0-5 0,0-5 0,0 3 0,4-9 0,5-1 0,4-4 0,4-6 0,-1-4 0,1 1 0,4-5 0,-3 0 0,3-4 0,-4 0 0,0 0 0,-1 0 0,1 0 0,-4-8 0,3 3 0,-8-7 0,1 8 0,-6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19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0 533 24575,'0'-5'0,"0"-12"0,0-9 0,0-19 0,0 10 0,0-18 0,0 6 0,0-1 0,0 8 0,0 1 0,0 11 0,0-5 0,0 10 0,0 6 0,0 5 0,0 5 0,0-1 0,0 1 0,0-1 0,4 4 0,4-3 0,9 6 0,6-7 0,4 3 0,6 0 0,-5 1 0,5 4 0,-6 0 0,-5 0 0,0 0 0,-5 0 0,-5 0 0,0 0 0,-5 0 0,1 0 0,-1 0 0,-3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59.0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24575,'0'8'0,"0"0"0,0 0 0,0 0 0,0 0 0,4 0 0,-3 0 0,6 0 0,-6 0 0,6 1 0,-6-1 0,6 0 0,-6 0 0,3 0 0,0 5 0,-3-4 0,3 4 0,0 0 0,-3-4 0,3 4 0,0 0 0,-2-4 0,2 4 0,-4 0 0,3-4 0,-2 4 0,3 0 0,-4-4 0,4 4 0,-4-5 0,4 5 0,0-4 0,-3 4 0,6 0 0,-6-4 0,8 8 0,-8-7 0,3 2 0,0 1 0,-3-4 0,3 4 0,-4-5 0,4 1 0,-4-1 0,4 0 0,-4-4 0,0-1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0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1 0 24575,'1'4'0,"7"-1"0,11-3 0,19 0 0,-12 0 0,18 0 0,-20 0 0,8 0 0,-9 0 0,-1 0 0,-5 0 0,-1 0 0,-3 0 0,-1 0 0,-1 0 0,-3 0 0,-4 0 0,-1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1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1 0 24575,'0'28'0,"0"5"0,0 14 0,14 5 0,-1-4 0,19 1 0,-10-3 0,25 28 0,-7-5-530,-8-19 0,2 1 530,-4-5 0,-1-1 0,1 2 0,0-1 0,20 24 0,-2 9 0,-6-19 0,-1 3 0,5 1 0,-9-15 0,8 0 0,-3-11 0,1-1 0,4-5 0,2-5 1060,5 4-1060,0-8 0,-1 3 0,1-5 0,0 1 0,-2-1 0,-4 0 0,3 4 0,-10-4 0,11 5 0,-11-6 0,11 1 0,-5 0 0,7 1 0,0-6 0,-1 5 0,-6-10 0,5 4 0,-5 0 0,7-3 0,-7 3 0,-6-9 0,-9 3 0,1-8 0,-9 6 0,3-6 0,-14 3 0,2 0 0,-6-3 0,2 2 0,-3-3 0,-4 4 0,-1-4 0,-3 4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2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0 533 24575,'7'0'0,"0"0"0,0 0 0,4 0 0,-3 0 0,6 0 0,-2 0 0,5 0 0,4 0 0,-3 0 0,8 0 0,-8 0 0,8 0 0,-12 0 0,7 0 0,-9 0 0,5 0 0,-5 0 0,0 0 0,-5 0 0,1 0 0,-1 0 0,-3-3 0,-1-1 0,-3-3 0,0 0 0,0-1 0,0 1 0,-3-1 0,-5 0 0,-1-4 0,-3-1 0,3-4 0,-3 1 0,-2-11 0,0 3 0,-5-15 0,8 5 0,-3-6 0,4 1 0,0-1 0,0 6 0,1-5 0,3 15 0,2-2 0,0 9 0,3 4 0,-2 2 0,3 3 0,-4 4 0,3 0 0,-2 4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3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0 588 24575,'0'-37'0,"0"-7"0,0-10 0,0-7 0,0 5 0,5-9 0,6 16 0,-4-11 0,7 18 0,-10 8 0,1 12 0,2 10 0,-3 0 0,4 8 0,-1 0 0,1 4 0,-1 0 0,1 4 0,-4 4 0,3 9 0,-2 6 0,4 4 0,0 0 0,1 6 0,-1 2 0,1-1 0,-1-2 0,0-4 0,0-6 0,0 3 0,-1-7 0,0 3 0,-3-8 0,2-2 0,-6-3 0,6-1 0,-7 1 0,7-4 0,-3-1 0,0-7 0,3-9 0,-2-5 0,5-22 0,4 4 0,-3-10 0,8 7 0,-4-1 0,0 5 0,3 2 0,-8 6 0,7 4 0,-8 2 0,7 4 0,-7 5 0,2 0 0,-3 4 0,-1 1 0,1 2 0,-1 2 0,1 3 0,-1 0 0,0 0 0,0 0 0,0 7 0,1 2 0,-4 7 0,4 5 0,-7 2 0,7 4 0,-7 0 0,7 0 0,-7 6 0,7-5 0,-7 5 0,7-6 0,-7 1 0,7-6 0,-7-1 0,3-8 0,-4 2 0,3-6 0,-2 2 0,2-3 0,-3-1 0,3 1 0,-2-1 0,3 1 0,-1-4 0,-2-1 0,2-3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4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280 41 24575,'-11'-3'0,"3"-2"0,-8-3 0,7 4 0,-6-4 0,2 7 0,1-6 0,0 6 0,0-2 0,4 3 0,-4 0 0,4 0 0,1 0 0,-1 0 0,1 0 0,0 0 0,-1 0 0,1 0 0,-1 3 0,4 1 0,-3 8 0,2 0 0,-3 5 0,0 0 0,-1-1 0,1 1 0,-1 4 0,1-3 0,-1 3 0,4-4 0,-2-4 0,6 2 0,-2-2 0,3-1 0,0 4 0,0-8 0,0 4 0,0-1 0,0-2 0,0 2 0,0 1 0,0-4 0,0 8 0,0-7 0,0 6 0,3-6 0,-2 2 0,6-3 0,-3-1 0,0 1 0,2-1 0,-1 1 0,2-1 0,1 1 0,-1-4 0,1 2 0,-1-5 0,1 6 0,-1-6 0,1 2 0,3-3 0,2 0 0,3 0 0,-3 0 0,2 0 0,-2 0 0,3 0 0,-3 0 0,2 0 0,-6 0 0,2 0 0,-3 0 0,-1 0 0,1-3 0,-1-1 0,1-1 0,-1-1 0,1 1 0,-1-2 0,1 3 0,-1-3 0,1 3 0,-1-4 0,1 4 0,-1-3 0,1 3 0,-1 0 0,-3-3 0,3 7 0,-6-4 0,2 4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24575,'0'35'0,"0"2"0,0 9 0,0 4 0,0 0 0,0 4 0,0 3 0,0-15 0,0 2 0,0-16 0,0 5 0,0-12 0,0 1 0,8-1 0,-3-7 0,16 7 0,-7-8 0,12 5 0,-12-9 0,11 7 0,-11-10 0,12 7 0,-4-8 0,1-1 0,-2-4 0,-4 0 0,0 0 0,-5 0 0,4 0 0,-8-4 0,8-4 0,-8 0 0,4-8 0,-4 3 0,0-4 0,-3 1 0,2-1 0,-6-4 0,3 3 0,-4-8 0,0 3 0,0-5 0,0 1 0,0 0 0,0-1 0,0 6 0,0-4 0,0 8 0,0-9 0,0 9 0,0-3 0,0 4 0,0 4 0,0 2 0,0 3 0,0 0 0,0 1 0,0 3 0,0 1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24575,'-4'11'0,"3"1"0,-6 5 0,6 0 0,-3-1 0,4 6 0,0-5 0,0 9 0,0-8 0,0 4 0,0-1 0,0-3 0,0-1 0,0-1 0,0-8 0,0 3 0,3-7 0,5-1 0,5-3 0,-1 0 0,4 0 0,-4 0 0,5-3 0,0 2 0,-1-10 0,1 1 0,-1-6 0,-3 3 0,3-3 0,-8 4 0,4-1 0,-4-3 0,-4 4 0,0-5 0,-4 4 0,0-3 0,0 4 0,0-5 0,0 4 0,0-2 0,0 6 0,-3-3 0,-6 1 0,1 6 0,-4-6 0,0 10 0,0-2 0,-1 3 0,2 0 0,-1 0 0,3 0 0,-2 0 0,3 0 0,0 3 0,1 1 0,2 4 0,2-1 0,3-3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24575,'2'4'0,"9"-1"0,10-3 0,1 0 0,5 0 0,-10 0 0,5 0 0,-6 0 0,1 0 0,-5 0 0,-3 0 0,-6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24575,'11'0'0,"1"0"0,10 0 0,0 0 0,1 0 0,-6 0 0,3 0 0,-10 0 0,6 0 0,-9 0 0,1 0 0,-4 0 0,-1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24575,'-3'11'0,"-2"6"0,-4 1 0,0 8 0,4-9 0,-3 5 0,8-6 0,-4 1 0,4-5 0,0 4 0,0-8 0,0 4 0,0 0 0,0-1 0,0 2 0,0 2 0,0-7 0,0 4 0,0-5 0,0 1 0,0 3 0,0-2 0,0 2 0,0-3 0,3-1 0,1 1 0,4-1 0,-1 1 0,1-1 0,-1 1 0,5 0 0,-4-4 0,4 0 0,-1-4 0,-2 0 0,7 0 0,-8 0 0,4 0 0,-5 0 0,1 0 0,-1 0 0,1 0 0,-1 0 0,1-4 0,-1 0 0,1-8 0,0 0 0,0-5 0,-3 0 0,-1 0 0,-1 1 0,-2-1 0,3 0 0,-4 1 0,0-1 0,0 4 0,0-2 0,0 2 0,0-4 0,0 0 0,0 1 0,-3 3 0,2 1 0,-6 5 0,3-1 0,-4 4 0,1-3 0,-1 6 0,1-2 0,-5 3 0,3 0 0,-6 0 0,6 0 0,-3 0 0,5 0 0,-1 0 0,1 0 0,-1 0 0,4 0 0,1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50.9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708 221 24575,'0'-12'0,"0"-4"0,0 7 0,0-8 0,0 3 0,0 0 0,0-4 0,0 4 0,0 0 0,0-3 0,0 7 0,0-2 0,0-1 0,0 3 0,0-3 0,-9 9 0,-1-4 0,-14 7 0,-1-3 0,-5 4 0,0 0 0,0 0 0,-1 0 0,6 4 0,2 5 0,4 5 0,0 10 0,4-5 0,-4 10 0,8-4 0,-3 5 0,8 1 0,-3-1 0,8-6 0,-3 5 0,4-4 0,0 0 0,0-2 0,0 1 0,0-5 0,0 5 0,4-6 0,1 0 0,9 6 0,-4-4 0,4 3 0,-4 1 0,-1 1 0,-3 0 0,-2 3 0,-4 3 0,0 1 0,0 4 0,0-6 0,0-5 0,0 4 0,0-10 0,0 0 0,0-1 0,-3-9 0,-7 4 0,1-4 0,-8 0 0,-3-5 0,1 0 0,-16-4 0,8 0 0,-9 0 0,-1-5 0,5-5 0,-5-12 0,4-11 0,6 0 0,-1-11 0,12 12 0,1-4 0,5 11 0,4-4 0,-2 13 0,7 2 0,-2 10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24575,'7'0'0,"-3"4"0,3-3 0,-3 2 0,3-3 0,1 0 0,-1 0 0,-6 0 0,1 0 0,-2 0 0,1 0 0,2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27:3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8 24575,'-2'-4'0,"-4"1"0,-9 3 0,2 0 0,-2 0 0,2 0 0,-9 0 0,4 0 0,1 0 0,1 0 0,8 0 0,-4 0 0,5 0 0,-4 3 0,7 5 0,-2 9 0,6 1 0,-4 3 0,3-4 0,-7-1 0,8-3 0,-4-1 0,4-5 0,0 1 0,-4-1 0,4 0 0,-4 0 0,4 0 0,0 0 0,3 0 0,2-3 0,2-1 0,0 1 0,1-3 0,-1 2 0,1 0 0,-1-2 0,5 2 0,0-3 0,10 4 0,-4-3 0,3 3 0,0-4 0,-3 0 0,3 0 0,-4 0 0,0 0 0,-5 4 0,4-3 0,-8 5 0,4-5 0,-5 6 0,1-3 0,-1 3 0,1 1 0,-1-1 0,-3 1 0,0 4 0,-4 0 0,0 9 0,0-3 0,0 14 0,0-8 0,0 8 0,0 1 0,0-4 0,-4 3 0,-5-5 0,-1-4 0,-3-2 0,1-8 0,3 2 0,-3-2 0,0 0 0,-1-1 0,0-4 0,-3 0 0,4 0 0,-5 0 0,0 0 0,1 1 0,-1-5 0,-4 0 0,3-4 0,-4 0 0,6 0 0,-1 0 0,0 0 0,4 0 0,-2 0 0,6 0 0,-2 0 0,3 0 0,1 0 0,3 0 0,1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597"/>
    </inkml:context>
    <inkml:brush xml:id="br0">
      <inkml:brushProperty name="width" value="0.22049" units="cm"/>
      <inkml:brushProperty name="height" value="0.22049" units="cm"/>
      <inkml:brushProperty name="color" value="#FFFFFF"/>
    </inkml:brush>
  </inkml:definitions>
  <inkml:trace contextRef="#ctx0" brushRef="#br0">1316 2704 24575,'0'-21'0,"0"-13"0,0-17 0,43-38 0,-33-15 0,72-31 0,-73-6 0,44-13 0,-21-7 0,-11 0 0,23-21 0,-27 25 0,17-45 0,-18 44 0,-1-22 0,-15 19 0,0 25 0,0 16 0,0 26 0,0 12 0,0 14 0,-10 16 0,-14 16 0,-14 24 0,-26 1 0,-1 11 0,-16 0 0,1 0 0,-19 0 0,-14 38 0,4 11 0,-4 39 0,23 1 0,1 0 0,17-6 0,-13 4 0,26 10 0,-10-11 0,11 27 0,4-30 0,9 31 0,5-17 0,11 5 0,14-10 0,-9 1 0,21-8 0,-9 8 0,12-11 0,0-15 0,0 8 0,0-22 0,0 22 0,11-21 0,14 10 0,12-16 0,15 16 0,-4-12 0,19 14 0,0-14 0,12 1 0,2 1 0,-2-2 0,-10 15 0,22-10 0,-18 10 0,20-13 0,-11 0 0,-1 12 0,-13-10 0,10 10 0,-35-2 0,18-8 0,-20 19 0,-2-22 0,-2 23 0,-12-23 0,1 22 0,-1-22 0,1 22 0,-12-21 0,-2 21 0,-12-8 0,0-2 0,0 13 0,0-24 0,0 21 0,-11-22 0,-3 8 0,-11-11 0,-12 11 0,-2-8 0,-11-3 0,-14-1 0,11-11 0,-25 15 0,-5-13 0,-15 11 0,-20-18 0,4 7 0,-4-11 0,-1-12 0,20-5 0,-15-12 0,31 0 0,-15 0 0,30-22 0,3-17 0,25-28 0,2-13 0,11-2 0,12-27 0,2 20 0,13-37 0,0 40 0,0-29 0,12 29 0,3-10 0,22 29 0,4-9 0,9 22 0,-8-24 0,34 8 0,-29 13 0,48-24 0,-26 36 0,13-23 0,-1 25 0,-2-7 0,-11 20 0,8-20 0,-24 22 0,-2-7 0,-4 21 0,-21-6 0,10 8 0,-13-11 0,0 1 0,1-1 0,-1 0 0,0 1 0,13-2 0,-10 1 0,10-1 0,-23 11 0,-2 3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 24575,'0'12'0,"0"12"0,0 2 0,0 9 0,0 0 0,0 2 0,0 11 0,0 3 0,0-1 0,0 14 0,0-18 0,0 25 0,0-11 0,0 7 0,0-8 0,0-4 0,5-4 0,-3 7 0,7-7 0,-7-1 0,2-7 0,1-1 0,-4 1 0,4 0 0,-5 0 0,0 6 0,0 2 0,0 0 0,0 5 0,0-12 0,0 6 0,0-14 0,0 6 0,0-11 0,0-1 0,0-2 0,0-4 0,0 0 0,0 5 0,0-5 0,0 0 0,0-1 0,0-5 0,0-5 0,0 4 0,0-8 0,0 4 0,0-5 0,0 0 0,0-1 0,0 1 0,0-1 0,0 1 0,-3-4 0,-1-1 0,-4-3 0,0 0 0,0 0 0,0 0 0,-4 0 0,-2-4 0,-4-5 0,-1-10 0,1 0 0,-1-9 0,0 4 0,0-5 0,-2-7 0,2 10 0,-1-8 0,5 10 0,1-1 0,5 2 0,-4 5 0,7 0 0,-6 0 0,7 5 0,-4 0 0,5 5 0,-3 0 0,6 0 0,0 7 0,6 2 0,3 11 0,0 1 0,6 10 0,-4-4 0,9 10 0,-9-5 0,4 5 0,0 0 0,-3 1 0,3-6 0,0 4 0,-4-4 0,5 6 0,-6-1 0,1-5 0,-1 4 0,1-3 0,0 4 0,-1-5 0,0-1 0,-4 0 0,3-3 0,-7-2 0,3-5 0,-4-5 0,0 0 0,0 0 0,0 0 0,3-4 0,2-7 0,4-18 0,6-17 0,2-13 0,13-15 0,2-9-604,7-10 604,-19 38 0,0 0 0,12-30-36,4 3 36,-11 10 0,2 11 0,-5 2 0,-6 15 0,-2 12 603,-5 5-603,-1 10 37,-3 2-37,2 6 0,-3-2 0,0 3 0,0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18 24575,'-3'-10'0,"-6"3"0,0 7 0,-8 0 0,3 0 0,-4 0 0,-11 0 0,9 0 0,-9 4 0,11 5 0,0 5 0,4-1 0,1 9 0,4-12 0,0 8 0,5-6 0,0-2 0,4 2 0,0-4 0,0 0 0,0 0 0,4 5 0,5-4 0,5 8 0,9-7 0,-4 7 0,4-3 0,-5 0 0,-4 3 0,-1-3 0,-5 0 0,1 2 0,0 3 0,-4 0 0,-1 9 0,-4-3 0,0 4 0,0 0 0,-4 1 0,-5-6 0,-2-1 0,-6-5 0,8-5 0,-8 4 0,3-7 0,-4 3 0,5-5 0,-4 1 0,7-1 0,-6 1 0,6-1 0,-2 1 0,7-1 0,-2-4 0,9 0 0,-1-4 0,11 0 0,1 0 0,10 0 0,-3 0 0,3 4 0,-6 1 0,1 4 0,-4-1 0,-2 1 0,-4-1 0,0 0 0,1 4 0,-5 2 0,0 9 0,-4-4 0,0 9 0,0-4 0,0 11 0,0-4 0,0 5 0,-4-1 0,-2-4 0,-9 10 0,3-4 0,-3-1 0,4 6 0,1-12 0,5 6 0,-4-12 0,8-1 0,-7 0 0,7-4 0,-4 4 0,5-5 0,0 0 0,0-1 0,0 1 0,0 0 0,0 0 0,0-4 0,0 2 0,0-7 0,4 4 0,5-5 0,4 1 0,5 0 0,0-4 0,-5-1 0,4-4 0,-3 0 0,-1 0 0,4 0 0,-8 0 0,4 0 0,-9 0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24575,'20'0'0,"-1"0"0,4 0 0,-3 0 0,8 0 0,-9 0 0,4 0 0,0 0 0,-8 0 0,2 0 0,-4 0 0,-4 0 0,3 0 0,-4 0 0,0 0 0,-3 11 0,-2 5 0,-3 6 0,0 6 0,0-4 0,0 0 0,0 4 0,0-4 0,-4 6 0,-1-6 0,-5-1 0,5-5 0,-3 0 0,7 0 0,-3 0 0,4-1 0,0 1 0,0 0 0,0-4 0,0 2 0,0-2 0,0-1 0,0 4 0,0-8 0,4 4 0,0-5 0,5 0 0,3 0 0,1 1 0,1-4 0,-2-1 0,1-4 0,-4 0 0,3 0 0,-4 0 0,0 0 0,-10 0 0,0 0 0,-9 0 0,-1 0 0,2 3 0,-6 2 0,6 4 0,-2-1 0,4 0 0,-1 0 0,1 0 0,0 0 0,3 5 0,-2-4 0,6 8 0,-6-8 0,6 8 0,-7-4 0,7 5 0,-3 0 0,4 0 0,0-1 0,0 1 0,0 0 0,0-4 0,0 2 0,0-6 0,0 6 0,0-6 0,0 6 0,0-2 0,0-1 0,0 4 0,0-3 0,0 4 0,0-1 0,4 1 0,1 0 0,0 0 0,3 0 0,-3 0 0,0-1 0,3 1 0,-7-4 0,7 3 0,-7-8 0,3 3 0,-4-4 0,0 0 0,0 0 0,0 5 0,0-4 0,0 3 0,0 1 0,0 0 0,0 5 0,0 5 0,0-4 0,0 4 0,0 0 0,0-4 0,0 4 0,0-5 0,0-4 0,0 2 0,0-6 0,0 6 0,0-6 0,-4 6 0,-1-2 0,-4 4 0,0 0 0,-1 5 0,1-9 0,0 8 0,4-8 0,-2-1 0,6 0 0,-7-5 0,8 0 0,-8 0 0,4 0 0,-4 0 0,0 0 0,0 0 0,-1-4 0,5 4 0,-3-8 0,2 8 0,-3-7 0,0 2 0,3 1 0,-2-3 0,3 2 0,-4 1 0,0-4 0,1 4 0,-1-4 0,0 0 0,4 0 0,0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7:31:36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24575,'8'0'0,"4"0"0,-3 0 0,7 0 0,-2 0 0,0 0 0,-2 0 0,0 0 0,2 0 0,-1 0 0,4 0 0,-4 12 0,1-2 0,3 12 0,-7 0 0,3 3 0,-4-2 0,1 6 0,0-5 0,-5 5 0,-1 1 0,-4-1 0,0 0 0,0-5 0,0-1 0,0-5 0,0 0 0,0 0 0,0-5 0,-4 4 0,3-8 0,-6 4 0,6-5 0,-7-4 0,8 3 0,-8-6 0,4 2 0,-4-3 0,4-3 0,1-6 0,3-9 0,0-1 0,0-10 0,0-1 0,0-7 0,0 0 0,0-4 0,4 4 0,2 0 0,4 1 0,4 7 0,1 5 0,-1 5 0,3 2 0,-8 8 0,3-4 0,1 5 0,-4-1 0,3 4 0,-4-2 0,5 6 0,-4-2 0,3 3 0,-4 0 0,0 0 0,0 0 0,0 0 0,-1 3 0,-3 6 0,0 4 0,-4 10 0,0-4 0,0 4 0,0-5 0,0 0 0,0 0 0,0-1 0,0 1 0,0 0 0,0-5 0,0 4 0,0-3 0,0-1 0,0 4 0,0-3 0,0 8 0,0-2 0,0 3 0,0 0 0,0 1 0,0 0 0,0 4 0,0-9 0,4 4 0,-3-5 0,3-4 0,0 3 0,-3-8 0,3 3 0,-1-4 0,1-3 0,1 2 0,1-6 0,-1 2 0,3-3 0,0 0 0,-1 0 0,2 0 0,-1-3 0,0-6 0,0 0 0,5-4 0,-4 0 0,4 3 0,-5-2 0,1-1 0,-1 4 0,0 0 0,0 2 0,0 6 0,-3-6 0,-2 6 0,-3-3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3:52.2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24575,'2'0'0,"23"0"0,1 0 0,46 0 0,-34 0 0,34 0 0,-18 0 0,0 0 0,5 0 0,-9 0 0,-10 0 0,3 0 0,-19 0 0,5 0 0,-14 0 0,3 0 0,-5 0 0,-4 0 0,4 0 0,-5 0 0,-3 0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2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163 0 24575,'-7'3'0,"-2"9"0,-9 7 0,-1 10 0,8-5 0,-8 7 0,8-1 0,1 0 0,0 6 0,5-4 0,-6 4 0,5 0 0,-8 2 0,12 6 0,-8-7 0,10 6 0,0-12 0,0 0 0,0-2 0,0-9 0,0 8 0,0-8 0,0 9 0,0-10 0,4 10 0,6-9 0,1 9 0,7-4 0,-3 5 0,10-5 0,-4 4 0,4-3 0,-1 0 0,-3-3 0,7-3 0,-8-1 0,4-4 0,-1 3 0,-8-8 0,8 4 0,-14-6 0,4 1 0,-5-1 0,1-3 0,-1 2 0,0-6 0,-3 3 0,-1-4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3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42 24575,'0'-8'0,"-4"0"0,3 0 0,6 3 0,5-3 0,8 7 0,1-3 0,-1 4 0,0 0 0,1 0 0,4 0 0,-3 0 0,3 0 0,1 0 0,-9 0 0,3 4 0,-9 5 0,0 5 0,1 16 0,-5-4 0,0 16 0,-5-4 0,0 6 0,0 0 0,0-6 0,-5-2 0,0-11 0,-5-2 0,1-4 0,0-6 0,4 0 0,1-5 0,0-3 0,4-12 0,-4-9 0,4-17 0,0-5 0,5-5 0,6-1 0,1 0 0,8 6 0,-9 2 0,8 6 0,-8 5 0,3 1 0,-5 10 0,-4 1 0,2 5 0,-9 10 0,0 4 0,-6 11 0,-6 6 0,3 2 0,-3 0 0,-1 4 0,9-10 0,-8 5 0,13-6 0,-3 0 0,4 1 0,0-5 0,0 3 0,0-8 0,0 4 0,0-5 0,8 1 0,3-1 0,7-2 0,6-2 0,-5-4 0,0 0 0,-1 0 0,-9 0 0,8 0 0,-8 0 0,4 0 0,-4 0 0,-1 0 0,0-4 0,-3 3 0,-2-3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4.0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24575,'0'17'0,"0"3"0,0 10 0,0 6 0,0 2 0,0-5 0,0-8 0,0-12 0,0-1 0,0-2 0,0-1 0,0-6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5.1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0 112 24575,'0'-13'0,"0"4"0,0-4 0,0 5 0,0-1 0,0-3 0,0 2 0,0-3 0,0 5 0,0 0 0,4 3 0,0 1 0,4 4 0,0 0 0,0 0 0,1 0 0,-1 0 0,0 0 0,0 0 0,1 0 0,-1 0 0,0 4 0,0 0 0,1 5 0,-1 3 0,1-2 0,-1 3 0,1-5 0,-1-4 0,0 0 0,0-4 0,1 0 0,-1 0 0,0 0 0,0 0 0,0 0 0,0 0 0,0 0 0,1 0 0,-1 0 0,0 0 0,1-4 0,-1 0 0,-4-5 0,4 5 0,-4-4 0,5 3 0,-1-3 0,-3 3 0,-2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6.2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24575,'17'9'0,"-2"-3"0,14 13 0,-4-8 0,0 7 0,3-3 0,-2 10 0,5-3 0,-5 2 0,-2 1 0,-6-6 0,-2 10 0,-3-14 0,1 13 0,-4-8 0,0 1 0,-1 7 0,-7-13 0,2 14 0,-4-4 0,4-1 0,2 5 0,-1-4 0,-1 5 0,-4-5 0,0-1 0,4-6 0,-3 0 0,3-4 0,-4-1 0,0 0 0,0-4 0,0 8 0,0-3 0,0 0 0,0 3 0,0-3 0,0 4 0,0-4 0,0-1 0,0-5 0,0 1 0,0-1 0,0 0 0,0 0 0,0 0 0,0 0 0,0 0 0,-7-4 0,6-1 0,-6-3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1:40.5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24575,'4'3'0,"-1"6"0,-3 4 0,0 6 0,0-1 0,0 6 0,0-5 0,0 5 0,0-6 0,0-4 0,0 3 0,0-4 0,0 1 0,0 2 0,0-7 0,0 6 0,0-5 0,0 2 0,0-4 0,0 0 0,0 0 0,0 0 0,0-4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6.9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24575,'23'0'0,"5"0"0,10 0 0,4 0 0,3 0 0,7 0 0,1 0 0,-3 0 0,-12 0 0,-2 0 0,-6 0 0,-13 0 0,-4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7.4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1 24575,'-6'5'0,"7"-2"0,12-3 0,17 0 0,9 0 0,1 0 0,8 0 0,-10 0 0,6 0 0,-1 0 0,-5 0 0,-7 0 0,-3 0 0,-8 0 0,-4 0 0,-8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8.8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97 256 24575,'8'0'0,"5"0"0,0 0 0,9 0 0,-7 0 0,1 0 0,-3 0 0,-4 0 0,4 0 0,0 0 0,0 8 0,4 1 0,-7 4 0,1 3 0,-10-3 0,3 1 0,-4-2 0,0-4 0,0 0 0,0 5 0,0 1 0,0 10 0,0-5 0,0 10 0,0-9 0,0 8 0,-4-8 0,-1 4 0,-4-10 0,0 3 0,0-8 0,1 4 0,-5-5 0,3-3 0,-7-1 0,3-4 0,-4 0 0,-1 0 0,1 0 0,-1 0 0,-4 0 0,7-8 0,-7-2 0,8-14 0,1 4 0,4-8 0,1 3 0,8 0 0,-4-4 0,5 4 0,0 0 0,0 1 0,0 6 0,4-1 0,2 1 0,7 3 0,1 2 0,4 4 0,1 0 0,-1 3 0,0-2 0,1 7 0,-1-3 0,0 4 0,0 0 0,6 0 0,1 0 0,0 0 0,4 0 0,-10 0 0,5 0 0,-6 0 0,-4 0 0,-2 0 0,-3 0 0,-1 0 0,0 0 0,0-4 0,1-5 0,0-5 0,0-9 0,1-2 0,4 0 0,-3-4 0,2 9 0,-3-9 0,-1 14 0,0-8 0,0 14 0,-1-4 0,-3 5 0,2 3 0,-6 2 0,2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19.5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24575,'0'11'0,"0"3"0,0 8 0,0-3 0,0 10 0,0-4 0,0 5 0,0-5 0,0 4 0,0-10 0,4 5 0,-3-6 0,7 6 0,-3-5 0,1 1 0,2-3 0,-3-8 0,4 8 0,-5-7 0,1 2 0,-5-3 0,-4-5 0,-16-10 0,11 4 0,-10-8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0.7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192 1 24575,'-8'0'0,"-4"8"0,-10 15 0,5 4 0,-16 23 0,16-16 0,-6 15 0,7-4 0,5 0 0,-5 6 0,9-1 0,-3-10 0,10 9 0,0-18 0,0 12 0,0-5 0,0-1 0,0 6 0,0-12 0,0 11 0,0-10 0,5 4 0,5-6 0,5 1 0,5-1 0,0-5 0,4-1 0,-5-6 0,6 7 0,-2-5 0,-2 0 0,2-2 0,-5-8 0,1 3 0,-1-4 0,-4 0 0,3 0 0,-8-1 0,9 1 0,-9 0 0,4-1 0,-5 1 0,5-1 0,-4-3 0,4-1 0,-5-4 0,1 0 0,-5 0 0,0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1.4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24575,'13'0'0,"-4"0"0,23 0 0,-12 0 0,9 0 0,-4 0 0,-5 0 0,-2 0 0,-5 0 0,-4 0 0,3 0 0,-8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3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47 24575,'17'0'0,"2"0"0,-6 0 0,6 0 0,-1 0 0,0 0 0,-4 0 0,3 0 0,-4 0 0,1 0 0,-2 0 0,-4 0 0,0 0 0,-3 4 0,-2 0 0,-3 9 0,0-4 0,0 4 0,0 0 0,0-4 0,0 8 0,0 2 0,0 1 0,0 15 0,0-9 0,0 17 0,0-12 0,-4 6 0,-2-7 0,-4-5 0,1-2 0,4-9 0,-3-1 0,7-5 0,-3 0 0,4-10 0,0-4 0,0-11 0,0-2 0,0 1 0,4-1 0,1 5 0,4-3 0,0 3 0,0-4 0,0-1 0,0 5 0,0-3 0,-1 3 0,6-5 0,0 1 0,4 0 0,1-1 0,-5 1 0,3-1 0,-6-4 0,6 7 0,-6-7 0,1 13 0,-3-7 0,0 8 0,0-4 0,-1 4 0,0 1 0,0 3 0,-3-2 0,2 6 0,-6 0 0,-6 10 0,-1 5 0,-7 0 0,0 3 0,3-3 0,-3 4 0,-1 5 0,3-3 0,-3 9 0,4-10 0,1 5 0,4-6 0,-4 1 0,8-1 0,-7 0 0,7 1 0,-3-6 0,4 5 0,0-9 0,0 4 0,0-5 0,0 0 0,0 1 0,3-1 0,2-3 0,8 2 0,1-6 0,-1 3 0,5-4 0,-5 0 0,6 0 0,-5 0 0,3 0 0,-8 0 0,4 0 0,-5 0 0,0 0 0,1 0 0,-1 0 0,0 0 0,-4 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3.8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35 0 24575,'0'18'0,"0"-3"0,0 8 0,0 1 0,0-5 0,0 10 0,0-9 0,0 4 0,0-6 0,0-4 0,0-2 0,0-4 0,-4-6 0,0-4 0,-9-10 0,7 6 0,-2-2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5.2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5 109 24575,'0'-8'0,"0"-5"0,0-1 0,-3 0 0,2-3 0,0 8 0,2-4 0,6 9 0,-3 0 0,4 4 0,0 0 0,0 0 0,0 0 0,1 0 0,-1 0 0,0 0 0,1 8 0,0 2 0,4 4 0,-3 4 0,3-9 0,-5 4 0,1-5 0,-1 1 0,0-1 0,0-3 0,1 2 0,-2-6 0,1 2 0,0-3 0,1 0 0,-1 0 0,0 0 0,0 0 0,0 0 0,1-4 0,-1 0 0,0-5 0,0 1 0,-3 0 0,2 3 0,-6-3 0,7 4 0,-8-5 0,8 1 0,-7-1 0,2 1 0,-3 0 0,0-1 0,4 5 0,-3-4 0,3 4 0,-4-1 0,0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1T13:14:26.6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24575,'8'0'0,"4"0"0,2 4 0,5 11 0,-1-4 0,2 12 0,-2-9 0,0 4 0,1-3 0,-5 2 0,3-3 0,-7 0 0,7-1 0,-11 0 0,10-3 0,-10 7 0,7-2 0,0 3 0,-2 0 0,2 1 0,-4-1 0,0-4 0,0 3 0,0-3 0,0 4 0,0 0 0,-4 1 0,3-5 0,-3 3 0,-1-3 0,0 0 0,0-2 0,-3-3 0,3-1 0,-4 0 0,0 0 0,0 5 0,0 1 0,0 4 0,0 1 0,0-1 0,0 0 0,0 1 0,0-6 0,0 5 0,0-9 0,-4 4 0,3-5 0,-3 0 0,1 1 0,2-1 0,-3 0 0,0 0 0,3 1 0,-6-1 0,6 0 0,-7 5 0,3 1 0,-4 4 0,-1 0 0,1 1 0,4-5 0,-3-2 0,3 1 0,0-4 0,1 4 0,1-8 0,-1-1 0,-9-4 0,8 0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21561.png"/><Relationship Id="rId63" Type="http://schemas.openxmlformats.org/officeDocument/2006/relationships/customXml" Target="../ink/ink30.xml"/><Relationship Id="rId84" Type="http://schemas.openxmlformats.org/officeDocument/2006/relationships/image" Target="../media/image21772.png"/><Relationship Id="rId138" Type="http://schemas.openxmlformats.org/officeDocument/2006/relationships/customXml" Target="../ink/ink68.xml"/><Relationship Id="rId159" Type="http://schemas.openxmlformats.org/officeDocument/2006/relationships/image" Target="../media/image22140.png"/><Relationship Id="rId170" Type="http://schemas.openxmlformats.org/officeDocument/2006/relationships/customXml" Target="../ink/ink84.xml"/><Relationship Id="rId191" Type="http://schemas.openxmlformats.org/officeDocument/2006/relationships/image" Target="../media/image22300.png"/><Relationship Id="rId205" Type="http://schemas.openxmlformats.org/officeDocument/2006/relationships/image" Target="../media/image22370.png"/><Relationship Id="rId226" Type="http://schemas.openxmlformats.org/officeDocument/2006/relationships/customXml" Target="../ink/ink112.xml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21510.png"/><Relationship Id="rId53" Type="http://schemas.openxmlformats.org/officeDocument/2006/relationships/customXml" Target="../ink/ink25.xml"/><Relationship Id="rId74" Type="http://schemas.openxmlformats.org/officeDocument/2006/relationships/image" Target="../media/image21722.png"/><Relationship Id="rId128" Type="http://schemas.openxmlformats.org/officeDocument/2006/relationships/customXml" Target="../ink/ink63.xml"/><Relationship Id="rId149" Type="http://schemas.openxmlformats.org/officeDocument/2006/relationships/image" Target="../media/image22091.png"/><Relationship Id="rId5" Type="http://schemas.openxmlformats.org/officeDocument/2006/relationships/customXml" Target="../ink/ink1.xml"/><Relationship Id="rId95" Type="http://schemas.openxmlformats.org/officeDocument/2006/relationships/customXml" Target="../ink/ink46.xml"/><Relationship Id="rId160" Type="http://schemas.openxmlformats.org/officeDocument/2006/relationships/customXml" Target="../ink/ink79.xml"/><Relationship Id="rId181" Type="http://schemas.openxmlformats.org/officeDocument/2006/relationships/image" Target="../media/image22250.png"/><Relationship Id="rId216" Type="http://schemas.openxmlformats.org/officeDocument/2006/relationships/customXml" Target="../ink/ink107.xml"/><Relationship Id="rId22" Type="http://schemas.openxmlformats.org/officeDocument/2006/relationships/image" Target="../media/image21461.png"/><Relationship Id="rId43" Type="http://schemas.openxmlformats.org/officeDocument/2006/relationships/customXml" Target="../ink/ink20.xml"/><Relationship Id="rId64" Type="http://schemas.openxmlformats.org/officeDocument/2006/relationships/image" Target="../media/image21672.png"/><Relationship Id="rId118" Type="http://schemas.openxmlformats.org/officeDocument/2006/relationships/image" Target="../media/image21942.png"/><Relationship Id="rId139" Type="http://schemas.openxmlformats.org/officeDocument/2006/relationships/image" Target="../media/image22042.png"/><Relationship Id="rId85" Type="http://schemas.openxmlformats.org/officeDocument/2006/relationships/customXml" Target="../ink/ink41.xml"/><Relationship Id="rId150" Type="http://schemas.openxmlformats.org/officeDocument/2006/relationships/customXml" Target="../ink/ink74.xml"/><Relationship Id="rId171" Type="http://schemas.openxmlformats.org/officeDocument/2006/relationships/image" Target="../media/image22200.png"/><Relationship Id="rId192" Type="http://schemas.openxmlformats.org/officeDocument/2006/relationships/customXml" Target="../ink/ink95.xml"/><Relationship Id="rId206" Type="http://schemas.openxmlformats.org/officeDocument/2006/relationships/customXml" Target="../ink/ink102.xml"/><Relationship Id="rId227" Type="http://schemas.openxmlformats.org/officeDocument/2006/relationships/image" Target="../media/image22480.png"/><Relationship Id="rId12" Type="http://schemas.openxmlformats.org/officeDocument/2006/relationships/image" Target="../media/image21411.png"/><Relationship Id="rId33" Type="http://schemas.openxmlformats.org/officeDocument/2006/relationships/customXml" Target="../ink/ink15.xml"/><Relationship Id="rId108" Type="http://schemas.openxmlformats.org/officeDocument/2006/relationships/image" Target="../media/image21892.png"/><Relationship Id="rId129" Type="http://schemas.openxmlformats.org/officeDocument/2006/relationships/image" Target="../media/image21992.png"/><Relationship Id="rId54" Type="http://schemas.openxmlformats.org/officeDocument/2006/relationships/image" Target="../media/image21622.png"/><Relationship Id="rId75" Type="http://schemas.openxmlformats.org/officeDocument/2006/relationships/customXml" Target="../ink/ink36.xml"/><Relationship Id="rId96" Type="http://schemas.openxmlformats.org/officeDocument/2006/relationships/image" Target="../media/image21831.png"/><Relationship Id="rId140" Type="http://schemas.openxmlformats.org/officeDocument/2006/relationships/customXml" Target="../ink/ink69.xml"/><Relationship Id="rId161" Type="http://schemas.openxmlformats.org/officeDocument/2006/relationships/image" Target="../media/image22150.png"/><Relationship Id="rId182" Type="http://schemas.openxmlformats.org/officeDocument/2006/relationships/customXml" Target="../ink/ink90.xml"/><Relationship Id="rId217" Type="http://schemas.openxmlformats.org/officeDocument/2006/relationships/image" Target="../media/image22430.png"/><Relationship Id="rId6" Type="http://schemas.openxmlformats.org/officeDocument/2006/relationships/image" Target="../media/image21380.png"/><Relationship Id="rId23" Type="http://schemas.openxmlformats.org/officeDocument/2006/relationships/customXml" Target="../ink/ink10.xml"/><Relationship Id="rId119" Type="http://schemas.openxmlformats.org/officeDocument/2006/relationships/customXml" Target="../ink/ink58.xml"/><Relationship Id="rId44" Type="http://schemas.openxmlformats.org/officeDocument/2006/relationships/image" Target="../media/image21571.png"/><Relationship Id="rId65" Type="http://schemas.openxmlformats.org/officeDocument/2006/relationships/customXml" Target="../ink/ink31.xml"/><Relationship Id="rId86" Type="http://schemas.openxmlformats.org/officeDocument/2006/relationships/image" Target="../media/image21782.png"/><Relationship Id="rId130" Type="http://schemas.openxmlformats.org/officeDocument/2006/relationships/customXml" Target="../ink/ink64.xml"/><Relationship Id="rId151" Type="http://schemas.openxmlformats.org/officeDocument/2006/relationships/image" Target="../media/image22101.png"/><Relationship Id="rId172" Type="http://schemas.openxmlformats.org/officeDocument/2006/relationships/customXml" Target="../ink/ink85.xml"/><Relationship Id="rId193" Type="http://schemas.openxmlformats.org/officeDocument/2006/relationships/image" Target="../media/image22310.png"/><Relationship Id="rId207" Type="http://schemas.openxmlformats.org/officeDocument/2006/relationships/image" Target="../media/image22380.png"/><Relationship Id="rId228" Type="http://schemas.openxmlformats.org/officeDocument/2006/relationships/customXml" Target="../ink/ink113.xml"/><Relationship Id="rId13" Type="http://schemas.openxmlformats.org/officeDocument/2006/relationships/customXml" Target="../ink/ink5.xml"/><Relationship Id="rId109" Type="http://schemas.openxmlformats.org/officeDocument/2006/relationships/customXml" Target="../ink/ink53.xml"/><Relationship Id="rId34" Type="http://schemas.openxmlformats.org/officeDocument/2006/relationships/image" Target="../media/image21520.png"/><Relationship Id="rId55" Type="http://schemas.openxmlformats.org/officeDocument/2006/relationships/customXml" Target="../ink/ink26.xml"/><Relationship Id="rId76" Type="http://schemas.openxmlformats.org/officeDocument/2006/relationships/image" Target="../media/image21732.png"/><Relationship Id="rId97" Type="http://schemas.openxmlformats.org/officeDocument/2006/relationships/customXml" Target="../ink/ink47.xml"/><Relationship Id="rId120" Type="http://schemas.openxmlformats.org/officeDocument/2006/relationships/image" Target="../media/image21952.png"/><Relationship Id="rId141" Type="http://schemas.openxmlformats.org/officeDocument/2006/relationships/image" Target="../media/image22052.png"/><Relationship Id="rId7" Type="http://schemas.openxmlformats.org/officeDocument/2006/relationships/customXml" Target="../ink/ink2.xml"/><Relationship Id="rId162" Type="http://schemas.openxmlformats.org/officeDocument/2006/relationships/customXml" Target="../ink/ink80.xml"/><Relationship Id="rId183" Type="http://schemas.openxmlformats.org/officeDocument/2006/relationships/image" Target="../media/image22260.png"/><Relationship Id="rId218" Type="http://schemas.openxmlformats.org/officeDocument/2006/relationships/customXml" Target="../ink/ink108.xml"/><Relationship Id="rId24" Type="http://schemas.openxmlformats.org/officeDocument/2006/relationships/image" Target="../media/image21471.png"/><Relationship Id="rId45" Type="http://schemas.openxmlformats.org/officeDocument/2006/relationships/customXml" Target="../ink/ink21.xml"/><Relationship Id="rId66" Type="http://schemas.openxmlformats.org/officeDocument/2006/relationships/image" Target="../media/image21682.png"/><Relationship Id="rId87" Type="http://schemas.openxmlformats.org/officeDocument/2006/relationships/customXml" Target="../ink/ink42.xml"/><Relationship Id="rId110" Type="http://schemas.openxmlformats.org/officeDocument/2006/relationships/image" Target="../media/image21902.png"/><Relationship Id="rId131" Type="http://schemas.openxmlformats.org/officeDocument/2006/relationships/image" Target="../media/image22002.png"/><Relationship Id="rId152" Type="http://schemas.openxmlformats.org/officeDocument/2006/relationships/customXml" Target="../ink/ink75.xml"/><Relationship Id="rId173" Type="http://schemas.openxmlformats.org/officeDocument/2006/relationships/image" Target="../media/image22210.png"/><Relationship Id="rId194" Type="http://schemas.openxmlformats.org/officeDocument/2006/relationships/customXml" Target="../ink/ink96.xml"/><Relationship Id="rId208" Type="http://schemas.openxmlformats.org/officeDocument/2006/relationships/customXml" Target="../ink/ink103.xml"/><Relationship Id="rId229" Type="http://schemas.openxmlformats.org/officeDocument/2006/relationships/image" Target="../media/image22490.png"/><Relationship Id="rId14" Type="http://schemas.openxmlformats.org/officeDocument/2006/relationships/image" Target="../media/image21421.png"/><Relationship Id="rId35" Type="http://schemas.openxmlformats.org/officeDocument/2006/relationships/customXml" Target="../ink/ink16.xml"/><Relationship Id="rId56" Type="http://schemas.openxmlformats.org/officeDocument/2006/relationships/image" Target="../media/image21632.png"/><Relationship Id="rId77" Type="http://schemas.openxmlformats.org/officeDocument/2006/relationships/customXml" Target="../ink/ink37.xml"/><Relationship Id="rId100" Type="http://schemas.openxmlformats.org/officeDocument/2006/relationships/image" Target="../media/image21852.png"/><Relationship Id="rId8" Type="http://schemas.openxmlformats.org/officeDocument/2006/relationships/image" Target="../media/image21391.png"/><Relationship Id="rId98" Type="http://schemas.openxmlformats.org/officeDocument/2006/relationships/image" Target="../media/image21842.png"/><Relationship Id="rId121" Type="http://schemas.openxmlformats.org/officeDocument/2006/relationships/customXml" Target="../ink/ink59.xml"/><Relationship Id="rId142" Type="http://schemas.openxmlformats.org/officeDocument/2006/relationships/customXml" Target="../ink/ink70.xml"/><Relationship Id="rId163" Type="http://schemas.openxmlformats.org/officeDocument/2006/relationships/image" Target="../media/image22160.png"/><Relationship Id="rId184" Type="http://schemas.openxmlformats.org/officeDocument/2006/relationships/customXml" Target="../ink/ink91.xml"/><Relationship Id="rId219" Type="http://schemas.openxmlformats.org/officeDocument/2006/relationships/image" Target="../media/image22440.png"/><Relationship Id="rId230" Type="http://schemas.openxmlformats.org/officeDocument/2006/relationships/customXml" Target="../ink/ink114.xml"/><Relationship Id="rId25" Type="http://schemas.openxmlformats.org/officeDocument/2006/relationships/customXml" Target="../ink/ink11.xml"/><Relationship Id="rId46" Type="http://schemas.openxmlformats.org/officeDocument/2006/relationships/image" Target="../media/image21581.png"/><Relationship Id="rId67" Type="http://schemas.openxmlformats.org/officeDocument/2006/relationships/customXml" Target="../ink/ink32.xml"/><Relationship Id="rId20" Type="http://schemas.openxmlformats.org/officeDocument/2006/relationships/image" Target="../media/image21451.png"/><Relationship Id="rId41" Type="http://schemas.openxmlformats.org/officeDocument/2006/relationships/customXml" Target="../ink/ink19.xml"/><Relationship Id="rId62" Type="http://schemas.openxmlformats.org/officeDocument/2006/relationships/image" Target="../media/image21662.png"/><Relationship Id="rId83" Type="http://schemas.openxmlformats.org/officeDocument/2006/relationships/customXml" Target="../ink/ink40.xml"/><Relationship Id="rId88" Type="http://schemas.openxmlformats.org/officeDocument/2006/relationships/image" Target="../media/image21792.png"/><Relationship Id="rId111" Type="http://schemas.openxmlformats.org/officeDocument/2006/relationships/customXml" Target="../ink/ink54.xml"/><Relationship Id="rId132" Type="http://schemas.openxmlformats.org/officeDocument/2006/relationships/customXml" Target="../ink/ink65.xml"/><Relationship Id="rId153" Type="http://schemas.openxmlformats.org/officeDocument/2006/relationships/image" Target="../media/image22111.png"/><Relationship Id="rId174" Type="http://schemas.openxmlformats.org/officeDocument/2006/relationships/customXml" Target="../ink/ink86.xml"/><Relationship Id="rId179" Type="http://schemas.openxmlformats.org/officeDocument/2006/relationships/image" Target="../media/image22240.png"/><Relationship Id="rId195" Type="http://schemas.openxmlformats.org/officeDocument/2006/relationships/image" Target="../media/image22320.png"/><Relationship Id="rId209" Type="http://schemas.openxmlformats.org/officeDocument/2006/relationships/image" Target="../media/image22390.png"/><Relationship Id="rId190" Type="http://schemas.openxmlformats.org/officeDocument/2006/relationships/customXml" Target="../ink/ink94.xml"/><Relationship Id="rId204" Type="http://schemas.openxmlformats.org/officeDocument/2006/relationships/customXml" Target="../ink/ink101.xml"/><Relationship Id="rId220" Type="http://schemas.openxmlformats.org/officeDocument/2006/relationships/customXml" Target="../ink/ink109.xml"/><Relationship Id="rId225" Type="http://schemas.openxmlformats.org/officeDocument/2006/relationships/image" Target="../media/image22470.png"/><Relationship Id="rId15" Type="http://schemas.openxmlformats.org/officeDocument/2006/relationships/customXml" Target="../ink/ink6.xml"/><Relationship Id="rId36" Type="http://schemas.openxmlformats.org/officeDocument/2006/relationships/image" Target="../media/image21530.png"/><Relationship Id="rId57" Type="http://schemas.openxmlformats.org/officeDocument/2006/relationships/customXml" Target="../ink/ink27.xml"/><Relationship Id="rId106" Type="http://schemas.openxmlformats.org/officeDocument/2006/relationships/image" Target="../media/image21882.png"/><Relationship Id="rId127" Type="http://schemas.openxmlformats.org/officeDocument/2006/relationships/image" Target="../media/image21982.png"/><Relationship Id="rId10" Type="http://schemas.openxmlformats.org/officeDocument/2006/relationships/image" Target="../media/image21401.png"/><Relationship Id="rId31" Type="http://schemas.openxmlformats.org/officeDocument/2006/relationships/customXml" Target="../ink/ink14.xml"/><Relationship Id="rId52" Type="http://schemas.openxmlformats.org/officeDocument/2006/relationships/image" Target="../media/image21611.png"/><Relationship Id="rId73" Type="http://schemas.openxmlformats.org/officeDocument/2006/relationships/customXml" Target="../ink/ink35.xml"/><Relationship Id="rId78" Type="http://schemas.openxmlformats.org/officeDocument/2006/relationships/image" Target="../media/image21742.png"/><Relationship Id="rId94" Type="http://schemas.openxmlformats.org/officeDocument/2006/relationships/image" Target="../media/image21821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21962.png"/><Relationship Id="rId143" Type="http://schemas.openxmlformats.org/officeDocument/2006/relationships/image" Target="../media/image22062.png"/><Relationship Id="rId148" Type="http://schemas.openxmlformats.org/officeDocument/2006/relationships/customXml" Target="../ink/ink73.xml"/><Relationship Id="rId164" Type="http://schemas.openxmlformats.org/officeDocument/2006/relationships/customXml" Target="../ink/ink81.xml"/><Relationship Id="rId169" Type="http://schemas.openxmlformats.org/officeDocument/2006/relationships/image" Target="../media/image22190.png"/><Relationship Id="rId185" Type="http://schemas.openxmlformats.org/officeDocument/2006/relationships/image" Target="../media/image2227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80" Type="http://schemas.openxmlformats.org/officeDocument/2006/relationships/customXml" Target="../ink/ink89.xml"/><Relationship Id="rId210" Type="http://schemas.openxmlformats.org/officeDocument/2006/relationships/customXml" Target="../ink/ink104.xml"/><Relationship Id="rId215" Type="http://schemas.openxmlformats.org/officeDocument/2006/relationships/image" Target="../media/image22420.png"/><Relationship Id="rId236" Type="http://schemas.openxmlformats.org/officeDocument/2006/relationships/image" Target="../media/image1.png"/><Relationship Id="rId26" Type="http://schemas.openxmlformats.org/officeDocument/2006/relationships/image" Target="../media/image21481.png"/><Relationship Id="rId231" Type="http://schemas.openxmlformats.org/officeDocument/2006/relationships/image" Target="../media/image22500.png"/><Relationship Id="rId47" Type="http://schemas.openxmlformats.org/officeDocument/2006/relationships/customXml" Target="../ink/ink22.xml"/><Relationship Id="rId68" Type="http://schemas.openxmlformats.org/officeDocument/2006/relationships/image" Target="../media/image21692.png"/><Relationship Id="rId89" Type="http://schemas.openxmlformats.org/officeDocument/2006/relationships/customXml" Target="../ink/ink43.xml"/><Relationship Id="rId112" Type="http://schemas.openxmlformats.org/officeDocument/2006/relationships/image" Target="../media/image21912.png"/><Relationship Id="rId133" Type="http://schemas.openxmlformats.org/officeDocument/2006/relationships/image" Target="../media/image22011.png"/><Relationship Id="rId154" Type="http://schemas.openxmlformats.org/officeDocument/2006/relationships/customXml" Target="../ink/ink76.xml"/><Relationship Id="rId175" Type="http://schemas.openxmlformats.org/officeDocument/2006/relationships/image" Target="../media/image22220.png"/><Relationship Id="rId196" Type="http://schemas.openxmlformats.org/officeDocument/2006/relationships/customXml" Target="../ink/ink97.xml"/><Relationship Id="rId200" Type="http://schemas.openxmlformats.org/officeDocument/2006/relationships/customXml" Target="../ink/ink99.xml"/><Relationship Id="rId16" Type="http://schemas.openxmlformats.org/officeDocument/2006/relationships/image" Target="../media/image21431.png"/><Relationship Id="rId221" Type="http://schemas.openxmlformats.org/officeDocument/2006/relationships/image" Target="../media/image22450.png"/><Relationship Id="rId37" Type="http://schemas.openxmlformats.org/officeDocument/2006/relationships/customXml" Target="../ink/ink17.xml"/><Relationship Id="rId58" Type="http://schemas.openxmlformats.org/officeDocument/2006/relationships/image" Target="../media/image21642.png"/><Relationship Id="rId79" Type="http://schemas.openxmlformats.org/officeDocument/2006/relationships/customXml" Target="../ink/ink38.xml"/><Relationship Id="rId102" Type="http://schemas.openxmlformats.org/officeDocument/2006/relationships/image" Target="../media/image21862.png"/><Relationship Id="rId123" Type="http://schemas.openxmlformats.org/officeDocument/2006/relationships/customXml" Target="../ink/ink60.xml"/><Relationship Id="rId144" Type="http://schemas.openxmlformats.org/officeDocument/2006/relationships/customXml" Target="../ink/ink71.xml"/><Relationship Id="rId90" Type="http://schemas.openxmlformats.org/officeDocument/2006/relationships/image" Target="../media/image21802.png"/><Relationship Id="rId165" Type="http://schemas.openxmlformats.org/officeDocument/2006/relationships/image" Target="../media/image22170.png"/><Relationship Id="rId186" Type="http://schemas.openxmlformats.org/officeDocument/2006/relationships/customXml" Target="../ink/ink92.xml"/><Relationship Id="rId211" Type="http://schemas.openxmlformats.org/officeDocument/2006/relationships/image" Target="../media/image22400.png"/><Relationship Id="rId232" Type="http://schemas.openxmlformats.org/officeDocument/2006/relationships/customXml" Target="../ink/ink115.xml"/><Relationship Id="rId27" Type="http://schemas.openxmlformats.org/officeDocument/2006/relationships/customXml" Target="../ink/ink12.xml"/><Relationship Id="rId48" Type="http://schemas.openxmlformats.org/officeDocument/2006/relationships/image" Target="../media/image21591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34" Type="http://schemas.openxmlformats.org/officeDocument/2006/relationships/customXml" Target="../ink/ink66.xml"/><Relationship Id="rId80" Type="http://schemas.openxmlformats.org/officeDocument/2006/relationships/image" Target="../media/image21752.png"/><Relationship Id="rId155" Type="http://schemas.openxmlformats.org/officeDocument/2006/relationships/image" Target="../media/image22121.png"/><Relationship Id="rId176" Type="http://schemas.openxmlformats.org/officeDocument/2006/relationships/customXml" Target="../ink/ink87.xml"/><Relationship Id="rId197" Type="http://schemas.openxmlformats.org/officeDocument/2006/relationships/image" Target="../media/image22330.png"/><Relationship Id="rId201" Type="http://schemas.openxmlformats.org/officeDocument/2006/relationships/image" Target="../media/image22350.png"/><Relationship Id="rId222" Type="http://schemas.openxmlformats.org/officeDocument/2006/relationships/customXml" Target="../ink/ink110.xml"/><Relationship Id="rId17" Type="http://schemas.openxmlformats.org/officeDocument/2006/relationships/customXml" Target="../ink/ink7.xml"/><Relationship Id="rId38" Type="http://schemas.openxmlformats.org/officeDocument/2006/relationships/image" Target="../media/image21540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24" Type="http://schemas.openxmlformats.org/officeDocument/2006/relationships/image" Target="../media/image21972.png"/><Relationship Id="rId70" Type="http://schemas.openxmlformats.org/officeDocument/2006/relationships/image" Target="../media/image21702.png"/><Relationship Id="rId91" Type="http://schemas.openxmlformats.org/officeDocument/2006/relationships/customXml" Target="../ink/ink44.xml"/><Relationship Id="rId145" Type="http://schemas.openxmlformats.org/officeDocument/2006/relationships/image" Target="../media/image22072.png"/><Relationship Id="rId166" Type="http://schemas.openxmlformats.org/officeDocument/2006/relationships/customXml" Target="../ink/ink82.xml"/><Relationship Id="rId187" Type="http://schemas.openxmlformats.org/officeDocument/2006/relationships/image" Target="../media/image22280.png"/><Relationship Id="rId1" Type="http://schemas.openxmlformats.org/officeDocument/2006/relationships/tags" Target="../tags/tag2.xml"/><Relationship Id="rId212" Type="http://schemas.openxmlformats.org/officeDocument/2006/relationships/customXml" Target="../ink/ink105.xml"/><Relationship Id="rId233" Type="http://schemas.openxmlformats.org/officeDocument/2006/relationships/image" Target="../media/image22510.png"/><Relationship Id="rId28" Type="http://schemas.openxmlformats.org/officeDocument/2006/relationships/image" Target="../media/image21491.png"/><Relationship Id="rId49" Type="http://schemas.openxmlformats.org/officeDocument/2006/relationships/customXml" Target="../ink/ink23.xml"/><Relationship Id="rId114" Type="http://schemas.openxmlformats.org/officeDocument/2006/relationships/image" Target="../media/image21922.png"/><Relationship Id="rId60" Type="http://schemas.openxmlformats.org/officeDocument/2006/relationships/image" Target="../media/image21652.png"/><Relationship Id="rId81" Type="http://schemas.openxmlformats.org/officeDocument/2006/relationships/customXml" Target="../ink/ink39.xml"/><Relationship Id="rId135" Type="http://schemas.openxmlformats.org/officeDocument/2006/relationships/image" Target="../media/image22022.png"/><Relationship Id="rId156" Type="http://schemas.openxmlformats.org/officeDocument/2006/relationships/customXml" Target="../ink/ink77.xml"/><Relationship Id="rId177" Type="http://schemas.openxmlformats.org/officeDocument/2006/relationships/image" Target="../media/image22230.png"/><Relationship Id="rId198" Type="http://schemas.openxmlformats.org/officeDocument/2006/relationships/customXml" Target="../ink/ink98.xml"/><Relationship Id="rId202" Type="http://schemas.openxmlformats.org/officeDocument/2006/relationships/customXml" Target="../ink/ink100.xml"/><Relationship Id="rId223" Type="http://schemas.openxmlformats.org/officeDocument/2006/relationships/image" Target="../media/image22460.png"/><Relationship Id="rId18" Type="http://schemas.openxmlformats.org/officeDocument/2006/relationships/image" Target="../media/image21441.png"/><Relationship Id="rId39" Type="http://schemas.openxmlformats.org/officeDocument/2006/relationships/customXml" Target="../ink/ink18.xml"/><Relationship Id="rId50" Type="http://schemas.openxmlformats.org/officeDocument/2006/relationships/image" Target="../media/image21601.png"/><Relationship Id="rId104" Type="http://schemas.openxmlformats.org/officeDocument/2006/relationships/image" Target="../media/image21872.png"/><Relationship Id="rId125" Type="http://schemas.openxmlformats.org/officeDocument/2006/relationships/customXml" Target="../ink/ink61.xml"/><Relationship Id="rId146" Type="http://schemas.openxmlformats.org/officeDocument/2006/relationships/customXml" Target="../ink/ink72.xml"/><Relationship Id="rId167" Type="http://schemas.openxmlformats.org/officeDocument/2006/relationships/image" Target="../media/image22180.png"/><Relationship Id="rId188" Type="http://schemas.openxmlformats.org/officeDocument/2006/relationships/customXml" Target="../ink/ink93.xml"/><Relationship Id="rId71" Type="http://schemas.openxmlformats.org/officeDocument/2006/relationships/customXml" Target="../ink/ink34.xml"/><Relationship Id="rId92" Type="http://schemas.openxmlformats.org/officeDocument/2006/relationships/image" Target="../media/image21812.png"/><Relationship Id="rId213" Type="http://schemas.openxmlformats.org/officeDocument/2006/relationships/image" Target="../media/image22410.png"/><Relationship Id="rId234" Type="http://schemas.openxmlformats.org/officeDocument/2006/relationships/customXml" Target="../ink/ink116.xml"/><Relationship Id="rId2" Type="http://schemas.microsoft.com/office/2007/relationships/media" Target="../media/media1.m4a"/><Relationship Id="rId29" Type="http://schemas.openxmlformats.org/officeDocument/2006/relationships/customXml" Target="../ink/ink13.xml"/><Relationship Id="rId40" Type="http://schemas.openxmlformats.org/officeDocument/2006/relationships/image" Target="../media/image21551.png"/><Relationship Id="rId115" Type="http://schemas.openxmlformats.org/officeDocument/2006/relationships/customXml" Target="../ink/ink56.xml"/><Relationship Id="rId136" Type="http://schemas.openxmlformats.org/officeDocument/2006/relationships/customXml" Target="../ink/ink67.xml"/><Relationship Id="rId157" Type="http://schemas.openxmlformats.org/officeDocument/2006/relationships/image" Target="../media/image22131.png"/><Relationship Id="rId178" Type="http://schemas.openxmlformats.org/officeDocument/2006/relationships/customXml" Target="../ink/ink88.xml"/><Relationship Id="rId61" Type="http://schemas.openxmlformats.org/officeDocument/2006/relationships/customXml" Target="../ink/ink29.xml"/><Relationship Id="rId82" Type="http://schemas.openxmlformats.org/officeDocument/2006/relationships/image" Target="../media/image21762.png"/><Relationship Id="rId199" Type="http://schemas.openxmlformats.org/officeDocument/2006/relationships/image" Target="../media/image22340.png"/><Relationship Id="rId203" Type="http://schemas.openxmlformats.org/officeDocument/2006/relationships/image" Target="../media/image22360.png"/><Relationship Id="rId19" Type="http://schemas.openxmlformats.org/officeDocument/2006/relationships/customXml" Target="../ink/ink8.xml"/><Relationship Id="rId224" Type="http://schemas.openxmlformats.org/officeDocument/2006/relationships/customXml" Target="../ink/ink111.xml"/><Relationship Id="rId30" Type="http://schemas.openxmlformats.org/officeDocument/2006/relationships/image" Target="../media/image21501.png"/><Relationship Id="rId105" Type="http://schemas.openxmlformats.org/officeDocument/2006/relationships/customXml" Target="../ink/ink51.xml"/><Relationship Id="rId126" Type="http://schemas.openxmlformats.org/officeDocument/2006/relationships/customXml" Target="../ink/ink62.xml"/><Relationship Id="rId147" Type="http://schemas.openxmlformats.org/officeDocument/2006/relationships/image" Target="../media/image22081.png"/><Relationship Id="rId168" Type="http://schemas.openxmlformats.org/officeDocument/2006/relationships/customXml" Target="../ink/ink83.xml"/><Relationship Id="rId51" Type="http://schemas.openxmlformats.org/officeDocument/2006/relationships/customXml" Target="../ink/ink24.xml"/><Relationship Id="rId72" Type="http://schemas.openxmlformats.org/officeDocument/2006/relationships/image" Target="../media/image21712.png"/><Relationship Id="rId93" Type="http://schemas.openxmlformats.org/officeDocument/2006/relationships/customXml" Target="../ink/ink45.xml"/><Relationship Id="rId189" Type="http://schemas.openxmlformats.org/officeDocument/2006/relationships/image" Target="../media/image22290.png"/><Relationship Id="rId3" Type="http://schemas.openxmlformats.org/officeDocument/2006/relationships/audio" Target="../media/media1.m4a"/><Relationship Id="rId214" Type="http://schemas.openxmlformats.org/officeDocument/2006/relationships/customXml" Target="../ink/ink106.xml"/><Relationship Id="rId235" Type="http://schemas.openxmlformats.org/officeDocument/2006/relationships/image" Target="../media/image22520.png"/><Relationship Id="rId116" Type="http://schemas.openxmlformats.org/officeDocument/2006/relationships/image" Target="../media/image21932.png"/><Relationship Id="rId137" Type="http://schemas.openxmlformats.org/officeDocument/2006/relationships/image" Target="../media/image22032.png"/><Relationship Id="rId158" Type="http://schemas.openxmlformats.org/officeDocument/2006/relationships/customXml" Target="../ink/ink78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891.png"/><Relationship Id="rId21" Type="http://schemas.openxmlformats.org/officeDocument/2006/relationships/image" Target="../media/image23530.png"/><Relationship Id="rId42" Type="http://schemas.openxmlformats.org/officeDocument/2006/relationships/customXml" Target="../ink/ink739.xml"/><Relationship Id="rId63" Type="http://schemas.openxmlformats.org/officeDocument/2006/relationships/image" Target="../media/image21631.png"/><Relationship Id="rId84" Type="http://schemas.openxmlformats.org/officeDocument/2006/relationships/customXml" Target="../ink/ink760.xml"/><Relationship Id="rId138" Type="http://schemas.openxmlformats.org/officeDocument/2006/relationships/customXml" Target="../ink/ink787.xml"/><Relationship Id="rId159" Type="http://schemas.openxmlformats.org/officeDocument/2006/relationships/image" Target="../media/image2554.png"/><Relationship Id="rId107" Type="http://schemas.openxmlformats.org/officeDocument/2006/relationships/image" Target="../media/image21841.png"/><Relationship Id="rId11" Type="http://schemas.openxmlformats.org/officeDocument/2006/relationships/customXml" Target="../ink/ink723.xml"/><Relationship Id="rId32" Type="http://schemas.openxmlformats.org/officeDocument/2006/relationships/customXml" Target="../ink/ink734.xml"/><Relationship Id="rId53" Type="http://schemas.openxmlformats.org/officeDocument/2006/relationships/image" Target="../media/image23670.png"/><Relationship Id="rId74" Type="http://schemas.openxmlformats.org/officeDocument/2006/relationships/customXml" Target="../ink/ink755.xml"/><Relationship Id="rId128" Type="http://schemas.openxmlformats.org/officeDocument/2006/relationships/customXml" Target="../ink/ink782.xml"/><Relationship Id="rId149" Type="http://schemas.openxmlformats.org/officeDocument/2006/relationships/image" Target="../media/image22041.png"/><Relationship Id="rId5" Type="http://schemas.openxmlformats.org/officeDocument/2006/relationships/image" Target="../media/image23480.png"/><Relationship Id="rId95" Type="http://schemas.openxmlformats.org/officeDocument/2006/relationships/image" Target="../media/image21781.png"/><Relationship Id="rId160" Type="http://schemas.openxmlformats.org/officeDocument/2006/relationships/customXml" Target="../ink/ink797.xml"/><Relationship Id="rId22" Type="http://schemas.openxmlformats.org/officeDocument/2006/relationships/customXml" Target="../ink/ink729.xml"/><Relationship Id="rId43" Type="http://schemas.openxmlformats.org/officeDocument/2006/relationships/image" Target="../media/image23630.png"/><Relationship Id="rId64" Type="http://schemas.openxmlformats.org/officeDocument/2006/relationships/customXml" Target="../ink/ink750.xml"/><Relationship Id="rId118" Type="http://schemas.openxmlformats.org/officeDocument/2006/relationships/customXml" Target="../ink/ink777.xml"/><Relationship Id="rId139" Type="http://schemas.openxmlformats.org/officeDocument/2006/relationships/image" Target="../media/image22001.png"/><Relationship Id="rId85" Type="http://schemas.openxmlformats.org/officeDocument/2006/relationships/image" Target="../media/image21731.png"/><Relationship Id="rId150" Type="http://schemas.openxmlformats.org/officeDocument/2006/relationships/customXml" Target="../ink/ink793.xml"/><Relationship Id="rId12" Type="http://schemas.openxmlformats.org/officeDocument/2006/relationships/image" Target="../media/image23500.png"/><Relationship Id="rId17" Type="http://schemas.openxmlformats.org/officeDocument/2006/relationships/customXml" Target="../ink/ink726.xml"/><Relationship Id="rId33" Type="http://schemas.openxmlformats.org/officeDocument/2006/relationships/image" Target="../media/image1653.png"/><Relationship Id="rId38" Type="http://schemas.openxmlformats.org/officeDocument/2006/relationships/customXml" Target="../ink/ink737.xml"/><Relationship Id="rId59" Type="http://schemas.openxmlformats.org/officeDocument/2006/relationships/image" Target="../media/image23700.png"/><Relationship Id="rId103" Type="http://schemas.openxmlformats.org/officeDocument/2006/relationships/image" Target="../media/image21820.png"/><Relationship Id="rId108" Type="http://schemas.openxmlformats.org/officeDocument/2006/relationships/customXml" Target="../ink/ink772.xml"/><Relationship Id="rId124" Type="http://schemas.openxmlformats.org/officeDocument/2006/relationships/customXml" Target="../ink/ink780.xml"/><Relationship Id="rId129" Type="http://schemas.openxmlformats.org/officeDocument/2006/relationships/image" Target="../media/image21951.png"/><Relationship Id="rId54" Type="http://schemas.openxmlformats.org/officeDocument/2006/relationships/customXml" Target="../ink/ink745.xml"/><Relationship Id="rId70" Type="http://schemas.openxmlformats.org/officeDocument/2006/relationships/customXml" Target="../ink/ink753.xml"/><Relationship Id="rId75" Type="http://schemas.openxmlformats.org/officeDocument/2006/relationships/image" Target="../media/image21681.png"/><Relationship Id="rId91" Type="http://schemas.openxmlformats.org/officeDocument/2006/relationships/image" Target="../media/image21761.png"/><Relationship Id="rId96" Type="http://schemas.openxmlformats.org/officeDocument/2006/relationships/customXml" Target="../ink/ink766.xml"/><Relationship Id="rId140" Type="http://schemas.openxmlformats.org/officeDocument/2006/relationships/customXml" Target="../ink/ink788.xml"/><Relationship Id="rId145" Type="http://schemas.openxmlformats.org/officeDocument/2006/relationships/image" Target="../media/image22021.png"/><Relationship Id="rId161" Type="http://schemas.openxmlformats.org/officeDocument/2006/relationships/image" Target="../media/image2555.png"/><Relationship Id="rId166" Type="http://schemas.openxmlformats.org/officeDocument/2006/relationships/customXml" Target="../ink/ink800.xml"/><Relationship Id="rId1" Type="http://schemas.microsoft.com/office/2007/relationships/media" Target="../media/media10.m4a"/><Relationship Id="rId6" Type="http://schemas.openxmlformats.org/officeDocument/2006/relationships/customXml" Target="../ink/ink720.xml"/><Relationship Id="rId23" Type="http://schemas.openxmlformats.org/officeDocument/2006/relationships/image" Target="../media/image23540.png"/><Relationship Id="rId28" Type="http://schemas.openxmlformats.org/officeDocument/2006/relationships/customXml" Target="../ink/ink732.xml"/><Relationship Id="rId49" Type="http://schemas.openxmlformats.org/officeDocument/2006/relationships/image" Target="../media/image1631.png"/><Relationship Id="rId114" Type="http://schemas.openxmlformats.org/officeDocument/2006/relationships/customXml" Target="../ink/ink775.xml"/><Relationship Id="rId119" Type="http://schemas.openxmlformats.org/officeDocument/2006/relationships/image" Target="../media/image21901.png"/><Relationship Id="rId44" Type="http://schemas.openxmlformats.org/officeDocument/2006/relationships/customXml" Target="../ink/ink740.xml"/><Relationship Id="rId60" Type="http://schemas.openxmlformats.org/officeDocument/2006/relationships/customXml" Target="../ink/ink748.xml"/><Relationship Id="rId65" Type="http://schemas.openxmlformats.org/officeDocument/2006/relationships/image" Target="../media/image16660.png"/><Relationship Id="rId81" Type="http://schemas.openxmlformats.org/officeDocument/2006/relationships/image" Target="../media/image21711.png"/><Relationship Id="rId86" Type="http://schemas.openxmlformats.org/officeDocument/2006/relationships/customXml" Target="../ink/ink761.xml"/><Relationship Id="rId130" Type="http://schemas.openxmlformats.org/officeDocument/2006/relationships/customXml" Target="../ink/ink783.xml"/><Relationship Id="rId135" Type="http://schemas.openxmlformats.org/officeDocument/2006/relationships/image" Target="../media/image21981.png"/><Relationship Id="rId151" Type="http://schemas.openxmlformats.org/officeDocument/2006/relationships/image" Target="../media/image22051.png"/><Relationship Id="rId156" Type="http://schemas.openxmlformats.org/officeDocument/2006/relationships/image" Target="../media/image10.png"/><Relationship Id="rId13" Type="http://schemas.openxmlformats.org/officeDocument/2006/relationships/customXml" Target="../ink/ink724.xml"/><Relationship Id="rId18" Type="http://schemas.openxmlformats.org/officeDocument/2006/relationships/customXml" Target="../ink/ink727.xml"/><Relationship Id="rId39" Type="http://schemas.openxmlformats.org/officeDocument/2006/relationships/image" Target="../media/image23610.png"/><Relationship Id="rId109" Type="http://schemas.openxmlformats.org/officeDocument/2006/relationships/image" Target="../media/image21851.png"/><Relationship Id="rId34" Type="http://schemas.openxmlformats.org/officeDocument/2006/relationships/customXml" Target="../ink/ink735.xml"/><Relationship Id="rId50" Type="http://schemas.openxmlformats.org/officeDocument/2006/relationships/customXml" Target="../ink/ink743.xml"/><Relationship Id="rId55" Type="http://schemas.openxmlformats.org/officeDocument/2006/relationships/image" Target="../media/image23680.png"/><Relationship Id="rId76" Type="http://schemas.openxmlformats.org/officeDocument/2006/relationships/customXml" Target="../ink/ink756.xml"/><Relationship Id="rId97" Type="http://schemas.openxmlformats.org/officeDocument/2006/relationships/image" Target="../media/image21791.png"/><Relationship Id="rId104" Type="http://schemas.openxmlformats.org/officeDocument/2006/relationships/customXml" Target="../ink/ink770.xml"/><Relationship Id="rId120" Type="http://schemas.openxmlformats.org/officeDocument/2006/relationships/customXml" Target="../ink/ink778.xml"/><Relationship Id="rId125" Type="http://schemas.openxmlformats.org/officeDocument/2006/relationships/image" Target="../media/image21931.png"/><Relationship Id="rId141" Type="http://schemas.openxmlformats.org/officeDocument/2006/relationships/image" Target="../media/image1817.png"/><Relationship Id="rId146" Type="http://schemas.openxmlformats.org/officeDocument/2006/relationships/customXml" Target="../ink/ink791.xml"/><Relationship Id="rId167" Type="http://schemas.openxmlformats.org/officeDocument/2006/relationships/image" Target="../media/image2558.png"/><Relationship Id="rId7" Type="http://schemas.openxmlformats.org/officeDocument/2006/relationships/image" Target="../media/image23490.png"/><Relationship Id="rId71" Type="http://schemas.openxmlformats.org/officeDocument/2006/relationships/image" Target="../media/image21661.png"/><Relationship Id="rId92" Type="http://schemas.openxmlformats.org/officeDocument/2006/relationships/customXml" Target="../ink/ink764.xml"/><Relationship Id="rId162" Type="http://schemas.openxmlformats.org/officeDocument/2006/relationships/customXml" Target="../ink/ink798.xml"/><Relationship Id="rId2" Type="http://schemas.openxmlformats.org/officeDocument/2006/relationships/audio" Target="../media/media10.m4a"/><Relationship Id="rId29" Type="http://schemas.openxmlformats.org/officeDocument/2006/relationships/image" Target="../media/image23570.png"/><Relationship Id="rId24" Type="http://schemas.openxmlformats.org/officeDocument/2006/relationships/customXml" Target="../ink/ink730.xml"/><Relationship Id="rId40" Type="http://schemas.openxmlformats.org/officeDocument/2006/relationships/customXml" Target="../ink/ink738.xml"/><Relationship Id="rId45" Type="http://schemas.openxmlformats.org/officeDocument/2006/relationships/image" Target="../media/image23640.png"/><Relationship Id="rId66" Type="http://schemas.openxmlformats.org/officeDocument/2006/relationships/customXml" Target="../ink/ink751.xml"/><Relationship Id="rId87" Type="http://schemas.openxmlformats.org/officeDocument/2006/relationships/image" Target="../media/image21741.png"/><Relationship Id="rId110" Type="http://schemas.openxmlformats.org/officeDocument/2006/relationships/customXml" Target="../ink/ink773.xml"/><Relationship Id="rId115" Type="http://schemas.openxmlformats.org/officeDocument/2006/relationships/image" Target="../media/image21881.png"/><Relationship Id="rId131" Type="http://schemas.openxmlformats.org/officeDocument/2006/relationships/image" Target="../media/image21961.png"/><Relationship Id="rId136" Type="http://schemas.openxmlformats.org/officeDocument/2006/relationships/customXml" Target="../ink/ink786.xml"/><Relationship Id="rId157" Type="http://schemas.openxmlformats.org/officeDocument/2006/relationships/image" Target="../media/image11.jpeg"/><Relationship Id="rId61" Type="http://schemas.openxmlformats.org/officeDocument/2006/relationships/image" Target="../media/image21621.png"/><Relationship Id="rId82" Type="http://schemas.openxmlformats.org/officeDocument/2006/relationships/customXml" Target="../ink/ink759.xml"/><Relationship Id="rId152" Type="http://schemas.openxmlformats.org/officeDocument/2006/relationships/customXml" Target="../ink/ink794.xml"/><Relationship Id="rId19" Type="http://schemas.openxmlformats.org/officeDocument/2006/relationships/image" Target="../media/image23520.png"/><Relationship Id="rId14" Type="http://schemas.openxmlformats.org/officeDocument/2006/relationships/image" Target="../media/image16912.png"/><Relationship Id="rId30" Type="http://schemas.openxmlformats.org/officeDocument/2006/relationships/customXml" Target="../ink/ink733.xml"/><Relationship Id="rId35" Type="http://schemas.openxmlformats.org/officeDocument/2006/relationships/image" Target="../media/image23590.png"/><Relationship Id="rId56" Type="http://schemas.openxmlformats.org/officeDocument/2006/relationships/customXml" Target="../ink/ink746.xml"/><Relationship Id="rId77" Type="http://schemas.openxmlformats.org/officeDocument/2006/relationships/image" Target="../media/image21691.png"/><Relationship Id="rId100" Type="http://schemas.openxmlformats.org/officeDocument/2006/relationships/customXml" Target="../ink/ink768.xml"/><Relationship Id="rId105" Type="http://schemas.openxmlformats.org/officeDocument/2006/relationships/image" Target="../media/image21830.png"/><Relationship Id="rId126" Type="http://schemas.openxmlformats.org/officeDocument/2006/relationships/customXml" Target="../ink/ink781.xml"/><Relationship Id="rId147" Type="http://schemas.openxmlformats.org/officeDocument/2006/relationships/image" Target="../media/image22031.png"/><Relationship Id="rId168" Type="http://schemas.openxmlformats.org/officeDocument/2006/relationships/image" Target="../media/image1.png"/><Relationship Id="rId8" Type="http://schemas.openxmlformats.org/officeDocument/2006/relationships/customXml" Target="../ink/ink721.xml"/><Relationship Id="rId51" Type="http://schemas.openxmlformats.org/officeDocument/2006/relationships/image" Target="../media/image23660.png"/><Relationship Id="rId72" Type="http://schemas.openxmlformats.org/officeDocument/2006/relationships/customXml" Target="../ink/ink754.xml"/><Relationship Id="rId93" Type="http://schemas.openxmlformats.org/officeDocument/2006/relationships/image" Target="../media/image21771.png"/><Relationship Id="rId98" Type="http://schemas.openxmlformats.org/officeDocument/2006/relationships/customXml" Target="../ink/ink767.xml"/><Relationship Id="rId121" Type="http://schemas.openxmlformats.org/officeDocument/2006/relationships/image" Target="../media/image21911.png"/><Relationship Id="rId142" Type="http://schemas.openxmlformats.org/officeDocument/2006/relationships/customXml" Target="../ink/ink789.xml"/><Relationship Id="rId163" Type="http://schemas.openxmlformats.org/officeDocument/2006/relationships/image" Target="../media/image2556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3550.png"/><Relationship Id="rId46" Type="http://schemas.openxmlformats.org/officeDocument/2006/relationships/customXml" Target="../ink/ink741.xml"/><Relationship Id="rId67" Type="http://schemas.openxmlformats.org/officeDocument/2006/relationships/image" Target="../media/image21641.png"/><Relationship Id="rId116" Type="http://schemas.openxmlformats.org/officeDocument/2006/relationships/customXml" Target="../ink/ink776.xml"/><Relationship Id="rId137" Type="http://schemas.openxmlformats.org/officeDocument/2006/relationships/image" Target="../media/image21991.png"/><Relationship Id="rId158" Type="http://schemas.openxmlformats.org/officeDocument/2006/relationships/customXml" Target="../ink/ink796.xml"/><Relationship Id="rId20" Type="http://schemas.openxmlformats.org/officeDocument/2006/relationships/customXml" Target="../ink/ink728.xml"/><Relationship Id="rId41" Type="http://schemas.openxmlformats.org/officeDocument/2006/relationships/image" Target="../media/image23620.png"/><Relationship Id="rId62" Type="http://schemas.openxmlformats.org/officeDocument/2006/relationships/customXml" Target="../ink/ink749.xml"/><Relationship Id="rId83" Type="http://schemas.openxmlformats.org/officeDocument/2006/relationships/image" Target="../media/image21721.png"/><Relationship Id="rId88" Type="http://schemas.openxmlformats.org/officeDocument/2006/relationships/customXml" Target="../ink/ink762.xml"/><Relationship Id="rId111" Type="http://schemas.openxmlformats.org/officeDocument/2006/relationships/image" Target="../media/image21861.png"/><Relationship Id="rId132" Type="http://schemas.openxmlformats.org/officeDocument/2006/relationships/customXml" Target="../ink/ink784.xml"/><Relationship Id="rId153" Type="http://schemas.openxmlformats.org/officeDocument/2006/relationships/image" Target="../media/image22061.png"/><Relationship Id="rId15" Type="http://schemas.openxmlformats.org/officeDocument/2006/relationships/customXml" Target="../ink/ink725.xml"/><Relationship Id="rId36" Type="http://schemas.openxmlformats.org/officeDocument/2006/relationships/customXml" Target="../ink/ink736.xml"/><Relationship Id="rId57" Type="http://schemas.openxmlformats.org/officeDocument/2006/relationships/image" Target="../media/image23690.png"/><Relationship Id="rId106" Type="http://schemas.openxmlformats.org/officeDocument/2006/relationships/customXml" Target="../ink/ink771.xml"/><Relationship Id="rId127" Type="http://schemas.openxmlformats.org/officeDocument/2006/relationships/image" Target="../media/image21941.png"/><Relationship Id="rId10" Type="http://schemas.openxmlformats.org/officeDocument/2006/relationships/customXml" Target="../ink/ink722.xml"/><Relationship Id="rId31" Type="http://schemas.openxmlformats.org/officeDocument/2006/relationships/image" Target="../media/image23580.png"/><Relationship Id="rId52" Type="http://schemas.openxmlformats.org/officeDocument/2006/relationships/customXml" Target="../ink/ink744.xml"/><Relationship Id="rId73" Type="http://schemas.openxmlformats.org/officeDocument/2006/relationships/image" Target="../media/image21671.png"/><Relationship Id="rId78" Type="http://schemas.openxmlformats.org/officeDocument/2006/relationships/customXml" Target="../ink/ink757.xml"/><Relationship Id="rId94" Type="http://schemas.openxmlformats.org/officeDocument/2006/relationships/customXml" Target="../ink/ink765.xml"/><Relationship Id="rId99" Type="http://schemas.openxmlformats.org/officeDocument/2006/relationships/image" Target="../media/image21801.png"/><Relationship Id="rId101" Type="http://schemas.openxmlformats.org/officeDocument/2006/relationships/image" Target="../media/image21811.png"/><Relationship Id="rId122" Type="http://schemas.openxmlformats.org/officeDocument/2006/relationships/customXml" Target="../ink/ink779.xml"/><Relationship Id="rId143" Type="http://schemas.openxmlformats.org/officeDocument/2006/relationships/image" Target="../media/image22010.png"/><Relationship Id="rId148" Type="http://schemas.openxmlformats.org/officeDocument/2006/relationships/customXml" Target="../ink/ink792.xml"/><Relationship Id="rId164" Type="http://schemas.openxmlformats.org/officeDocument/2006/relationships/customXml" Target="../ink/ink799.xml"/><Relationship Id="rId4" Type="http://schemas.openxmlformats.org/officeDocument/2006/relationships/customXml" Target="../ink/ink719.xml"/><Relationship Id="rId9" Type="http://schemas.openxmlformats.org/officeDocument/2006/relationships/image" Target="../media/image6070.png"/><Relationship Id="rId26" Type="http://schemas.openxmlformats.org/officeDocument/2006/relationships/customXml" Target="../ink/ink731.xml"/><Relationship Id="rId47" Type="http://schemas.openxmlformats.org/officeDocument/2006/relationships/image" Target="../media/image23650.png"/><Relationship Id="rId68" Type="http://schemas.openxmlformats.org/officeDocument/2006/relationships/customXml" Target="../ink/ink752.xml"/><Relationship Id="rId89" Type="http://schemas.openxmlformats.org/officeDocument/2006/relationships/image" Target="../media/image21751.png"/><Relationship Id="rId112" Type="http://schemas.openxmlformats.org/officeDocument/2006/relationships/customXml" Target="../ink/ink774.xml"/><Relationship Id="rId133" Type="http://schemas.openxmlformats.org/officeDocument/2006/relationships/image" Target="../media/image21971.png"/><Relationship Id="rId154" Type="http://schemas.openxmlformats.org/officeDocument/2006/relationships/customXml" Target="../ink/ink795.xml"/><Relationship Id="rId16" Type="http://schemas.openxmlformats.org/officeDocument/2006/relationships/image" Target="../media/image23510.png"/><Relationship Id="rId37" Type="http://schemas.openxmlformats.org/officeDocument/2006/relationships/image" Target="../media/image23600.png"/><Relationship Id="rId58" Type="http://schemas.openxmlformats.org/officeDocument/2006/relationships/customXml" Target="../ink/ink747.xml"/><Relationship Id="rId79" Type="http://schemas.openxmlformats.org/officeDocument/2006/relationships/image" Target="../media/image21701.png"/><Relationship Id="rId102" Type="http://schemas.openxmlformats.org/officeDocument/2006/relationships/customXml" Target="../ink/ink769.xml"/><Relationship Id="rId123" Type="http://schemas.openxmlformats.org/officeDocument/2006/relationships/image" Target="../media/image21921.png"/><Relationship Id="rId144" Type="http://schemas.openxmlformats.org/officeDocument/2006/relationships/customXml" Target="../ink/ink790.xml"/><Relationship Id="rId90" Type="http://schemas.openxmlformats.org/officeDocument/2006/relationships/customXml" Target="../ink/ink763.xml"/><Relationship Id="rId165" Type="http://schemas.openxmlformats.org/officeDocument/2006/relationships/image" Target="../media/image2557.png"/><Relationship Id="rId27" Type="http://schemas.openxmlformats.org/officeDocument/2006/relationships/image" Target="../media/image23560.png"/><Relationship Id="rId48" Type="http://schemas.openxmlformats.org/officeDocument/2006/relationships/customXml" Target="../ink/ink742.xml"/><Relationship Id="rId69" Type="http://schemas.openxmlformats.org/officeDocument/2006/relationships/image" Target="../media/image21651.png"/><Relationship Id="rId113" Type="http://schemas.openxmlformats.org/officeDocument/2006/relationships/image" Target="../media/image21871.png"/><Relationship Id="rId134" Type="http://schemas.openxmlformats.org/officeDocument/2006/relationships/customXml" Target="../ink/ink785.xml"/><Relationship Id="rId80" Type="http://schemas.openxmlformats.org/officeDocument/2006/relationships/customXml" Target="../ink/ink758.xml"/><Relationship Id="rId155" Type="http://schemas.openxmlformats.org/officeDocument/2006/relationships/image" Target="../media/image22071.png"/></Relationships>
</file>

<file path=ppt/slides/_rels/slide11.xml.rels><?xml version="1.0" encoding="UTF-8" standalone="yes"?>
<Relationships xmlns="http://schemas.openxmlformats.org/package/2006/relationships"><Relationship Id="rId308" Type="http://schemas.openxmlformats.org/officeDocument/2006/relationships/image" Target="../media/image99700.png"/><Relationship Id="rId329" Type="http://schemas.openxmlformats.org/officeDocument/2006/relationships/customXml" Target="../ink/ink820.xml"/><Relationship Id="rId26" Type="http://schemas.openxmlformats.org/officeDocument/2006/relationships/image" Target="../media/image20451.png"/><Relationship Id="rId89" Type="http://schemas.openxmlformats.org/officeDocument/2006/relationships/customXml" Target="../ink/ink803.xml"/><Relationship Id="rId324" Type="http://schemas.openxmlformats.org/officeDocument/2006/relationships/image" Target="../media/image100500.png"/><Relationship Id="rId340" Type="http://schemas.openxmlformats.org/officeDocument/2006/relationships/image" Target="../media/image101300.png"/><Relationship Id="rId345" Type="http://schemas.openxmlformats.org/officeDocument/2006/relationships/customXml" Target="../ink/ink828.xml"/><Relationship Id="rId21" Type="http://schemas.openxmlformats.org/officeDocument/2006/relationships/image" Target="../media/image20421.png"/><Relationship Id="rId319" Type="http://schemas.openxmlformats.org/officeDocument/2006/relationships/customXml" Target="../ink/ink815.xml"/><Relationship Id="rId314" Type="http://schemas.openxmlformats.org/officeDocument/2006/relationships/image" Target="../media/image100000.png"/><Relationship Id="rId330" Type="http://schemas.openxmlformats.org/officeDocument/2006/relationships/image" Target="../media/image100800.png"/><Relationship Id="rId335" Type="http://schemas.openxmlformats.org/officeDocument/2006/relationships/customXml" Target="../ink/ink823.xml"/><Relationship Id="rId356" Type="http://schemas.openxmlformats.org/officeDocument/2006/relationships/customXml" Target="../ink/ink833.xml"/><Relationship Id="rId5" Type="http://schemas.openxmlformats.org/officeDocument/2006/relationships/notesSlide" Target="../notesSlides/notesSlide1.xml"/><Relationship Id="rId90" Type="http://schemas.openxmlformats.org/officeDocument/2006/relationships/image" Target="../media/image5820.png"/><Relationship Id="rId95" Type="http://schemas.openxmlformats.org/officeDocument/2006/relationships/customXml" Target="../ink/ink806.xml"/><Relationship Id="rId351" Type="http://schemas.openxmlformats.org/officeDocument/2006/relationships/customXml" Target="../ink/ink831.xml"/><Relationship Id="rId309" Type="http://schemas.openxmlformats.org/officeDocument/2006/relationships/customXml" Target="../ink/ink810.xml"/><Relationship Id="rId100" Type="http://schemas.openxmlformats.org/officeDocument/2006/relationships/image" Target="../media/image13.png"/><Relationship Id="rId312" Type="http://schemas.openxmlformats.org/officeDocument/2006/relationships/image" Target="../media/image99900.png"/><Relationship Id="rId317" Type="http://schemas.openxmlformats.org/officeDocument/2006/relationships/customXml" Target="../ink/ink814.xml"/><Relationship Id="rId320" Type="http://schemas.openxmlformats.org/officeDocument/2006/relationships/image" Target="../media/image100300.png"/><Relationship Id="rId325" Type="http://schemas.openxmlformats.org/officeDocument/2006/relationships/customXml" Target="../ink/ink818.xml"/><Relationship Id="rId333" Type="http://schemas.openxmlformats.org/officeDocument/2006/relationships/customXml" Target="../ink/ink822.xml"/><Relationship Id="rId338" Type="http://schemas.openxmlformats.org/officeDocument/2006/relationships/image" Target="../media/image101200.png"/><Relationship Id="rId346" Type="http://schemas.openxmlformats.org/officeDocument/2006/relationships/image" Target="../media/image9470.png"/><Relationship Id="rId354" Type="http://schemas.openxmlformats.org/officeDocument/2006/relationships/customXml" Target="../ink/ink832.xml"/><Relationship Id="rId359" Type="http://schemas.openxmlformats.org/officeDocument/2006/relationships/customXml" Target="../ink/ink836.xml"/><Relationship Id="rId30" Type="http://schemas.openxmlformats.org/officeDocument/2006/relationships/image" Target="../media/image20470.png"/><Relationship Id="rId8" Type="http://schemas.openxmlformats.org/officeDocument/2006/relationships/image" Target="../media/image1397.png"/><Relationship Id="rId93" Type="http://schemas.openxmlformats.org/officeDocument/2006/relationships/customXml" Target="../ink/ink805.xml"/><Relationship Id="rId98" Type="http://schemas.openxmlformats.org/officeDocument/2006/relationships/image" Target="../media/image1554.png"/><Relationship Id="rId341" Type="http://schemas.openxmlformats.org/officeDocument/2006/relationships/customXml" Target="../ink/ink826.xml"/><Relationship Id="rId3" Type="http://schemas.openxmlformats.org/officeDocument/2006/relationships/audio" Target="../media/media11.m4a"/><Relationship Id="rId310" Type="http://schemas.openxmlformats.org/officeDocument/2006/relationships/image" Target="../media/image99800.png"/><Relationship Id="rId315" Type="http://schemas.openxmlformats.org/officeDocument/2006/relationships/customXml" Target="../ink/ink813.xml"/><Relationship Id="rId323" Type="http://schemas.openxmlformats.org/officeDocument/2006/relationships/customXml" Target="../ink/ink817.xml"/><Relationship Id="rId328" Type="http://schemas.openxmlformats.org/officeDocument/2006/relationships/image" Target="../media/image100700.png"/><Relationship Id="rId336" Type="http://schemas.openxmlformats.org/officeDocument/2006/relationships/image" Target="../media/image101100.png"/><Relationship Id="rId344" Type="http://schemas.openxmlformats.org/officeDocument/2006/relationships/image" Target="../media/image10150.png"/><Relationship Id="rId349" Type="http://schemas.openxmlformats.org/officeDocument/2006/relationships/customXml" Target="../ink/ink830.xml"/><Relationship Id="rId357" Type="http://schemas.openxmlformats.org/officeDocument/2006/relationships/customXml" Target="../ink/ink834.xml"/><Relationship Id="rId88" Type="http://schemas.openxmlformats.org/officeDocument/2006/relationships/image" Target="../media/image5810.png"/><Relationship Id="rId91" Type="http://schemas.openxmlformats.org/officeDocument/2006/relationships/customXml" Target="../ink/ink804.xml"/><Relationship Id="rId96" Type="http://schemas.openxmlformats.org/officeDocument/2006/relationships/image" Target="../media/image5850.png"/><Relationship Id="rId331" Type="http://schemas.openxmlformats.org/officeDocument/2006/relationships/customXml" Target="../ink/ink821.xml"/><Relationship Id="rId352" Type="http://schemas.openxmlformats.org/officeDocument/2006/relationships/image" Target="../media/image10180.png"/><Relationship Id="rId360" Type="http://schemas.openxmlformats.org/officeDocument/2006/relationships/image" Target="../media/image1.png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313" Type="http://schemas.openxmlformats.org/officeDocument/2006/relationships/customXml" Target="../ink/ink812.xml"/><Relationship Id="rId318" Type="http://schemas.openxmlformats.org/officeDocument/2006/relationships/image" Target="../media/image100200.png"/><Relationship Id="rId326" Type="http://schemas.openxmlformats.org/officeDocument/2006/relationships/image" Target="../media/image100600.png"/><Relationship Id="rId339" Type="http://schemas.openxmlformats.org/officeDocument/2006/relationships/customXml" Target="../ink/ink825.xml"/><Relationship Id="rId347" Type="http://schemas.openxmlformats.org/officeDocument/2006/relationships/customXml" Target="../ink/ink829.xml"/><Relationship Id="rId28" Type="http://schemas.openxmlformats.org/officeDocument/2006/relationships/image" Target="../media/image20461.png"/><Relationship Id="rId94" Type="http://schemas.openxmlformats.org/officeDocument/2006/relationships/image" Target="../media/image5840.png"/><Relationship Id="rId99" Type="http://schemas.openxmlformats.org/officeDocument/2006/relationships/customXml" Target="../ink/ink808.xml"/><Relationship Id="rId101" Type="http://schemas.openxmlformats.org/officeDocument/2006/relationships/customXml" Target="../ink/ink809.xml"/><Relationship Id="rId321" Type="http://schemas.openxmlformats.org/officeDocument/2006/relationships/customXml" Target="../ink/ink816.xml"/><Relationship Id="rId334" Type="http://schemas.openxmlformats.org/officeDocument/2006/relationships/image" Target="../media/image101000.png"/><Relationship Id="rId342" Type="http://schemas.openxmlformats.org/officeDocument/2006/relationships/image" Target="../media/image101400.png"/><Relationship Id="rId350" Type="http://schemas.openxmlformats.org/officeDocument/2006/relationships/image" Target="../media/image10170.png"/><Relationship Id="rId35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802.xml"/><Relationship Id="rId316" Type="http://schemas.openxmlformats.org/officeDocument/2006/relationships/image" Target="../media/image100100.png"/><Relationship Id="rId337" Type="http://schemas.openxmlformats.org/officeDocument/2006/relationships/customXml" Target="../ink/ink824.xml"/><Relationship Id="rId97" Type="http://schemas.openxmlformats.org/officeDocument/2006/relationships/customXml" Target="../ink/ink807.xml"/><Relationship Id="rId311" Type="http://schemas.openxmlformats.org/officeDocument/2006/relationships/customXml" Target="../ink/ink811.xml"/><Relationship Id="rId332" Type="http://schemas.openxmlformats.org/officeDocument/2006/relationships/image" Target="../media/image100900.png"/><Relationship Id="rId353" Type="http://schemas.openxmlformats.org/officeDocument/2006/relationships/image" Target="../media/image14.png"/><Relationship Id="rId358" Type="http://schemas.openxmlformats.org/officeDocument/2006/relationships/customXml" Target="../ink/ink835.xml"/><Relationship Id="rId7" Type="http://schemas.openxmlformats.org/officeDocument/2006/relationships/customXml" Target="../ink/ink801.xml"/><Relationship Id="rId92" Type="http://schemas.openxmlformats.org/officeDocument/2006/relationships/image" Target="../media/image5830.png"/><Relationship Id="rId2" Type="http://schemas.microsoft.com/office/2007/relationships/media" Target="../media/media11.m4a"/><Relationship Id="rId322" Type="http://schemas.openxmlformats.org/officeDocument/2006/relationships/image" Target="../media/image100400.png"/><Relationship Id="rId327" Type="http://schemas.openxmlformats.org/officeDocument/2006/relationships/customXml" Target="../ink/ink819.xml"/><Relationship Id="rId343" Type="http://schemas.openxmlformats.org/officeDocument/2006/relationships/customXml" Target="../ink/ink827.xml"/><Relationship Id="rId348" Type="http://schemas.openxmlformats.org/officeDocument/2006/relationships/image" Target="../media/image10160.png"/><Relationship Id="rId24" Type="http://schemas.openxmlformats.org/officeDocument/2006/relationships/image" Target="../media/image20441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5.xml"/><Relationship Id="rId21" Type="http://schemas.openxmlformats.org/officeDocument/2006/relationships/image" Target="../media/image22610.png"/><Relationship Id="rId42" Type="http://schemas.openxmlformats.org/officeDocument/2006/relationships/customXml" Target="../ink/ink136.xml"/><Relationship Id="rId63" Type="http://schemas.openxmlformats.org/officeDocument/2006/relationships/image" Target="../media/image22820.png"/><Relationship Id="rId84" Type="http://schemas.openxmlformats.org/officeDocument/2006/relationships/customXml" Target="../ink/ink157.xml"/><Relationship Id="rId138" Type="http://schemas.openxmlformats.org/officeDocument/2006/relationships/image" Target="../media/image23180.png"/><Relationship Id="rId159" Type="http://schemas.openxmlformats.org/officeDocument/2006/relationships/customXml" Target="../ink/ink196.xml"/><Relationship Id="rId170" Type="http://schemas.openxmlformats.org/officeDocument/2006/relationships/customXml" Target="../ink/ink201.xml"/><Relationship Id="rId107" Type="http://schemas.openxmlformats.org/officeDocument/2006/relationships/customXml" Target="../ink/ink170.xml"/><Relationship Id="rId11" Type="http://schemas.openxmlformats.org/officeDocument/2006/relationships/image" Target="../media/image22560.png"/><Relationship Id="rId32" Type="http://schemas.openxmlformats.org/officeDocument/2006/relationships/customXml" Target="../ink/ink131.xml"/><Relationship Id="rId53" Type="http://schemas.openxmlformats.org/officeDocument/2006/relationships/image" Target="../media/image22770.png"/><Relationship Id="rId74" Type="http://schemas.openxmlformats.org/officeDocument/2006/relationships/customXml" Target="../ink/ink152.xml"/><Relationship Id="rId128" Type="http://schemas.openxmlformats.org/officeDocument/2006/relationships/image" Target="../media/image1382.png"/><Relationship Id="rId149" Type="http://schemas.openxmlformats.org/officeDocument/2006/relationships/customXml" Target="../ink/ink190.xml"/><Relationship Id="rId5" Type="http://schemas.openxmlformats.org/officeDocument/2006/relationships/image" Target="../media/image22530.png"/><Relationship Id="rId95" Type="http://schemas.openxmlformats.org/officeDocument/2006/relationships/image" Target="../media/image22970.png"/><Relationship Id="rId160" Type="http://schemas.openxmlformats.org/officeDocument/2006/relationships/image" Target="../media/image23280.png"/><Relationship Id="rId22" Type="http://schemas.openxmlformats.org/officeDocument/2006/relationships/customXml" Target="../ink/ink126.xml"/><Relationship Id="rId43" Type="http://schemas.openxmlformats.org/officeDocument/2006/relationships/image" Target="../media/image22720.png"/><Relationship Id="rId64" Type="http://schemas.openxmlformats.org/officeDocument/2006/relationships/customXml" Target="../ink/ink147.xml"/><Relationship Id="rId118" Type="http://schemas.openxmlformats.org/officeDocument/2006/relationships/image" Target="../media/image1377.png"/><Relationship Id="rId139" Type="http://schemas.openxmlformats.org/officeDocument/2006/relationships/customXml" Target="../ink/ink185.xml"/><Relationship Id="rId85" Type="http://schemas.openxmlformats.org/officeDocument/2006/relationships/image" Target="../media/image22930.png"/><Relationship Id="rId150" Type="http://schemas.openxmlformats.org/officeDocument/2006/relationships/customXml" Target="../ink/ink191.xml"/><Relationship Id="rId171" Type="http://schemas.openxmlformats.org/officeDocument/2006/relationships/image" Target="../media/image1384.png"/><Relationship Id="rId12" Type="http://schemas.openxmlformats.org/officeDocument/2006/relationships/customXml" Target="../ink/ink121.xml"/><Relationship Id="rId33" Type="http://schemas.openxmlformats.org/officeDocument/2006/relationships/image" Target="../media/image22670.png"/><Relationship Id="rId108" Type="http://schemas.openxmlformats.org/officeDocument/2006/relationships/image" Target="../media/image23030.png"/><Relationship Id="rId129" Type="http://schemas.openxmlformats.org/officeDocument/2006/relationships/customXml" Target="../ink/ink181.xml"/><Relationship Id="rId54" Type="http://schemas.openxmlformats.org/officeDocument/2006/relationships/customXml" Target="../ink/ink142.xml"/><Relationship Id="rId70" Type="http://schemas.openxmlformats.org/officeDocument/2006/relationships/customXml" Target="../ink/ink150.xml"/><Relationship Id="rId75" Type="http://schemas.openxmlformats.org/officeDocument/2006/relationships/image" Target="../media/image22880.png"/><Relationship Id="rId91" Type="http://schemas.openxmlformats.org/officeDocument/2006/relationships/customXml" Target="../ink/ink161.xml"/><Relationship Id="rId96" Type="http://schemas.openxmlformats.org/officeDocument/2006/relationships/customXml" Target="../ink/ink164.xml"/><Relationship Id="rId140" Type="http://schemas.openxmlformats.org/officeDocument/2006/relationships/image" Target="../media/image23190.png"/><Relationship Id="rId145" Type="http://schemas.openxmlformats.org/officeDocument/2006/relationships/customXml" Target="../ink/ink188.xml"/><Relationship Id="rId161" Type="http://schemas.openxmlformats.org/officeDocument/2006/relationships/customXml" Target="../ink/ink197.xml"/><Relationship Id="rId1" Type="http://schemas.microsoft.com/office/2007/relationships/media" Target="../media/media2.m4a"/><Relationship Id="rId6" Type="http://schemas.openxmlformats.org/officeDocument/2006/relationships/customXml" Target="../ink/ink118.xml"/><Relationship Id="rId23" Type="http://schemas.openxmlformats.org/officeDocument/2006/relationships/image" Target="../media/image22620.png"/><Relationship Id="rId28" Type="http://schemas.openxmlformats.org/officeDocument/2006/relationships/customXml" Target="../ink/ink129.xml"/><Relationship Id="rId49" Type="http://schemas.openxmlformats.org/officeDocument/2006/relationships/image" Target="../media/image22750.png"/><Relationship Id="rId114" Type="http://schemas.openxmlformats.org/officeDocument/2006/relationships/image" Target="../media/image23060.png"/><Relationship Id="rId119" Type="http://schemas.openxmlformats.org/officeDocument/2006/relationships/customXml" Target="../ink/ink176.xml"/><Relationship Id="rId44" Type="http://schemas.openxmlformats.org/officeDocument/2006/relationships/customXml" Target="../ink/ink137.xml"/><Relationship Id="rId60" Type="http://schemas.openxmlformats.org/officeDocument/2006/relationships/customXml" Target="../ink/ink145.xml"/><Relationship Id="rId65" Type="http://schemas.openxmlformats.org/officeDocument/2006/relationships/image" Target="../media/image22830.png"/><Relationship Id="rId81" Type="http://schemas.openxmlformats.org/officeDocument/2006/relationships/image" Target="../media/image22910.png"/><Relationship Id="rId86" Type="http://schemas.openxmlformats.org/officeDocument/2006/relationships/customXml" Target="../ink/ink158.xml"/><Relationship Id="rId135" Type="http://schemas.openxmlformats.org/officeDocument/2006/relationships/customXml" Target="../ink/ink183.xml"/><Relationship Id="rId151" Type="http://schemas.openxmlformats.org/officeDocument/2006/relationships/image" Target="../media/image23240.png"/><Relationship Id="rId156" Type="http://schemas.openxmlformats.org/officeDocument/2006/relationships/image" Target="../media/image23260.png"/><Relationship Id="rId172" Type="http://schemas.openxmlformats.org/officeDocument/2006/relationships/image" Target="../media/image1.png"/><Relationship Id="rId13" Type="http://schemas.openxmlformats.org/officeDocument/2006/relationships/image" Target="../media/image22570.png"/><Relationship Id="rId18" Type="http://schemas.openxmlformats.org/officeDocument/2006/relationships/customXml" Target="../ink/ink124.xml"/><Relationship Id="rId39" Type="http://schemas.openxmlformats.org/officeDocument/2006/relationships/image" Target="../media/image22700.png"/><Relationship Id="rId109" Type="http://schemas.openxmlformats.org/officeDocument/2006/relationships/customXml" Target="../ink/ink171.xml"/><Relationship Id="rId34" Type="http://schemas.openxmlformats.org/officeDocument/2006/relationships/customXml" Target="../ink/ink132.xml"/><Relationship Id="rId50" Type="http://schemas.openxmlformats.org/officeDocument/2006/relationships/customXml" Target="../ink/ink140.xml"/><Relationship Id="rId55" Type="http://schemas.openxmlformats.org/officeDocument/2006/relationships/image" Target="../media/image22780.png"/><Relationship Id="rId76" Type="http://schemas.openxmlformats.org/officeDocument/2006/relationships/customXml" Target="../ink/ink153.xml"/><Relationship Id="rId97" Type="http://schemas.openxmlformats.org/officeDocument/2006/relationships/image" Target="../media/image22980.png"/><Relationship Id="rId104" Type="http://schemas.openxmlformats.org/officeDocument/2006/relationships/image" Target="../media/image23010.png"/><Relationship Id="rId120" Type="http://schemas.openxmlformats.org/officeDocument/2006/relationships/image" Target="../media/image1378.png"/><Relationship Id="rId125" Type="http://schemas.openxmlformats.org/officeDocument/2006/relationships/customXml" Target="../ink/ink179.xml"/><Relationship Id="rId141" Type="http://schemas.openxmlformats.org/officeDocument/2006/relationships/customXml" Target="../ink/ink186.xml"/><Relationship Id="rId146" Type="http://schemas.openxmlformats.org/officeDocument/2006/relationships/image" Target="../media/image23220.png"/><Relationship Id="rId167" Type="http://schemas.openxmlformats.org/officeDocument/2006/relationships/image" Target="../media/image23310.png"/><Relationship Id="rId7" Type="http://schemas.openxmlformats.org/officeDocument/2006/relationships/image" Target="../media/image22540.png"/><Relationship Id="rId71" Type="http://schemas.openxmlformats.org/officeDocument/2006/relationships/image" Target="../media/image22860.png"/><Relationship Id="rId92" Type="http://schemas.openxmlformats.org/officeDocument/2006/relationships/customXml" Target="../ink/ink162.xml"/><Relationship Id="rId162" Type="http://schemas.openxmlformats.org/officeDocument/2006/relationships/image" Target="../media/image23290.png"/><Relationship Id="rId2" Type="http://schemas.openxmlformats.org/officeDocument/2006/relationships/audio" Target="../media/media2.m4a"/><Relationship Id="rId29" Type="http://schemas.openxmlformats.org/officeDocument/2006/relationships/image" Target="../media/image22650.png"/><Relationship Id="rId24" Type="http://schemas.openxmlformats.org/officeDocument/2006/relationships/customXml" Target="../ink/ink127.xml"/><Relationship Id="rId40" Type="http://schemas.openxmlformats.org/officeDocument/2006/relationships/customXml" Target="../ink/ink135.xml"/><Relationship Id="rId45" Type="http://schemas.openxmlformats.org/officeDocument/2006/relationships/image" Target="../media/image22730.png"/><Relationship Id="rId66" Type="http://schemas.openxmlformats.org/officeDocument/2006/relationships/customXml" Target="../ink/ink148.xml"/><Relationship Id="rId87" Type="http://schemas.openxmlformats.org/officeDocument/2006/relationships/customXml" Target="../ink/ink159.xml"/><Relationship Id="rId110" Type="http://schemas.openxmlformats.org/officeDocument/2006/relationships/image" Target="../media/image23040.png"/><Relationship Id="rId115" Type="http://schemas.openxmlformats.org/officeDocument/2006/relationships/customXml" Target="../ink/ink174.xml"/><Relationship Id="rId136" Type="http://schemas.openxmlformats.org/officeDocument/2006/relationships/image" Target="../media/image23170.png"/><Relationship Id="rId157" Type="http://schemas.openxmlformats.org/officeDocument/2006/relationships/customXml" Target="../ink/ink195.xml"/><Relationship Id="rId61" Type="http://schemas.openxmlformats.org/officeDocument/2006/relationships/image" Target="../media/image22810.png"/><Relationship Id="rId82" Type="http://schemas.openxmlformats.org/officeDocument/2006/relationships/customXml" Target="../ink/ink156.xml"/><Relationship Id="rId152" Type="http://schemas.openxmlformats.org/officeDocument/2006/relationships/customXml" Target="../ink/ink192.xml"/><Relationship Id="rId173" Type="http://schemas.openxmlformats.org/officeDocument/2006/relationships/customXml" Target="../ink/ink202.xml"/><Relationship Id="rId19" Type="http://schemas.openxmlformats.org/officeDocument/2006/relationships/image" Target="../media/image22600.png"/><Relationship Id="rId14" Type="http://schemas.openxmlformats.org/officeDocument/2006/relationships/customXml" Target="../ink/ink122.xml"/><Relationship Id="rId30" Type="http://schemas.openxmlformats.org/officeDocument/2006/relationships/customXml" Target="../ink/ink130.xml"/><Relationship Id="rId35" Type="http://schemas.openxmlformats.org/officeDocument/2006/relationships/image" Target="../media/image22680.png"/><Relationship Id="rId56" Type="http://schemas.openxmlformats.org/officeDocument/2006/relationships/customXml" Target="../ink/ink143.xml"/><Relationship Id="rId77" Type="http://schemas.openxmlformats.org/officeDocument/2006/relationships/image" Target="../media/image22890.png"/><Relationship Id="rId100" Type="http://schemas.openxmlformats.org/officeDocument/2006/relationships/customXml" Target="../ink/ink166.xml"/><Relationship Id="rId105" Type="http://schemas.openxmlformats.org/officeDocument/2006/relationships/customXml" Target="../ink/ink169.xml"/><Relationship Id="rId126" Type="http://schemas.openxmlformats.org/officeDocument/2006/relationships/image" Target="../media/image1381.png"/><Relationship Id="rId147" Type="http://schemas.openxmlformats.org/officeDocument/2006/relationships/customXml" Target="../ink/ink189.xml"/><Relationship Id="rId168" Type="http://schemas.openxmlformats.org/officeDocument/2006/relationships/customXml" Target="../ink/ink200.xml"/><Relationship Id="rId8" Type="http://schemas.openxmlformats.org/officeDocument/2006/relationships/customXml" Target="../ink/ink119.xml"/><Relationship Id="rId51" Type="http://schemas.openxmlformats.org/officeDocument/2006/relationships/image" Target="../media/image22760.png"/><Relationship Id="rId72" Type="http://schemas.openxmlformats.org/officeDocument/2006/relationships/customXml" Target="../ink/ink151.xml"/><Relationship Id="rId93" Type="http://schemas.openxmlformats.org/officeDocument/2006/relationships/image" Target="../media/image22960.png"/><Relationship Id="rId98" Type="http://schemas.openxmlformats.org/officeDocument/2006/relationships/customXml" Target="../ink/ink165.xml"/><Relationship Id="rId121" Type="http://schemas.openxmlformats.org/officeDocument/2006/relationships/customXml" Target="../ink/ink177.xml"/><Relationship Id="rId142" Type="http://schemas.openxmlformats.org/officeDocument/2006/relationships/image" Target="../media/image23200.png"/><Relationship Id="rId163" Type="http://schemas.openxmlformats.org/officeDocument/2006/relationships/customXml" Target="../ink/ink198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2630.png"/><Relationship Id="rId46" Type="http://schemas.openxmlformats.org/officeDocument/2006/relationships/customXml" Target="../ink/ink138.xml"/><Relationship Id="rId67" Type="http://schemas.openxmlformats.org/officeDocument/2006/relationships/image" Target="../media/image22840.png"/><Relationship Id="rId116" Type="http://schemas.openxmlformats.org/officeDocument/2006/relationships/image" Target="../media/image1376.png"/><Relationship Id="rId137" Type="http://schemas.openxmlformats.org/officeDocument/2006/relationships/customXml" Target="../ink/ink184.xml"/><Relationship Id="rId158" Type="http://schemas.openxmlformats.org/officeDocument/2006/relationships/image" Target="../media/image23270.png"/><Relationship Id="rId20" Type="http://schemas.openxmlformats.org/officeDocument/2006/relationships/customXml" Target="../ink/ink125.xml"/><Relationship Id="rId41" Type="http://schemas.openxmlformats.org/officeDocument/2006/relationships/image" Target="../media/image22710.png"/><Relationship Id="rId62" Type="http://schemas.openxmlformats.org/officeDocument/2006/relationships/customXml" Target="../ink/ink146.xml"/><Relationship Id="rId83" Type="http://schemas.openxmlformats.org/officeDocument/2006/relationships/image" Target="../media/image22920.png"/><Relationship Id="rId88" Type="http://schemas.openxmlformats.org/officeDocument/2006/relationships/image" Target="../media/image22940.png"/><Relationship Id="rId111" Type="http://schemas.openxmlformats.org/officeDocument/2006/relationships/customXml" Target="../ink/ink172.xml"/><Relationship Id="rId132" Type="http://schemas.openxmlformats.org/officeDocument/2006/relationships/image" Target="../media/image23150.png"/><Relationship Id="rId153" Type="http://schemas.openxmlformats.org/officeDocument/2006/relationships/customXml" Target="../ink/ink193.xml"/><Relationship Id="rId174" Type="http://schemas.openxmlformats.org/officeDocument/2006/relationships/image" Target="../media/image1385.png"/><Relationship Id="rId15" Type="http://schemas.openxmlformats.org/officeDocument/2006/relationships/image" Target="../media/image22580.png"/><Relationship Id="rId36" Type="http://schemas.openxmlformats.org/officeDocument/2006/relationships/customXml" Target="../ink/ink133.xml"/><Relationship Id="rId57" Type="http://schemas.openxmlformats.org/officeDocument/2006/relationships/image" Target="../media/image22790.png"/><Relationship Id="rId106" Type="http://schemas.openxmlformats.org/officeDocument/2006/relationships/image" Target="../media/image23020.png"/><Relationship Id="rId127" Type="http://schemas.openxmlformats.org/officeDocument/2006/relationships/customXml" Target="../ink/ink180.xml"/><Relationship Id="rId10" Type="http://schemas.openxmlformats.org/officeDocument/2006/relationships/customXml" Target="../ink/ink120.xml"/><Relationship Id="rId31" Type="http://schemas.openxmlformats.org/officeDocument/2006/relationships/image" Target="../media/image22660.png"/><Relationship Id="rId52" Type="http://schemas.openxmlformats.org/officeDocument/2006/relationships/customXml" Target="../ink/ink141.xml"/><Relationship Id="rId73" Type="http://schemas.openxmlformats.org/officeDocument/2006/relationships/image" Target="../media/image22870.png"/><Relationship Id="rId78" Type="http://schemas.openxmlformats.org/officeDocument/2006/relationships/customXml" Target="../ink/ink154.xml"/><Relationship Id="rId94" Type="http://schemas.openxmlformats.org/officeDocument/2006/relationships/customXml" Target="../ink/ink163.xml"/><Relationship Id="rId99" Type="http://schemas.openxmlformats.org/officeDocument/2006/relationships/image" Target="../media/image22990.png"/><Relationship Id="rId101" Type="http://schemas.openxmlformats.org/officeDocument/2006/relationships/image" Target="../media/image23000.png"/><Relationship Id="rId122" Type="http://schemas.openxmlformats.org/officeDocument/2006/relationships/image" Target="../media/image1379.png"/><Relationship Id="rId143" Type="http://schemas.openxmlformats.org/officeDocument/2006/relationships/customXml" Target="../ink/ink187.xml"/><Relationship Id="rId148" Type="http://schemas.openxmlformats.org/officeDocument/2006/relationships/image" Target="../media/image23230.png"/><Relationship Id="rId164" Type="http://schemas.openxmlformats.org/officeDocument/2006/relationships/image" Target="../media/image23300.png"/><Relationship Id="rId169" Type="http://schemas.openxmlformats.org/officeDocument/2006/relationships/image" Target="../media/image23320.png"/><Relationship Id="rId4" Type="http://schemas.openxmlformats.org/officeDocument/2006/relationships/customXml" Target="../ink/ink117.xml"/><Relationship Id="rId9" Type="http://schemas.openxmlformats.org/officeDocument/2006/relationships/image" Target="../media/image22550.png"/><Relationship Id="rId26" Type="http://schemas.openxmlformats.org/officeDocument/2006/relationships/customXml" Target="../ink/ink128.xml"/><Relationship Id="rId47" Type="http://schemas.openxmlformats.org/officeDocument/2006/relationships/image" Target="../media/image22740.png"/><Relationship Id="rId68" Type="http://schemas.openxmlformats.org/officeDocument/2006/relationships/customXml" Target="../ink/ink149.xml"/><Relationship Id="rId89" Type="http://schemas.openxmlformats.org/officeDocument/2006/relationships/customXml" Target="../ink/ink160.xml"/><Relationship Id="rId112" Type="http://schemas.openxmlformats.org/officeDocument/2006/relationships/image" Target="../media/image23050.png"/><Relationship Id="rId133" Type="http://schemas.openxmlformats.org/officeDocument/2006/relationships/customXml" Target="../ink/ink182.xml"/><Relationship Id="rId154" Type="http://schemas.openxmlformats.org/officeDocument/2006/relationships/image" Target="../media/image23250.png"/><Relationship Id="rId16" Type="http://schemas.openxmlformats.org/officeDocument/2006/relationships/customXml" Target="../ink/ink123.xml"/><Relationship Id="rId37" Type="http://schemas.openxmlformats.org/officeDocument/2006/relationships/image" Target="../media/image22690.png"/><Relationship Id="rId58" Type="http://schemas.openxmlformats.org/officeDocument/2006/relationships/customXml" Target="../ink/ink144.xml"/><Relationship Id="rId79" Type="http://schemas.openxmlformats.org/officeDocument/2006/relationships/image" Target="../media/image22900.png"/><Relationship Id="rId102" Type="http://schemas.openxmlformats.org/officeDocument/2006/relationships/customXml" Target="../ink/ink167.xml"/><Relationship Id="rId123" Type="http://schemas.openxmlformats.org/officeDocument/2006/relationships/customXml" Target="../ink/ink178.xml"/><Relationship Id="rId144" Type="http://schemas.openxmlformats.org/officeDocument/2006/relationships/image" Target="../media/image1383.png"/><Relationship Id="rId90" Type="http://schemas.openxmlformats.org/officeDocument/2006/relationships/image" Target="../media/image22950.png"/><Relationship Id="rId165" Type="http://schemas.openxmlformats.org/officeDocument/2006/relationships/customXml" Target="../ink/ink199.xml"/><Relationship Id="rId27" Type="http://schemas.openxmlformats.org/officeDocument/2006/relationships/image" Target="../media/image22640.png"/><Relationship Id="rId48" Type="http://schemas.openxmlformats.org/officeDocument/2006/relationships/customXml" Target="../ink/ink139.xml"/><Relationship Id="rId69" Type="http://schemas.openxmlformats.org/officeDocument/2006/relationships/image" Target="../media/image22850.png"/><Relationship Id="rId113" Type="http://schemas.openxmlformats.org/officeDocument/2006/relationships/customXml" Target="../ink/ink173.xml"/><Relationship Id="rId134" Type="http://schemas.openxmlformats.org/officeDocument/2006/relationships/image" Target="../media/image23160.png"/><Relationship Id="rId80" Type="http://schemas.openxmlformats.org/officeDocument/2006/relationships/customXml" Target="../ink/ink155.xml"/><Relationship Id="rId155" Type="http://schemas.openxmlformats.org/officeDocument/2006/relationships/customXml" Target="../ink/ink194.xml"/><Relationship Id="rId17" Type="http://schemas.openxmlformats.org/officeDocument/2006/relationships/image" Target="../media/image22590.png"/><Relationship Id="rId38" Type="http://schemas.openxmlformats.org/officeDocument/2006/relationships/customXml" Target="../ink/ink134.xml"/><Relationship Id="rId59" Type="http://schemas.openxmlformats.org/officeDocument/2006/relationships/image" Target="../media/image22800.png"/><Relationship Id="rId103" Type="http://schemas.openxmlformats.org/officeDocument/2006/relationships/customXml" Target="../ink/ink168.xml"/><Relationship Id="rId124" Type="http://schemas.openxmlformats.org/officeDocument/2006/relationships/image" Target="../media/image1380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9.xml"/><Relationship Id="rId42" Type="http://schemas.openxmlformats.org/officeDocument/2006/relationships/customXml" Target="../ink/ink209.xml"/><Relationship Id="rId63" Type="http://schemas.openxmlformats.org/officeDocument/2006/relationships/customXml" Target="../ink/ink220.xml"/><Relationship Id="rId84" Type="http://schemas.openxmlformats.org/officeDocument/2006/relationships/customXml" Target="../ink/ink232.xml"/><Relationship Id="rId138" Type="http://schemas.openxmlformats.org/officeDocument/2006/relationships/image" Target="../media/image1390.png"/><Relationship Id="rId159" Type="http://schemas.openxmlformats.org/officeDocument/2006/relationships/customXml" Target="../ink/ink271.xml"/><Relationship Id="rId170" Type="http://schemas.openxmlformats.org/officeDocument/2006/relationships/image" Target="../media/image18120.png"/><Relationship Id="rId191" Type="http://schemas.openxmlformats.org/officeDocument/2006/relationships/customXml" Target="../ink/ink287.xml"/><Relationship Id="rId205" Type="http://schemas.openxmlformats.org/officeDocument/2006/relationships/customXml" Target="../ink/ink294.xml"/><Relationship Id="rId107" Type="http://schemas.openxmlformats.org/officeDocument/2006/relationships/customXml" Target="../ink/ink244.xml"/><Relationship Id="rId32" Type="http://schemas.openxmlformats.org/officeDocument/2006/relationships/customXml" Target="../ink/ink204.xml"/><Relationship Id="rId53" Type="http://schemas.openxmlformats.org/officeDocument/2006/relationships/image" Target="../media/image17580.png"/><Relationship Id="rId74" Type="http://schemas.openxmlformats.org/officeDocument/2006/relationships/image" Target="../media/image17670.png"/><Relationship Id="rId128" Type="http://schemas.openxmlformats.org/officeDocument/2006/relationships/image" Target="../media/image17930.png"/><Relationship Id="rId149" Type="http://schemas.openxmlformats.org/officeDocument/2006/relationships/customXml" Target="../ink/ink266.xml"/><Relationship Id="rId5" Type="http://schemas.openxmlformats.org/officeDocument/2006/relationships/customXml" Target="../ink/ink203.xml"/><Relationship Id="rId95" Type="http://schemas.openxmlformats.org/officeDocument/2006/relationships/customXml" Target="../ink/ink238.xml"/><Relationship Id="rId160" Type="http://schemas.openxmlformats.org/officeDocument/2006/relationships/image" Target="../media/image18080.png"/><Relationship Id="rId181" Type="http://schemas.openxmlformats.org/officeDocument/2006/relationships/customXml" Target="../ink/ink282.xml"/><Relationship Id="rId216" Type="http://schemas.openxmlformats.org/officeDocument/2006/relationships/image" Target="../media/image1512.png"/><Relationship Id="rId43" Type="http://schemas.openxmlformats.org/officeDocument/2006/relationships/image" Target="../media/image17531.png"/><Relationship Id="rId64" Type="http://schemas.openxmlformats.org/officeDocument/2006/relationships/image" Target="../media/image17630.png"/><Relationship Id="rId118" Type="http://schemas.openxmlformats.org/officeDocument/2006/relationships/image" Target="../media/image17880.png"/><Relationship Id="rId139" Type="http://schemas.openxmlformats.org/officeDocument/2006/relationships/customXml" Target="../ink/ink260.xml"/><Relationship Id="rId85" Type="http://schemas.openxmlformats.org/officeDocument/2006/relationships/customXml" Target="../ink/ink233.xml"/><Relationship Id="rId150" Type="http://schemas.openxmlformats.org/officeDocument/2006/relationships/image" Target="../media/image18030.png"/><Relationship Id="rId171" Type="http://schemas.openxmlformats.org/officeDocument/2006/relationships/customXml" Target="../ink/ink277.xml"/><Relationship Id="rId192" Type="http://schemas.openxmlformats.org/officeDocument/2006/relationships/image" Target="../media/image1399.png"/><Relationship Id="rId206" Type="http://schemas.openxmlformats.org/officeDocument/2006/relationships/image" Target="../media/image1507.png"/><Relationship Id="rId33" Type="http://schemas.openxmlformats.org/officeDocument/2006/relationships/image" Target="../media/image17491.png"/><Relationship Id="rId108" Type="http://schemas.openxmlformats.org/officeDocument/2006/relationships/image" Target="../media/image17830.png"/><Relationship Id="rId129" Type="http://schemas.openxmlformats.org/officeDocument/2006/relationships/customXml" Target="../ink/ink255.xml"/><Relationship Id="rId54" Type="http://schemas.openxmlformats.org/officeDocument/2006/relationships/customXml" Target="../ink/ink215.xml"/><Relationship Id="rId75" Type="http://schemas.openxmlformats.org/officeDocument/2006/relationships/customXml" Target="../ink/ink227.xml"/><Relationship Id="rId96" Type="http://schemas.openxmlformats.org/officeDocument/2006/relationships/image" Target="../media/image17780.png"/><Relationship Id="rId140" Type="http://schemas.openxmlformats.org/officeDocument/2006/relationships/image" Target="../media/image17990.png"/><Relationship Id="rId161" Type="http://schemas.openxmlformats.org/officeDocument/2006/relationships/customXml" Target="../ink/ink272.xml"/><Relationship Id="rId182" Type="http://schemas.openxmlformats.org/officeDocument/2006/relationships/image" Target="../media/image1394.png"/><Relationship Id="rId217" Type="http://schemas.openxmlformats.org/officeDocument/2006/relationships/customXml" Target="../ink/ink300.xml"/><Relationship Id="rId119" Type="http://schemas.openxmlformats.org/officeDocument/2006/relationships/customXml" Target="../ink/ink250.xml"/><Relationship Id="rId44" Type="http://schemas.openxmlformats.org/officeDocument/2006/relationships/customXml" Target="../ink/ink210.xml"/><Relationship Id="rId65" Type="http://schemas.openxmlformats.org/officeDocument/2006/relationships/customXml" Target="../ink/ink221.xml"/><Relationship Id="rId86" Type="http://schemas.openxmlformats.org/officeDocument/2006/relationships/image" Target="../media/image17730.png"/><Relationship Id="rId130" Type="http://schemas.openxmlformats.org/officeDocument/2006/relationships/image" Target="../media/image17940.png"/><Relationship Id="rId151" Type="http://schemas.openxmlformats.org/officeDocument/2006/relationships/customXml" Target="../ink/ink267.xml"/><Relationship Id="rId172" Type="http://schemas.openxmlformats.org/officeDocument/2006/relationships/image" Target="../media/image18130.png"/><Relationship Id="rId193" Type="http://schemas.openxmlformats.org/officeDocument/2006/relationships/customXml" Target="../ink/ink288.xml"/><Relationship Id="rId207" Type="http://schemas.openxmlformats.org/officeDocument/2006/relationships/customXml" Target="../ink/ink295.xml"/><Relationship Id="rId109" Type="http://schemas.openxmlformats.org/officeDocument/2006/relationships/customXml" Target="../ink/ink245.xml"/><Relationship Id="rId34" Type="http://schemas.openxmlformats.org/officeDocument/2006/relationships/customXml" Target="../ink/ink205.xml"/><Relationship Id="rId55" Type="http://schemas.openxmlformats.org/officeDocument/2006/relationships/image" Target="../media/image17590.png"/><Relationship Id="rId76" Type="http://schemas.openxmlformats.org/officeDocument/2006/relationships/image" Target="../media/image17680.png"/><Relationship Id="rId97" Type="http://schemas.openxmlformats.org/officeDocument/2006/relationships/customXml" Target="../ink/ink239.xml"/><Relationship Id="rId120" Type="http://schemas.openxmlformats.org/officeDocument/2006/relationships/image" Target="../media/image17890.png"/><Relationship Id="rId141" Type="http://schemas.openxmlformats.org/officeDocument/2006/relationships/customXml" Target="../ink/ink261.xml"/><Relationship Id="rId71" Type="http://schemas.openxmlformats.org/officeDocument/2006/relationships/customXml" Target="../ink/ink224.xml"/><Relationship Id="rId92" Type="http://schemas.openxmlformats.org/officeDocument/2006/relationships/image" Target="../media/image17760.png"/><Relationship Id="rId162" Type="http://schemas.openxmlformats.org/officeDocument/2006/relationships/image" Target="../media/image18090.png"/><Relationship Id="rId183" Type="http://schemas.openxmlformats.org/officeDocument/2006/relationships/customXml" Target="../ink/ink283.xml"/><Relationship Id="rId213" Type="http://schemas.openxmlformats.org/officeDocument/2006/relationships/customXml" Target="../ink/ink298.xml"/><Relationship Id="rId218" Type="http://schemas.openxmlformats.org/officeDocument/2006/relationships/image" Target="../media/image1513.png"/><Relationship Id="rId2" Type="http://schemas.microsoft.com/office/2007/relationships/media" Target="../media/media3.m4a"/><Relationship Id="rId40" Type="http://schemas.openxmlformats.org/officeDocument/2006/relationships/customXml" Target="../ink/ink208.xml"/><Relationship Id="rId45" Type="http://schemas.openxmlformats.org/officeDocument/2006/relationships/image" Target="../media/image17541.png"/><Relationship Id="rId66" Type="http://schemas.openxmlformats.org/officeDocument/2006/relationships/image" Target="../media/image17640.png"/><Relationship Id="rId87" Type="http://schemas.openxmlformats.org/officeDocument/2006/relationships/customXml" Target="../ink/ink234.xml"/><Relationship Id="rId110" Type="http://schemas.openxmlformats.org/officeDocument/2006/relationships/image" Target="../media/image1387.png"/><Relationship Id="rId115" Type="http://schemas.openxmlformats.org/officeDocument/2006/relationships/customXml" Target="../ink/ink248.xml"/><Relationship Id="rId131" Type="http://schemas.openxmlformats.org/officeDocument/2006/relationships/customXml" Target="../ink/ink256.xml"/><Relationship Id="rId136" Type="http://schemas.openxmlformats.org/officeDocument/2006/relationships/image" Target="../media/image17970.png"/><Relationship Id="rId157" Type="http://schemas.openxmlformats.org/officeDocument/2006/relationships/customXml" Target="../ink/ink270.xml"/><Relationship Id="rId178" Type="http://schemas.openxmlformats.org/officeDocument/2006/relationships/image" Target="../media/image1392.png"/><Relationship Id="rId61" Type="http://schemas.openxmlformats.org/officeDocument/2006/relationships/customXml" Target="../ink/ink219.xml"/><Relationship Id="rId82" Type="http://schemas.openxmlformats.org/officeDocument/2006/relationships/customXml" Target="../ink/ink231.xml"/><Relationship Id="rId152" Type="http://schemas.openxmlformats.org/officeDocument/2006/relationships/image" Target="../media/image18040.png"/><Relationship Id="rId173" Type="http://schemas.openxmlformats.org/officeDocument/2006/relationships/customXml" Target="../ink/ink278.xml"/><Relationship Id="rId194" Type="http://schemas.openxmlformats.org/officeDocument/2006/relationships/image" Target="../media/image1501.png"/><Relationship Id="rId199" Type="http://schemas.openxmlformats.org/officeDocument/2006/relationships/customXml" Target="../ink/ink291.xml"/><Relationship Id="rId203" Type="http://schemas.openxmlformats.org/officeDocument/2006/relationships/customXml" Target="../ink/ink293.xml"/><Relationship Id="rId208" Type="http://schemas.openxmlformats.org/officeDocument/2006/relationships/image" Target="../media/image1508.png"/><Relationship Id="rId224" Type="http://schemas.openxmlformats.org/officeDocument/2006/relationships/image" Target="../media/image1516.png"/><Relationship Id="rId35" Type="http://schemas.openxmlformats.org/officeDocument/2006/relationships/image" Target="../media/image16310.png"/><Relationship Id="rId56" Type="http://schemas.openxmlformats.org/officeDocument/2006/relationships/customXml" Target="../ink/ink216.xml"/><Relationship Id="rId77" Type="http://schemas.openxmlformats.org/officeDocument/2006/relationships/customXml" Target="../ink/ink228.xml"/><Relationship Id="rId100" Type="http://schemas.openxmlformats.org/officeDocument/2006/relationships/image" Target="../media/image17790.png"/><Relationship Id="rId105" Type="http://schemas.openxmlformats.org/officeDocument/2006/relationships/customXml" Target="../ink/ink243.xml"/><Relationship Id="rId126" Type="http://schemas.openxmlformats.org/officeDocument/2006/relationships/image" Target="../media/image17920.png"/><Relationship Id="rId147" Type="http://schemas.openxmlformats.org/officeDocument/2006/relationships/image" Target="../media/image18020.png"/><Relationship Id="rId168" Type="http://schemas.openxmlformats.org/officeDocument/2006/relationships/image" Target="../media/image18110.png"/><Relationship Id="rId51" Type="http://schemas.openxmlformats.org/officeDocument/2006/relationships/image" Target="../media/image17570.png"/><Relationship Id="rId72" Type="http://schemas.openxmlformats.org/officeDocument/2006/relationships/customXml" Target="../ink/ink225.xml"/><Relationship Id="rId93" Type="http://schemas.openxmlformats.org/officeDocument/2006/relationships/customXml" Target="../ink/ink237.xml"/><Relationship Id="rId98" Type="http://schemas.openxmlformats.org/officeDocument/2006/relationships/image" Target="../media/image16530.png"/><Relationship Id="rId121" Type="http://schemas.openxmlformats.org/officeDocument/2006/relationships/customXml" Target="../ink/ink251.xml"/><Relationship Id="rId142" Type="http://schemas.openxmlformats.org/officeDocument/2006/relationships/image" Target="../media/image18000.png"/><Relationship Id="rId163" Type="http://schemas.openxmlformats.org/officeDocument/2006/relationships/customXml" Target="../ink/ink273.xml"/><Relationship Id="rId184" Type="http://schemas.openxmlformats.org/officeDocument/2006/relationships/image" Target="../media/image1395.png"/><Relationship Id="rId189" Type="http://schemas.openxmlformats.org/officeDocument/2006/relationships/customXml" Target="../ink/ink286.xml"/><Relationship Id="rId219" Type="http://schemas.openxmlformats.org/officeDocument/2006/relationships/customXml" Target="../ink/ink301.xml"/><Relationship Id="rId3" Type="http://schemas.openxmlformats.org/officeDocument/2006/relationships/audio" Target="../media/media3.m4a"/><Relationship Id="rId214" Type="http://schemas.openxmlformats.org/officeDocument/2006/relationships/image" Target="../media/image1511.png"/><Relationship Id="rId46" Type="http://schemas.openxmlformats.org/officeDocument/2006/relationships/customXml" Target="../ink/ink211.xml"/><Relationship Id="rId67" Type="http://schemas.openxmlformats.org/officeDocument/2006/relationships/customXml" Target="../ink/ink222.xml"/><Relationship Id="rId116" Type="http://schemas.openxmlformats.org/officeDocument/2006/relationships/image" Target="../media/image17870.png"/><Relationship Id="rId137" Type="http://schemas.openxmlformats.org/officeDocument/2006/relationships/customXml" Target="../ink/ink259.xml"/><Relationship Id="rId158" Type="http://schemas.openxmlformats.org/officeDocument/2006/relationships/image" Target="../media/image18070.png"/><Relationship Id="rId41" Type="http://schemas.openxmlformats.org/officeDocument/2006/relationships/image" Target="../media/image17521.png"/><Relationship Id="rId62" Type="http://schemas.openxmlformats.org/officeDocument/2006/relationships/image" Target="../media/image17620.png"/><Relationship Id="rId83" Type="http://schemas.openxmlformats.org/officeDocument/2006/relationships/image" Target="../media/image17720.png"/><Relationship Id="rId88" Type="http://schemas.openxmlformats.org/officeDocument/2006/relationships/image" Target="../media/image17740.png"/><Relationship Id="rId111" Type="http://schemas.openxmlformats.org/officeDocument/2006/relationships/customXml" Target="../ink/ink246.xml"/><Relationship Id="rId132" Type="http://schemas.openxmlformats.org/officeDocument/2006/relationships/image" Target="../media/image1389.png"/><Relationship Id="rId153" Type="http://schemas.openxmlformats.org/officeDocument/2006/relationships/customXml" Target="../ink/ink268.xml"/><Relationship Id="rId174" Type="http://schemas.openxmlformats.org/officeDocument/2006/relationships/image" Target="../media/image18140.png"/><Relationship Id="rId179" Type="http://schemas.openxmlformats.org/officeDocument/2006/relationships/customXml" Target="../ink/ink281.xml"/><Relationship Id="rId195" Type="http://schemas.openxmlformats.org/officeDocument/2006/relationships/customXml" Target="../ink/ink289.xml"/><Relationship Id="rId209" Type="http://schemas.openxmlformats.org/officeDocument/2006/relationships/customXml" Target="../ink/ink296.xml"/><Relationship Id="rId190" Type="http://schemas.openxmlformats.org/officeDocument/2006/relationships/image" Target="../media/image1398.png"/><Relationship Id="rId204" Type="http://schemas.openxmlformats.org/officeDocument/2006/relationships/image" Target="../media/image1506.png"/><Relationship Id="rId220" Type="http://schemas.openxmlformats.org/officeDocument/2006/relationships/image" Target="../media/image1514.png"/><Relationship Id="rId225" Type="http://schemas.openxmlformats.org/officeDocument/2006/relationships/image" Target="../media/image1.png"/><Relationship Id="rId36" Type="http://schemas.openxmlformats.org/officeDocument/2006/relationships/customXml" Target="../ink/ink206.xml"/><Relationship Id="rId57" Type="http://schemas.openxmlformats.org/officeDocument/2006/relationships/customXml" Target="../ink/ink217.xml"/><Relationship Id="rId106" Type="http://schemas.openxmlformats.org/officeDocument/2006/relationships/image" Target="../media/image17820.png"/><Relationship Id="rId127" Type="http://schemas.openxmlformats.org/officeDocument/2006/relationships/customXml" Target="../ink/ink254.xml"/><Relationship Id="rId31" Type="http://schemas.openxmlformats.org/officeDocument/2006/relationships/image" Target="../media/image17481.png"/><Relationship Id="rId52" Type="http://schemas.openxmlformats.org/officeDocument/2006/relationships/customXml" Target="../ink/ink214.xml"/><Relationship Id="rId73" Type="http://schemas.openxmlformats.org/officeDocument/2006/relationships/customXml" Target="../ink/ink226.xml"/><Relationship Id="rId78" Type="http://schemas.openxmlformats.org/officeDocument/2006/relationships/customXml" Target="../ink/ink229.xml"/><Relationship Id="rId94" Type="http://schemas.openxmlformats.org/officeDocument/2006/relationships/image" Target="../media/image17770.png"/><Relationship Id="rId99" Type="http://schemas.openxmlformats.org/officeDocument/2006/relationships/customXml" Target="../ink/ink240.xml"/><Relationship Id="rId101" Type="http://schemas.openxmlformats.org/officeDocument/2006/relationships/customXml" Target="../ink/ink241.xml"/><Relationship Id="rId122" Type="http://schemas.openxmlformats.org/officeDocument/2006/relationships/image" Target="../media/image17900.png"/><Relationship Id="rId143" Type="http://schemas.openxmlformats.org/officeDocument/2006/relationships/customXml" Target="../ink/ink262.xml"/><Relationship Id="rId148" Type="http://schemas.openxmlformats.org/officeDocument/2006/relationships/customXml" Target="../ink/ink265.xml"/><Relationship Id="rId164" Type="http://schemas.openxmlformats.org/officeDocument/2006/relationships/image" Target="../media/image1391.png"/><Relationship Id="rId169" Type="http://schemas.openxmlformats.org/officeDocument/2006/relationships/customXml" Target="../ink/ink276.xml"/><Relationship Id="rId185" Type="http://schemas.openxmlformats.org/officeDocument/2006/relationships/customXml" Target="../ink/ink284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1393.png"/><Relationship Id="rId210" Type="http://schemas.openxmlformats.org/officeDocument/2006/relationships/image" Target="../media/image1509.png"/><Relationship Id="rId215" Type="http://schemas.openxmlformats.org/officeDocument/2006/relationships/customXml" Target="../ink/ink299.xml"/><Relationship Id="rId47" Type="http://schemas.openxmlformats.org/officeDocument/2006/relationships/image" Target="../media/image17551.png"/><Relationship Id="rId68" Type="http://schemas.openxmlformats.org/officeDocument/2006/relationships/image" Target="../media/image17650.png"/><Relationship Id="rId89" Type="http://schemas.openxmlformats.org/officeDocument/2006/relationships/customXml" Target="../ink/ink235.xml"/><Relationship Id="rId112" Type="http://schemas.openxmlformats.org/officeDocument/2006/relationships/image" Target="../media/image1388.png"/><Relationship Id="rId133" Type="http://schemas.openxmlformats.org/officeDocument/2006/relationships/customXml" Target="../ink/ink257.xml"/><Relationship Id="rId154" Type="http://schemas.openxmlformats.org/officeDocument/2006/relationships/image" Target="../media/image18050.png"/><Relationship Id="rId175" Type="http://schemas.openxmlformats.org/officeDocument/2006/relationships/customXml" Target="../ink/ink279.xml"/><Relationship Id="rId196" Type="http://schemas.openxmlformats.org/officeDocument/2006/relationships/image" Target="../media/image1502.png"/><Relationship Id="rId200" Type="http://schemas.openxmlformats.org/officeDocument/2006/relationships/image" Target="../media/image1504.png"/><Relationship Id="rId221" Type="http://schemas.openxmlformats.org/officeDocument/2006/relationships/customXml" Target="../ink/ink302.xml"/><Relationship Id="rId37" Type="http://schemas.openxmlformats.org/officeDocument/2006/relationships/image" Target="../media/image17501.png"/><Relationship Id="rId58" Type="http://schemas.openxmlformats.org/officeDocument/2006/relationships/image" Target="../media/image17600.png"/><Relationship Id="rId79" Type="http://schemas.openxmlformats.org/officeDocument/2006/relationships/image" Target="../media/image17690.png"/><Relationship Id="rId102" Type="http://schemas.openxmlformats.org/officeDocument/2006/relationships/image" Target="../media/image17800.png"/><Relationship Id="rId123" Type="http://schemas.openxmlformats.org/officeDocument/2006/relationships/customXml" Target="../ink/ink252.xml"/><Relationship Id="rId144" Type="http://schemas.openxmlformats.org/officeDocument/2006/relationships/customXml" Target="../ink/ink263.xml"/><Relationship Id="rId90" Type="http://schemas.openxmlformats.org/officeDocument/2006/relationships/image" Target="../media/image17750.png"/><Relationship Id="rId165" Type="http://schemas.openxmlformats.org/officeDocument/2006/relationships/customXml" Target="../ink/ink274.xml"/><Relationship Id="rId186" Type="http://schemas.openxmlformats.org/officeDocument/2006/relationships/image" Target="../media/image1396.png"/><Relationship Id="rId211" Type="http://schemas.openxmlformats.org/officeDocument/2006/relationships/customXml" Target="../ink/ink297.xml"/><Relationship Id="rId48" Type="http://schemas.openxmlformats.org/officeDocument/2006/relationships/customXml" Target="../ink/ink212.xml"/><Relationship Id="rId69" Type="http://schemas.openxmlformats.org/officeDocument/2006/relationships/customXml" Target="../ink/ink223.xml"/><Relationship Id="rId113" Type="http://schemas.openxmlformats.org/officeDocument/2006/relationships/customXml" Target="../ink/ink247.xml"/><Relationship Id="rId134" Type="http://schemas.openxmlformats.org/officeDocument/2006/relationships/image" Target="../media/image17960.png"/><Relationship Id="rId80" Type="http://schemas.openxmlformats.org/officeDocument/2006/relationships/customXml" Target="../ink/ink230.xml"/><Relationship Id="rId155" Type="http://schemas.openxmlformats.org/officeDocument/2006/relationships/customXml" Target="../ink/ink269.xml"/><Relationship Id="rId176" Type="http://schemas.openxmlformats.org/officeDocument/2006/relationships/image" Target="../media/image18150.png"/><Relationship Id="rId197" Type="http://schemas.openxmlformats.org/officeDocument/2006/relationships/customXml" Target="../ink/ink290.xml"/><Relationship Id="rId201" Type="http://schemas.openxmlformats.org/officeDocument/2006/relationships/customXml" Target="../ink/ink292.xml"/><Relationship Id="rId222" Type="http://schemas.openxmlformats.org/officeDocument/2006/relationships/image" Target="../media/image1515.png"/><Relationship Id="rId38" Type="http://schemas.openxmlformats.org/officeDocument/2006/relationships/customXml" Target="../ink/ink207.xml"/><Relationship Id="rId59" Type="http://schemas.openxmlformats.org/officeDocument/2006/relationships/customXml" Target="../ink/ink218.xml"/><Relationship Id="rId103" Type="http://schemas.openxmlformats.org/officeDocument/2006/relationships/customXml" Target="../ink/ink242.xml"/><Relationship Id="rId124" Type="http://schemas.openxmlformats.org/officeDocument/2006/relationships/image" Target="../media/image17910.png"/><Relationship Id="rId70" Type="http://schemas.openxmlformats.org/officeDocument/2006/relationships/image" Target="../media/image17660.png"/><Relationship Id="rId91" Type="http://schemas.openxmlformats.org/officeDocument/2006/relationships/customXml" Target="../ink/ink236.xml"/><Relationship Id="rId145" Type="http://schemas.openxmlformats.org/officeDocument/2006/relationships/image" Target="../media/image18010.png"/><Relationship Id="rId166" Type="http://schemas.openxmlformats.org/officeDocument/2006/relationships/image" Target="../media/image18100.png"/><Relationship Id="rId187" Type="http://schemas.openxmlformats.org/officeDocument/2006/relationships/customXml" Target="../ink/ink285.xml"/><Relationship Id="rId1" Type="http://schemas.openxmlformats.org/officeDocument/2006/relationships/tags" Target="../tags/tag3.xml"/><Relationship Id="rId212" Type="http://schemas.openxmlformats.org/officeDocument/2006/relationships/image" Target="../media/image1510.png"/><Relationship Id="rId49" Type="http://schemas.openxmlformats.org/officeDocument/2006/relationships/image" Target="../media/image17561.png"/><Relationship Id="rId114" Type="http://schemas.openxmlformats.org/officeDocument/2006/relationships/image" Target="../media/image17860.png"/><Relationship Id="rId60" Type="http://schemas.openxmlformats.org/officeDocument/2006/relationships/image" Target="../media/image17610.png"/><Relationship Id="rId81" Type="http://schemas.openxmlformats.org/officeDocument/2006/relationships/image" Target="../media/image17710.png"/><Relationship Id="rId135" Type="http://schemas.openxmlformats.org/officeDocument/2006/relationships/customXml" Target="../ink/ink258.xml"/><Relationship Id="rId156" Type="http://schemas.openxmlformats.org/officeDocument/2006/relationships/image" Target="../media/image18060.png"/><Relationship Id="rId177" Type="http://schemas.openxmlformats.org/officeDocument/2006/relationships/customXml" Target="../ink/ink280.xml"/><Relationship Id="rId198" Type="http://schemas.openxmlformats.org/officeDocument/2006/relationships/image" Target="../media/image1503.png"/><Relationship Id="rId202" Type="http://schemas.openxmlformats.org/officeDocument/2006/relationships/image" Target="../media/image1505.png"/><Relationship Id="rId223" Type="http://schemas.openxmlformats.org/officeDocument/2006/relationships/customXml" Target="../ink/ink303.xml"/><Relationship Id="rId39" Type="http://schemas.openxmlformats.org/officeDocument/2006/relationships/image" Target="../media/image1386.png"/><Relationship Id="rId50" Type="http://schemas.openxmlformats.org/officeDocument/2006/relationships/customXml" Target="../ink/ink213.xml"/><Relationship Id="rId104" Type="http://schemas.openxmlformats.org/officeDocument/2006/relationships/image" Target="../media/image17810.png"/><Relationship Id="rId125" Type="http://schemas.openxmlformats.org/officeDocument/2006/relationships/customXml" Target="../ink/ink253.xml"/><Relationship Id="rId146" Type="http://schemas.openxmlformats.org/officeDocument/2006/relationships/customXml" Target="../ink/ink264.xml"/><Relationship Id="rId167" Type="http://schemas.openxmlformats.org/officeDocument/2006/relationships/customXml" Target="../ink/ink275.xml"/><Relationship Id="rId188" Type="http://schemas.openxmlformats.org/officeDocument/2006/relationships/image" Target="../media/image1397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570.png"/><Relationship Id="rId42" Type="http://schemas.openxmlformats.org/officeDocument/2006/relationships/customXml" Target="../ink/ink317.xml"/><Relationship Id="rId63" Type="http://schemas.openxmlformats.org/officeDocument/2006/relationships/image" Target="../media/image18300.png"/><Relationship Id="rId84" Type="http://schemas.openxmlformats.org/officeDocument/2006/relationships/customXml" Target="../ink/ink338.xml"/><Relationship Id="rId138" Type="http://schemas.openxmlformats.org/officeDocument/2006/relationships/customXml" Target="../ink/ink365.xml"/><Relationship Id="rId159" Type="http://schemas.openxmlformats.org/officeDocument/2006/relationships/image" Target="../media/image1522.png"/><Relationship Id="rId170" Type="http://schemas.openxmlformats.org/officeDocument/2006/relationships/customXml" Target="../ink/ink381.xml"/><Relationship Id="rId191" Type="http://schemas.openxmlformats.org/officeDocument/2006/relationships/customXml" Target="../ink/ink391.xml"/><Relationship Id="rId107" Type="http://schemas.openxmlformats.org/officeDocument/2006/relationships/image" Target="../media/image18520.png"/><Relationship Id="rId11" Type="http://schemas.openxmlformats.org/officeDocument/2006/relationships/image" Target="../media/image17371.png"/><Relationship Id="rId32" Type="http://schemas.openxmlformats.org/officeDocument/2006/relationships/customXml" Target="../ink/ink312.xml"/><Relationship Id="rId53" Type="http://schemas.openxmlformats.org/officeDocument/2006/relationships/image" Target="../media/image18250.png"/><Relationship Id="rId74" Type="http://schemas.openxmlformats.org/officeDocument/2006/relationships/customXml" Target="../ink/ink333.xml"/><Relationship Id="rId128" Type="http://schemas.openxmlformats.org/officeDocument/2006/relationships/customXml" Target="../ink/ink360.xml"/><Relationship Id="rId149" Type="http://schemas.openxmlformats.org/officeDocument/2006/relationships/image" Target="../media/image1517.png"/><Relationship Id="rId5" Type="http://schemas.openxmlformats.org/officeDocument/2006/relationships/image" Target="../media/image17341.png"/><Relationship Id="rId95" Type="http://schemas.openxmlformats.org/officeDocument/2006/relationships/image" Target="../media/image18460.png"/><Relationship Id="rId160" Type="http://schemas.openxmlformats.org/officeDocument/2006/relationships/customXml" Target="../ink/ink376.xml"/><Relationship Id="rId181" Type="http://schemas.openxmlformats.org/officeDocument/2006/relationships/customXml" Target="../ink/ink386.xml"/><Relationship Id="rId43" Type="http://schemas.openxmlformats.org/officeDocument/2006/relationships/image" Target="../media/image18200.png"/><Relationship Id="rId64" Type="http://schemas.openxmlformats.org/officeDocument/2006/relationships/customXml" Target="../ink/ink328.xml"/><Relationship Id="rId118" Type="http://schemas.openxmlformats.org/officeDocument/2006/relationships/customXml" Target="../ink/ink355.xml"/><Relationship Id="rId139" Type="http://schemas.openxmlformats.org/officeDocument/2006/relationships/image" Target="../media/image18680.png"/><Relationship Id="rId85" Type="http://schemas.openxmlformats.org/officeDocument/2006/relationships/image" Target="../media/image18410.png"/><Relationship Id="rId150" Type="http://schemas.openxmlformats.org/officeDocument/2006/relationships/customXml" Target="../ink/ink371.xml"/><Relationship Id="rId171" Type="http://schemas.openxmlformats.org/officeDocument/2006/relationships/image" Target="../media/image1529.png"/><Relationship Id="rId192" Type="http://schemas.openxmlformats.org/officeDocument/2006/relationships/image" Target="../media/image1538.png"/><Relationship Id="rId12" Type="http://schemas.openxmlformats.org/officeDocument/2006/relationships/customXml" Target="../ink/ink308.xml"/><Relationship Id="rId33" Type="http://schemas.openxmlformats.org/officeDocument/2006/relationships/image" Target="../media/image16530.png"/><Relationship Id="rId108" Type="http://schemas.openxmlformats.org/officeDocument/2006/relationships/customXml" Target="../ink/ink350.xml"/><Relationship Id="rId129" Type="http://schemas.openxmlformats.org/officeDocument/2006/relationships/image" Target="../media/image18630.png"/><Relationship Id="rId54" Type="http://schemas.openxmlformats.org/officeDocument/2006/relationships/customXml" Target="../ink/ink323.xml"/><Relationship Id="rId75" Type="http://schemas.openxmlformats.org/officeDocument/2006/relationships/image" Target="../media/image18360.png"/><Relationship Id="rId96" Type="http://schemas.openxmlformats.org/officeDocument/2006/relationships/customXml" Target="../ink/ink344.xml"/><Relationship Id="rId140" Type="http://schemas.openxmlformats.org/officeDocument/2006/relationships/customXml" Target="../ink/ink366.xml"/><Relationship Id="rId161" Type="http://schemas.openxmlformats.org/officeDocument/2006/relationships/image" Target="../media/image1523.png"/><Relationship Id="rId182" Type="http://schemas.openxmlformats.org/officeDocument/2006/relationships/image" Target="../media/image1534.png"/><Relationship Id="rId6" Type="http://schemas.openxmlformats.org/officeDocument/2006/relationships/customXml" Target="../ink/ink305.xml"/><Relationship Id="rId119" Type="http://schemas.openxmlformats.org/officeDocument/2006/relationships/image" Target="../media/image18580.png"/><Relationship Id="rId44" Type="http://schemas.openxmlformats.org/officeDocument/2006/relationships/customXml" Target="../ink/ink318.xml"/><Relationship Id="rId65" Type="http://schemas.openxmlformats.org/officeDocument/2006/relationships/image" Target="../media/image18310.png"/><Relationship Id="rId86" Type="http://schemas.openxmlformats.org/officeDocument/2006/relationships/customXml" Target="../ink/ink339.xml"/><Relationship Id="rId130" Type="http://schemas.openxmlformats.org/officeDocument/2006/relationships/customXml" Target="../ink/ink361.xml"/><Relationship Id="rId151" Type="http://schemas.openxmlformats.org/officeDocument/2006/relationships/image" Target="../media/image1518.png"/><Relationship Id="rId172" Type="http://schemas.openxmlformats.org/officeDocument/2006/relationships/customXml" Target="../ink/ink382.xml"/><Relationship Id="rId193" Type="http://schemas.openxmlformats.org/officeDocument/2006/relationships/customXml" Target="../ink/ink392.xml"/><Relationship Id="rId13" Type="http://schemas.openxmlformats.org/officeDocument/2006/relationships/image" Target="../media/image17381.png"/><Relationship Id="rId18" Type="http://schemas.openxmlformats.org/officeDocument/2006/relationships/customXml" Target="../ink/ink311.xml"/><Relationship Id="rId39" Type="http://schemas.openxmlformats.org/officeDocument/2006/relationships/image" Target="../media/image18180.png"/><Relationship Id="rId109" Type="http://schemas.openxmlformats.org/officeDocument/2006/relationships/image" Target="../media/image18530.png"/><Relationship Id="rId34" Type="http://schemas.openxmlformats.org/officeDocument/2006/relationships/customXml" Target="../ink/ink313.xml"/><Relationship Id="rId50" Type="http://schemas.openxmlformats.org/officeDocument/2006/relationships/customXml" Target="../ink/ink321.xml"/><Relationship Id="rId55" Type="http://schemas.openxmlformats.org/officeDocument/2006/relationships/image" Target="../media/image18260.png"/><Relationship Id="rId76" Type="http://schemas.openxmlformats.org/officeDocument/2006/relationships/customXml" Target="../ink/ink334.xml"/><Relationship Id="rId97" Type="http://schemas.openxmlformats.org/officeDocument/2006/relationships/image" Target="../media/image18470.png"/><Relationship Id="rId104" Type="http://schemas.openxmlformats.org/officeDocument/2006/relationships/customXml" Target="../ink/ink348.xml"/><Relationship Id="rId120" Type="http://schemas.openxmlformats.org/officeDocument/2006/relationships/customXml" Target="../ink/ink356.xml"/><Relationship Id="rId125" Type="http://schemas.openxmlformats.org/officeDocument/2006/relationships/image" Target="../media/image18610.png"/><Relationship Id="rId141" Type="http://schemas.openxmlformats.org/officeDocument/2006/relationships/image" Target="../media/image18690.png"/><Relationship Id="rId146" Type="http://schemas.openxmlformats.org/officeDocument/2006/relationships/customXml" Target="../ink/ink369.xml"/><Relationship Id="rId167" Type="http://schemas.openxmlformats.org/officeDocument/2006/relationships/image" Target="../media/image1527.png"/><Relationship Id="rId188" Type="http://schemas.openxmlformats.org/officeDocument/2006/relationships/image" Target="../media/image1387.png"/><Relationship Id="rId7" Type="http://schemas.openxmlformats.org/officeDocument/2006/relationships/image" Target="../media/image17351.png"/><Relationship Id="rId71" Type="http://schemas.openxmlformats.org/officeDocument/2006/relationships/image" Target="../media/image18340.png"/><Relationship Id="rId92" Type="http://schemas.openxmlformats.org/officeDocument/2006/relationships/customXml" Target="../ink/ink342.xml"/><Relationship Id="rId162" Type="http://schemas.openxmlformats.org/officeDocument/2006/relationships/customXml" Target="../ink/ink377.xml"/><Relationship Id="rId183" Type="http://schemas.openxmlformats.org/officeDocument/2006/relationships/customXml" Target="../ink/ink387.xml"/><Relationship Id="rId2" Type="http://schemas.openxmlformats.org/officeDocument/2006/relationships/audio" Target="../media/media4.m4a"/><Relationship Id="rId40" Type="http://schemas.openxmlformats.org/officeDocument/2006/relationships/customXml" Target="../ink/ink316.xml"/><Relationship Id="rId45" Type="http://schemas.openxmlformats.org/officeDocument/2006/relationships/image" Target="../media/image18210.png"/><Relationship Id="rId66" Type="http://schemas.openxmlformats.org/officeDocument/2006/relationships/customXml" Target="../ink/ink329.xml"/><Relationship Id="rId87" Type="http://schemas.openxmlformats.org/officeDocument/2006/relationships/image" Target="../media/image18420.png"/><Relationship Id="rId110" Type="http://schemas.openxmlformats.org/officeDocument/2006/relationships/customXml" Target="../ink/ink351.xml"/><Relationship Id="rId115" Type="http://schemas.openxmlformats.org/officeDocument/2006/relationships/image" Target="../media/image18560.png"/><Relationship Id="rId131" Type="http://schemas.openxmlformats.org/officeDocument/2006/relationships/image" Target="../media/image18640.png"/><Relationship Id="rId136" Type="http://schemas.openxmlformats.org/officeDocument/2006/relationships/customXml" Target="../ink/ink364.xml"/><Relationship Id="rId157" Type="http://schemas.openxmlformats.org/officeDocument/2006/relationships/image" Target="../media/image1521.png"/><Relationship Id="rId178" Type="http://schemas.openxmlformats.org/officeDocument/2006/relationships/image" Target="../media/image1.png"/><Relationship Id="rId61" Type="http://schemas.openxmlformats.org/officeDocument/2006/relationships/image" Target="../media/image18290.png"/><Relationship Id="rId82" Type="http://schemas.openxmlformats.org/officeDocument/2006/relationships/customXml" Target="../ink/ink337.xml"/><Relationship Id="rId152" Type="http://schemas.openxmlformats.org/officeDocument/2006/relationships/customXml" Target="../ink/ink372.xml"/><Relationship Id="rId173" Type="http://schemas.openxmlformats.org/officeDocument/2006/relationships/image" Target="../media/image1530.png"/><Relationship Id="rId194" Type="http://schemas.openxmlformats.org/officeDocument/2006/relationships/image" Target="../media/image1539.png"/><Relationship Id="rId199" Type="http://schemas.openxmlformats.org/officeDocument/2006/relationships/customXml" Target="../ink/ink395.xml"/><Relationship Id="rId14" Type="http://schemas.openxmlformats.org/officeDocument/2006/relationships/customXml" Target="../ink/ink309.xml"/><Relationship Id="rId35" Type="http://schemas.openxmlformats.org/officeDocument/2006/relationships/image" Target="../media/image17830.png"/><Relationship Id="rId56" Type="http://schemas.openxmlformats.org/officeDocument/2006/relationships/customXml" Target="../ink/ink324.xml"/><Relationship Id="rId77" Type="http://schemas.openxmlformats.org/officeDocument/2006/relationships/image" Target="../media/image18370.png"/><Relationship Id="rId100" Type="http://schemas.openxmlformats.org/officeDocument/2006/relationships/customXml" Target="../ink/ink346.xml"/><Relationship Id="rId105" Type="http://schemas.openxmlformats.org/officeDocument/2006/relationships/image" Target="../media/image18510.png"/><Relationship Id="rId126" Type="http://schemas.openxmlformats.org/officeDocument/2006/relationships/customXml" Target="../ink/ink359.xml"/><Relationship Id="rId147" Type="http://schemas.openxmlformats.org/officeDocument/2006/relationships/image" Target="../media/image18721.png"/><Relationship Id="rId168" Type="http://schemas.openxmlformats.org/officeDocument/2006/relationships/customXml" Target="../ink/ink380.xml"/><Relationship Id="rId8" Type="http://schemas.openxmlformats.org/officeDocument/2006/relationships/customXml" Target="../ink/ink306.xml"/><Relationship Id="rId51" Type="http://schemas.openxmlformats.org/officeDocument/2006/relationships/image" Target="../media/image18240.png"/><Relationship Id="rId72" Type="http://schemas.openxmlformats.org/officeDocument/2006/relationships/customXml" Target="../ink/ink332.xml"/><Relationship Id="rId93" Type="http://schemas.openxmlformats.org/officeDocument/2006/relationships/image" Target="../media/image18450.png"/><Relationship Id="rId98" Type="http://schemas.openxmlformats.org/officeDocument/2006/relationships/customXml" Target="../ink/ink345.xml"/><Relationship Id="rId121" Type="http://schemas.openxmlformats.org/officeDocument/2006/relationships/image" Target="../media/image18590.png"/><Relationship Id="rId142" Type="http://schemas.openxmlformats.org/officeDocument/2006/relationships/customXml" Target="../ink/ink367.xml"/><Relationship Id="rId163" Type="http://schemas.openxmlformats.org/officeDocument/2006/relationships/image" Target="../media/image1525.png"/><Relationship Id="rId184" Type="http://schemas.openxmlformats.org/officeDocument/2006/relationships/image" Target="../media/image1535.png"/><Relationship Id="rId189" Type="http://schemas.openxmlformats.org/officeDocument/2006/relationships/customXml" Target="../ink/ink390.xml"/><Relationship Id="rId3" Type="http://schemas.openxmlformats.org/officeDocument/2006/relationships/slideLayout" Target="../slideLayouts/slideLayout2.xml"/><Relationship Id="rId46" Type="http://schemas.openxmlformats.org/officeDocument/2006/relationships/customXml" Target="../ink/ink319.xml"/><Relationship Id="rId67" Type="http://schemas.openxmlformats.org/officeDocument/2006/relationships/image" Target="../media/image18320.png"/><Relationship Id="rId116" Type="http://schemas.openxmlformats.org/officeDocument/2006/relationships/customXml" Target="../ink/ink354.xml"/><Relationship Id="rId137" Type="http://schemas.openxmlformats.org/officeDocument/2006/relationships/image" Target="../media/image18670.png"/><Relationship Id="rId158" Type="http://schemas.openxmlformats.org/officeDocument/2006/relationships/customXml" Target="../ink/ink375.xml"/><Relationship Id="rId41" Type="http://schemas.openxmlformats.org/officeDocument/2006/relationships/image" Target="../media/image18190.png"/><Relationship Id="rId62" Type="http://schemas.openxmlformats.org/officeDocument/2006/relationships/customXml" Target="../ink/ink327.xml"/><Relationship Id="rId83" Type="http://schemas.openxmlformats.org/officeDocument/2006/relationships/image" Target="../media/image18400.png"/><Relationship Id="rId88" Type="http://schemas.openxmlformats.org/officeDocument/2006/relationships/customXml" Target="../ink/ink340.xml"/><Relationship Id="rId111" Type="http://schemas.openxmlformats.org/officeDocument/2006/relationships/image" Target="../media/image18540.png"/><Relationship Id="rId132" Type="http://schemas.openxmlformats.org/officeDocument/2006/relationships/customXml" Target="../ink/ink362.xml"/><Relationship Id="rId153" Type="http://schemas.openxmlformats.org/officeDocument/2006/relationships/image" Target="../media/image1519.png"/><Relationship Id="rId174" Type="http://schemas.openxmlformats.org/officeDocument/2006/relationships/customXml" Target="../ink/ink383.xml"/><Relationship Id="rId179" Type="http://schemas.openxmlformats.org/officeDocument/2006/relationships/customXml" Target="../ink/ink385.xml"/><Relationship Id="rId195" Type="http://schemas.openxmlformats.org/officeDocument/2006/relationships/customXml" Target="../ink/ink393.xml"/><Relationship Id="rId190" Type="http://schemas.openxmlformats.org/officeDocument/2006/relationships/image" Target="../media/image1537.png"/><Relationship Id="rId15" Type="http://schemas.openxmlformats.org/officeDocument/2006/relationships/image" Target="../media/image17391.png"/><Relationship Id="rId36" Type="http://schemas.openxmlformats.org/officeDocument/2006/relationships/customXml" Target="../ink/ink314.xml"/><Relationship Id="rId57" Type="http://schemas.openxmlformats.org/officeDocument/2006/relationships/image" Target="../media/image18270.png"/><Relationship Id="rId106" Type="http://schemas.openxmlformats.org/officeDocument/2006/relationships/customXml" Target="../ink/ink349.xml"/><Relationship Id="rId127" Type="http://schemas.openxmlformats.org/officeDocument/2006/relationships/image" Target="../media/image18620.png"/><Relationship Id="rId10" Type="http://schemas.openxmlformats.org/officeDocument/2006/relationships/customXml" Target="../ink/ink307.xml"/><Relationship Id="rId31" Type="http://schemas.openxmlformats.org/officeDocument/2006/relationships/image" Target="../media/image17551.png"/><Relationship Id="rId52" Type="http://schemas.openxmlformats.org/officeDocument/2006/relationships/customXml" Target="../ink/ink322.xml"/><Relationship Id="rId73" Type="http://schemas.openxmlformats.org/officeDocument/2006/relationships/image" Target="../media/image18350.png"/><Relationship Id="rId78" Type="http://schemas.openxmlformats.org/officeDocument/2006/relationships/customXml" Target="../ink/ink335.xml"/><Relationship Id="rId94" Type="http://schemas.openxmlformats.org/officeDocument/2006/relationships/customXml" Target="../ink/ink343.xml"/><Relationship Id="rId99" Type="http://schemas.openxmlformats.org/officeDocument/2006/relationships/image" Target="../media/image18480.png"/><Relationship Id="rId101" Type="http://schemas.openxmlformats.org/officeDocument/2006/relationships/image" Target="../media/image18490.png"/><Relationship Id="rId122" Type="http://schemas.openxmlformats.org/officeDocument/2006/relationships/customXml" Target="../ink/ink357.xml"/><Relationship Id="rId143" Type="http://schemas.openxmlformats.org/officeDocument/2006/relationships/image" Target="../media/image18701.png"/><Relationship Id="rId148" Type="http://schemas.openxmlformats.org/officeDocument/2006/relationships/customXml" Target="../ink/ink370.xml"/><Relationship Id="rId164" Type="http://schemas.openxmlformats.org/officeDocument/2006/relationships/customXml" Target="../ink/ink378.xml"/><Relationship Id="rId169" Type="http://schemas.openxmlformats.org/officeDocument/2006/relationships/image" Target="../media/image1528.png"/><Relationship Id="rId185" Type="http://schemas.openxmlformats.org/officeDocument/2006/relationships/customXml" Target="../ink/ink388.xml"/><Relationship Id="rId4" Type="http://schemas.openxmlformats.org/officeDocument/2006/relationships/customXml" Target="../ink/ink304.xml"/><Relationship Id="rId9" Type="http://schemas.openxmlformats.org/officeDocument/2006/relationships/image" Target="../media/image17361.png"/><Relationship Id="rId180" Type="http://schemas.openxmlformats.org/officeDocument/2006/relationships/image" Target="../media/image1533.png"/><Relationship Id="rId47" Type="http://schemas.openxmlformats.org/officeDocument/2006/relationships/image" Target="../media/image18220.png"/><Relationship Id="rId68" Type="http://schemas.openxmlformats.org/officeDocument/2006/relationships/customXml" Target="../ink/ink330.xml"/><Relationship Id="rId89" Type="http://schemas.openxmlformats.org/officeDocument/2006/relationships/image" Target="../media/image18430.png"/><Relationship Id="rId112" Type="http://schemas.openxmlformats.org/officeDocument/2006/relationships/customXml" Target="../ink/ink352.xml"/><Relationship Id="rId133" Type="http://schemas.openxmlformats.org/officeDocument/2006/relationships/image" Target="../media/image18650.png"/><Relationship Id="rId154" Type="http://schemas.openxmlformats.org/officeDocument/2006/relationships/customXml" Target="../ink/ink373.xml"/><Relationship Id="rId175" Type="http://schemas.openxmlformats.org/officeDocument/2006/relationships/image" Target="../media/image1531.png"/><Relationship Id="rId196" Type="http://schemas.openxmlformats.org/officeDocument/2006/relationships/image" Target="../media/image1540.png"/><Relationship Id="rId200" Type="http://schemas.openxmlformats.org/officeDocument/2006/relationships/image" Target="../media/image1542.png"/><Relationship Id="rId16" Type="http://schemas.openxmlformats.org/officeDocument/2006/relationships/customXml" Target="../ink/ink310.xml"/><Relationship Id="rId37" Type="http://schemas.openxmlformats.org/officeDocument/2006/relationships/image" Target="../media/image18170.png"/><Relationship Id="rId58" Type="http://schemas.openxmlformats.org/officeDocument/2006/relationships/customXml" Target="../ink/ink325.xml"/><Relationship Id="rId79" Type="http://schemas.openxmlformats.org/officeDocument/2006/relationships/image" Target="../media/image18380.png"/><Relationship Id="rId102" Type="http://schemas.openxmlformats.org/officeDocument/2006/relationships/customXml" Target="../ink/ink347.xml"/><Relationship Id="rId123" Type="http://schemas.openxmlformats.org/officeDocument/2006/relationships/image" Target="../media/image18600.png"/><Relationship Id="rId144" Type="http://schemas.openxmlformats.org/officeDocument/2006/relationships/customXml" Target="../ink/ink368.xml"/><Relationship Id="rId90" Type="http://schemas.openxmlformats.org/officeDocument/2006/relationships/customXml" Target="../ink/ink341.xml"/><Relationship Id="rId165" Type="http://schemas.openxmlformats.org/officeDocument/2006/relationships/image" Target="../media/image1526.png"/><Relationship Id="rId186" Type="http://schemas.openxmlformats.org/officeDocument/2006/relationships/image" Target="../media/image1536.png"/><Relationship Id="rId48" Type="http://schemas.openxmlformats.org/officeDocument/2006/relationships/customXml" Target="../ink/ink320.xml"/><Relationship Id="rId69" Type="http://schemas.openxmlformats.org/officeDocument/2006/relationships/image" Target="../media/image18330.png"/><Relationship Id="rId113" Type="http://schemas.openxmlformats.org/officeDocument/2006/relationships/image" Target="../media/image18550.png"/><Relationship Id="rId134" Type="http://schemas.openxmlformats.org/officeDocument/2006/relationships/customXml" Target="../ink/ink363.xml"/><Relationship Id="rId80" Type="http://schemas.openxmlformats.org/officeDocument/2006/relationships/customXml" Target="../ink/ink336.xml"/><Relationship Id="rId155" Type="http://schemas.openxmlformats.org/officeDocument/2006/relationships/image" Target="../media/image1520.png"/><Relationship Id="rId176" Type="http://schemas.openxmlformats.org/officeDocument/2006/relationships/customXml" Target="../ink/ink384.xml"/><Relationship Id="rId197" Type="http://schemas.openxmlformats.org/officeDocument/2006/relationships/customXml" Target="../ink/ink394.xml"/><Relationship Id="rId201" Type="http://schemas.openxmlformats.org/officeDocument/2006/relationships/customXml" Target="../ink/ink396.xml"/><Relationship Id="rId17" Type="http://schemas.openxmlformats.org/officeDocument/2006/relationships/image" Target="../media/image17401.png"/><Relationship Id="rId38" Type="http://schemas.openxmlformats.org/officeDocument/2006/relationships/customXml" Target="../ink/ink315.xml"/><Relationship Id="rId59" Type="http://schemas.openxmlformats.org/officeDocument/2006/relationships/image" Target="../media/image18280.png"/><Relationship Id="rId103" Type="http://schemas.openxmlformats.org/officeDocument/2006/relationships/image" Target="../media/image18500.png"/><Relationship Id="rId124" Type="http://schemas.openxmlformats.org/officeDocument/2006/relationships/customXml" Target="../ink/ink358.xml"/><Relationship Id="rId70" Type="http://schemas.openxmlformats.org/officeDocument/2006/relationships/customXml" Target="../ink/ink331.xml"/><Relationship Id="rId91" Type="http://schemas.openxmlformats.org/officeDocument/2006/relationships/image" Target="../media/image18440.png"/><Relationship Id="rId145" Type="http://schemas.openxmlformats.org/officeDocument/2006/relationships/image" Target="../media/image18711.png"/><Relationship Id="rId166" Type="http://schemas.openxmlformats.org/officeDocument/2006/relationships/customXml" Target="../ink/ink379.xml"/><Relationship Id="rId187" Type="http://schemas.openxmlformats.org/officeDocument/2006/relationships/customXml" Target="../ink/ink389.xml"/><Relationship Id="rId1" Type="http://schemas.microsoft.com/office/2007/relationships/media" Target="../media/media4.m4a"/><Relationship Id="rId49" Type="http://schemas.openxmlformats.org/officeDocument/2006/relationships/image" Target="../media/image18230.png"/><Relationship Id="rId114" Type="http://schemas.openxmlformats.org/officeDocument/2006/relationships/customXml" Target="../ink/ink353.xml"/><Relationship Id="rId60" Type="http://schemas.openxmlformats.org/officeDocument/2006/relationships/customXml" Target="../ink/ink326.xml"/><Relationship Id="rId81" Type="http://schemas.openxmlformats.org/officeDocument/2006/relationships/image" Target="../media/image18390.png"/><Relationship Id="rId135" Type="http://schemas.openxmlformats.org/officeDocument/2006/relationships/image" Target="../media/image18660.png"/><Relationship Id="rId156" Type="http://schemas.openxmlformats.org/officeDocument/2006/relationships/customXml" Target="../ink/ink374.xml"/><Relationship Id="rId177" Type="http://schemas.openxmlformats.org/officeDocument/2006/relationships/image" Target="../media/image1532.png"/><Relationship Id="rId198" Type="http://schemas.openxmlformats.org/officeDocument/2006/relationships/image" Target="../media/image1541.png"/><Relationship Id="rId202" Type="http://schemas.openxmlformats.org/officeDocument/2006/relationships/image" Target="../media/image15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7.xml"/><Relationship Id="rId21" Type="http://schemas.openxmlformats.org/officeDocument/2006/relationships/image" Target="../media/image2150.png"/><Relationship Id="rId42" Type="http://schemas.openxmlformats.org/officeDocument/2006/relationships/image" Target="../media/image2159.png"/><Relationship Id="rId63" Type="http://schemas.openxmlformats.org/officeDocument/2006/relationships/customXml" Target="../ink/ink427.xml"/><Relationship Id="rId84" Type="http://schemas.openxmlformats.org/officeDocument/2006/relationships/image" Target="../media/image23460.png"/><Relationship Id="rId138" Type="http://schemas.openxmlformats.org/officeDocument/2006/relationships/image" Target="../media/image2363.png"/><Relationship Id="rId16" Type="http://schemas.openxmlformats.org/officeDocument/2006/relationships/customXml" Target="../ink/ink403.xml"/><Relationship Id="rId107" Type="http://schemas.openxmlformats.org/officeDocument/2006/relationships/customXml" Target="../ink/ink453.xml"/><Relationship Id="rId11" Type="http://schemas.openxmlformats.org/officeDocument/2006/relationships/image" Target="../media/image2145.png"/><Relationship Id="rId32" Type="http://schemas.openxmlformats.org/officeDocument/2006/relationships/customXml" Target="../ink/ink411.xml"/><Relationship Id="rId37" Type="http://schemas.openxmlformats.org/officeDocument/2006/relationships/customXml" Target="../ink/ink414.xml"/><Relationship Id="rId53" Type="http://schemas.openxmlformats.org/officeDocument/2006/relationships/customXml" Target="../ink/ink422.xml"/><Relationship Id="rId58" Type="http://schemas.openxmlformats.org/officeDocument/2006/relationships/image" Target="../media/image2178.png"/><Relationship Id="rId74" Type="http://schemas.openxmlformats.org/officeDocument/2006/relationships/image" Target="../media/image2241.png"/><Relationship Id="rId79" Type="http://schemas.openxmlformats.org/officeDocument/2006/relationships/customXml" Target="../ink/ink435.xml"/><Relationship Id="rId102" Type="http://schemas.openxmlformats.org/officeDocument/2006/relationships/customXml" Target="../ink/ink448.xml"/><Relationship Id="rId123" Type="http://schemas.openxmlformats.org/officeDocument/2006/relationships/customXml" Target="../ink/ink460.xml"/><Relationship Id="rId128" Type="http://schemas.openxmlformats.org/officeDocument/2006/relationships/image" Target="../media/image2358.png"/><Relationship Id="rId5" Type="http://schemas.openxmlformats.org/officeDocument/2006/relationships/image" Target="../media/image2142.png"/><Relationship Id="rId90" Type="http://schemas.openxmlformats.org/officeDocument/2006/relationships/image" Target="../media/image2188.png"/><Relationship Id="rId95" Type="http://schemas.openxmlformats.org/officeDocument/2006/relationships/customXml" Target="../ink/ink442.xml"/><Relationship Id="rId22" Type="http://schemas.openxmlformats.org/officeDocument/2006/relationships/customXml" Target="../ink/ink406.xml"/><Relationship Id="rId27" Type="http://schemas.openxmlformats.org/officeDocument/2006/relationships/image" Target="../media/image2153.png"/><Relationship Id="rId43" Type="http://schemas.openxmlformats.org/officeDocument/2006/relationships/customXml" Target="../ink/ink417.xml"/><Relationship Id="rId48" Type="http://schemas.openxmlformats.org/officeDocument/2006/relationships/image" Target="../media/image16912.png"/><Relationship Id="rId64" Type="http://schemas.openxmlformats.org/officeDocument/2006/relationships/image" Target="../media/image2236.png"/><Relationship Id="rId69" Type="http://schemas.openxmlformats.org/officeDocument/2006/relationships/customXml" Target="../ink/ink430.xml"/><Relationship Id="rId113" Type="http://schemas.openxmlformats.org/officeDocument/2006/relationships/customXml" Target="../ink/ink456.xml"/><Relationship Id="rId118" Type="http://schemas.openxmlformats.org/officeDocument/2006/relationships/image" Target="../media/image2353.png"/><Relationship Id="rId134" Type="http://schemas.openxmlformats.org/officeDocument/2006/relationships/image" Target="../media/image2361.png"/><Relationship Id="rId139" Type="http://schemas.openxmlformats.org/officeDocument/2006/relationships/customXml" Target="../ink/ink468.xml"/><Relationship Id="rId80" Type="http://schemas.openxmlformats.org/officeDocument/2006/relationships/image" Target="../media/image2183.png"/><Relationship Id="rId85" Type="http://schemas.openxmlformats.org/officeDocument/2006/relationships/customXml" Target="../ink/ink438.xml"/><Relationship Id="rId12" Type="http://schemas.openxmlformats.org/officeDocument/2006/relationships/customXml" Target="../ink/ink401.xml"/><Relationship Id="rId17" Type="http://schemas.openxmlformats.org/officeDocument/2006/relationships/image" Target="../media/image2148.png"/><Relationship Id="rId33" Type="http://schemas.openxmlformats.org/officeDocument/2006/relationships/image" Target="../media/image2155.png"/><Relationship Id="rId38" Type="http://schemas.openxmlformats.org/officeDocument/2006/relationships/image" Target="../media/image2157.png"/><Relationship Id="rId59" Type="http://schemas.openxmlformats.org/officeDocument/2006/relationships/customXml" Target="../ink/ink425.xml"/><Relationship Id="rId103" Type="http://schemas.openxmlformats.org/officeDocument/2006/relationships/customXml" Target="../ink/ink449.xml"/><Relationship Id="rId108" Type="http://schemas.openxmlformats.org/officeDocument/2006/relationships/image" Target="../media/image2347.png"/><Relationship Id="rId124" Type="http://schemas.openxmlformats.org/officeDocument/2006/relationships/image" Target="../media/image2356.png"/><Relationship Id="rId129" Type="http://schemas.openxmlformats.org/officeDocument/2006/relationships/customXml" Target="../ink/ink463.xml"/><Relationship Id="rId54" Type="http://schemas.openxmlformats.org/officeDocument/2006/relationships/image" Target="../media/image2176.png"/><Relationship Id="rId70" Type="http://schemas.openxmlformats.org/officeDocument/2006/relationships/image" Target="../media/image2239.png"/><Relationship Id="rId75" Type="http://schemas.openxmlformats.org/officeDocument/2006/relationships/customXml" Target="../ink/ink433.xml"/><Relationship Id="rId91" Type="http://schemas.openxmlformats.org/officeDocument/2006/relationships/customXml" Target="../ink/ink440.xml"/><Relationship Id="rId96" Type="http://schemas.openxmlformats.org/officeDocument/2006/relationships/image" Target="../media/image2191.png"/><Relationship Id="rId140" Type="http://schemas.openxmlformats.org/officeDocument/2006/relationships/image" Target="../media/image2364.png"/><Relationship Id="rId1" Type="http://schemas.microsoft.com/office/2007/relationships/media" Target="../media/media6.m4a"/><Relationship Id="rId6" Type="http://schemas.openxmlformats.org/officeDocument/2006/relationships/customXml" Target="../ink/ink398.xml"/><Relationship Id="rId23" Type="http://schemas.openxmlformats.org/officeDocument/2006/relationships/image" Target="../media/image2151.png"/><Relationship Id="rId28" Type="http://schemas.openxmlformats.org/officeDocument/2006/relationships/customXml" Target="../ink/ink409.xml"/><Relationship Id="rId49" Type="http://schemas.openxmlformats.org/officeDocument/2006/relationships/customXml" Target="../ink/ink420.xml"/><Relationship Id="rId114" Type="http://schemas.openxmlformats.org/officeDocument/2006/relationships/image" Target="../media/image2350.png"/><Relationship Id="rId119" Type="http://schemas.openxmlformats.org/officeDocument/2006/relationships/customXml" Target="../ink/ink458.xml"/><Relationship Id="rId44" Type="http://schemas.openxmlformats.org/officeDocument/2006/relationships/image" Target="../media/image2160.png"/><Relationship Id="rId60" Type="http://schemas.openxmlformats.org/officeDocument/2006/relationships/image" Target="../media/image2234.png"/><Relationship Id="rId65" Type="http://schemas.openxmlformats.org/officeDocument/2006/relationships/customXml" Target="../ink/ink428.xml"/><Relationship Id="rId81" Type="http://schemas.openxmlformats.org/officeDocument/2006/relationships/customXml" Target="../ink/ink436.xml"/><Relationship Id="rId86" Type="http://schemas.openxmlformats.org/officeDocument/2006/relationships/image" Target="../media/image2186.png"/><Relationship Id="rId130" Type="http://schemas.openxmlformats.org/officeDocument/2006/relationships/image" Target="../media/image2359.png"/><Relationship Id="rId135" Type="http://schemas.openxmlformats.org/officeDocument/2006/relationships/customXml" Target="../ink/ink466.xml"/><Relationship Id="rId13" Type="http://schemas.openxmlformats.org/officeDocument/2006/relationships/image" Target="../media/image2146.png"/><Relationship Id="rId18" Type="http://schemas.openxmlformats.org/officeDocument/2006/relationships/customXml" Target="../ink/ink404.xml"/><Relationship Id="rId39" Type="http://schemas.openxmlformats.org/officeDocument/2006/relationships/customXml" Target="../ink/ink415.xml"/><Relationship Id="rId109" Type="http://schemas.openxmlformats.org/officeDocument/2006/relationships/customXml" Target="../ink/ink454.xml"/><Relationship Id="rId34" Type="http://schemas.openxmlformats.org/officeDocument/2006/relationships/customXml" Target="../ink/ink412.xml"/><Relationship Id="rId50" Type="http://schemas.openxmlformats.org/officeDocument/2006/relationships/image" Target="../media/image2162.png"/><Relationship Id="rId55" Type="http://schemas.openxmlformats.org/officeDocument/2006/relationships/customXml" Target="../ink/ink423.xml"/><Relationship Id="rId76" Type="http://schemas.openxmlformats.org/officeDocument/2006/relationships/image" Target="../media/image2174.png"/><Relationship Id="rId97" Type="http://schemas.openxmlformats.org/officeDocument/2006/relationships/customXml" Target="../ink/ink443.xml"/><Relationship Id="rId104" Type="http://schemas.openxmlformats.org/officeDocument/2006/relationships/customXml" Target="../ink/ink450.xml"/><Relationship Id="rId120" Type="http://schemas.openxmlformats.org/officeDocument/2006/relationships/image" Target="../media/image2354.png"/><Relationship Id="rId125" Type="http://schemas.openxmlformats.org/officeDocument/2006/relationships/customXml" Target="../ink/ink461.xml"/><Relationship Id="rId141" Type="http://schemas.openxmlformats.org/officeDocument/2006/relationships/image" Target="../media/image1.png"/><Relationship Id="rId7" Type="http://schemas.openxmlformats.org/officeDocument/2006/relationships/image" Target="../media/image2143.png"/><Relationship Id="rId71" Type="http://schemas.openxmlformats.org/officeDocument/2006/relationships/customXml" Target="../ink/ink431.xml"/><Relationship Id="rId92" Type="http://schemas.openxmlformats.org/officeDocument/2006/relationships/image" Target="../media/image2189.png"/><Relationship Id="rId2" Type="http://schemas.openxmlformats.org/officeDocument/2006/relationships/audio" Target="../media/media6.m4a"/><Relationship Id="rId29" Type="http://schemas.openxmlformats.org/officeDocument/2006/relationships/image" Target="../media/image6070.png"/><Relationship Id="rId24" Type="http://schemas.openxmlformats.org/officeDocument/2006/relationships/customXml" Target="../ink/ink407.xml"/><Relationship Id="rId40" Type="http://schemas.openxmlformats.org/officeDocument/2006/relationships/image" Target="../media/image2158.png"/><Relationship Id="rId45" Type="http://schemas.openxmlformats.org/officeDocument/2006/relationships/customXml" Target="../ink/ink418.xml"/><Relationship Id="rId66" Type="http://schemas.openxmlformats.org/officeDocument/2006/relationships/image" Target="../media/image2237.png"/><Relationship Id="rId110" Type="http://schemas.openxmlformats.org/officeDocument/2006/relationships/image" Target="../media/image2348.png"/><Relationship Id="rId115" Type="http://schemas.openxmlformats.org/officeDocument/2006/relationships/image" Target="../media/image3.png"/><Relationship Id="rId131" Type="http://schemas.openxmlformats.org/officeDocument/2006/relationships/customXml" Target="../ink/ink464.xml"/><Relationship Id="rId136" Type="http://schemas.openxmlformats.org/officeDocument/2006/relationships/image" Target="../media/image2362.png"/><Relationship Id="rId61" Type="http://schemas.openxmlformats.org/officeDocument/2006/relationships/customXml" Target="../ink/ink426.xml"/><Relationship Id="rId82" Type="http://schemas.openxmlformats.org/officeDocument/2006/relationships/image" Target="../media/image2184.png"/><Relationship Id="rId19" Type="http://schemas.openxmlformats.org/officeDocument/2006/relationships/image" Target="../media/image2149.png"/><Relationship Id="rId14" Type="http://schemas.openxmlformats.org/officeDocument/2006/relationships/customXml" Target="../ink/ink402.xml"/><Relationship Id="rId30" Type="http://schemas.openxmlformats.org/officeDocument/2006/relationships/customXml" Target="../ink/ink410.xml"/><Relationship Id="rId35" Type="http://schemas.openxmlformats.org/officeDocument/2006/relationships/customXml" Target="../ink/ink413.xml"/><Relationship Id="rId56" Type="http://schemas.openxmlformats.org/officeDocument/2006/relationships/image" Target="../media/image2177.png"/><Relationship Id="rId77" Type="http://schemas.openxmlformats.org/officeDocument/2006/relationships/customXml" Target="../ink/ink434.xml"/><Relationship Id="rId100" Type="http://schemas.openxmlformats.org/officeDocument/2006/relationships/customXml" Target="../ink/ink446.xml"/><Relationship Id="rId105" Type="http://schemas.openxmlformats.org/officeDocument/2006/relationships/customXml" Target="../ink/ink451.xml"/><Relationship Id="rId126" Type="http://schemas.openxmlformats.org/officeDocument/2006/relationships/image" Target="../media/image2357.png"/><Relationship Id="rId8" Type="http://schemas.openxmlformats.org/officeDocument/2006/relationships/customXml" Target="../ink/ink399.xml"/><Relationship Id="rId51" Type="http://schemas.openxmlformats.org/officeDocument/2006/relationships/customXml" Target="../ink/ink421.xml"/><Relationship Id="rId72" Type="http://schemas.openxmlformats.org/officeDocument/2006/relationships/image" Target="../media/image2240.png"/><Relationship Id="rId93" Type="http://schemas.openxmlformats.org/officeDocument/2006/relationships/customXml" Target="../ink/ink441.xml"/><Relationship Id="rId98" Type="http://schemas.openxmlformats.org/officeDocument/2006/relationships/customXml" Target="../ink/ink444.xml"/><Relationship Id="rId121" Type="http://schemas.openxmlformats.org/officeDocument/2006/relationships/customXml" Target="../ink/ink45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152.png"/><Relationship Id="rId46" Type="http://schemas.openxmlformats.org/officeDocument/2006/relationships/image" Target="../media/image2161.png"/><Relationship Id="rId67" Type="http://schemas.openxmlformats.org/officeDocument/2006/relationships/customXml" Target="../ink/ink429.xml"/><Relationship Id="rId116" Type="http://schemas.openxmlformats.org/officeDocument/2006/relationships/image" Target="../media/image4.png"/><Relationship Id="rId137" Type="http://schemas.openxmlformats.org/officeDocument/2006/relationships/customXml" Target="../ink/ink467.xml"/><Relationship Id="rId20" Type="http://schemas.openxmlformats.org/officeDocument/2006/relationships/customXml" Target="../ink/ink405.xml"/><Relationship Id="rId41" Type="http://schemas.openxmlformats.org/officeDocument/2006/relationships/customXml" Target="../ink/ink416.xml"/><Relationship Id="rId62" Type="http://schemas.openxmlformats.org/officeDocument/2006/relationships/image" Target="../media/image2235.png"/><Relationship Id="rId83" Type="http://schemas.openxmlformats.org/officeDocument/2006/relationships/customXml" Target="../ink/ink437.xml"/><Relationship Id="rId88" Type="http://schemas.openxmlformats.org/officeDocument/2006/relationships/image" Target="../media/image2187.png"/><Relationship Id="rId111" Type="http://schemas.openxmlformats.org/officeDocument/2006/relationships/customXml" Target="../ink/ink455.xml"/><Relationship Id="rId132" Type="http://schemas.openxmlformats.org/officeDocument/2006/relationships/image" Target="../media/image2360.png"/><Relationship Id="rId15" Type="http://schemas.openxmlformats.org/officeDocument/2006/relationships/image" Target="../media/image2147.png"/><Relationship Id="rId36" Type="http://schemas.openxmlformats.org/officeDocument/2006/relationships/image" Target="../media/image2156.png"/><Relationship Id="rId57" Type="http://schemas.openxmlformats.org/officeDocument/2006/relationships/customXml" Target="../ink/ink424.xml"/><Relationship Id="rId106" Type="http://schemas.openxmlformats.org/officeDocument/2006/relationships/customXml" Target="../ink/ink452.xml"/><Relationship Id="rId127" Type="http://schemas.openxmlformats.org/officeDocument/2006/relationships/customXml" Target="../ink/ink462.xml"/><Relationship Id="rId10" Type="http://schemas.openxmlformats.org/officeDocument/2006/relationships/customXml" Target="../ink/ink400.xml"/><Relationship Id="rId31" Type="http://schemas.openxmlformats.org/officeDocument/2006/relationships/image" Target="../media/image2154.png"/><Relationship Id="rId52" Type="http://schemas.openxmlformats.org/officeDocument/2006/relationships/image" Target="../media/image2163.png"/><Relationship Id="rId73" Type="http://schemas.openxmlformats.org/officeDocument/2006/relationships/customXml" Target="../ink/ink432.xml"/><Relationship Id="rId78" Type="http://schemas.openxmlformats.org/officeDocument/2006/relationships/image" Target="../media/image2182.png"/><Relationship Id="rId94" Type="http://schemas.openxmlformats.org/officeDocument/2006/relationships/image" Target="../media/image2190.png"/><Relationship Id="rId99" Type="http://schemas.openxmlformats.org/officeDocument/2006/relationships/customXml" Target="../ink/ink445.xml"/><Relationship Id="rId101" Type="http://schemas.openxmlformats.org/officeDocument/2006/relationships/customXml" Target="../ink/ink447.xml"/><Relationship Id="rId122" Type="http://schemas.openxmlformats.org/officeDocument/2006/relationships/image" Target="../media/image2355.png"/><Relationship Id="rId4" Type="http://schemas.openxmlformats.org/officeDocument/2006/relationships/customXml" Target="../ink/ink397.xml"/><Relationship Id="rId9" Type="http://schemas.openxmlformats.org/officeDocument/2006/relationships/image" Target="../media/image2144.png"/><Relationship Id="rId26" Type="http://schemas.openxmlformats.org/officeDocument/2006/relationships/customXml" Target="../ink/ink408.xml"/><Relationship Id="rId47" Type="http://schemas.openxmlformats.org/officeDocument/2006/relationships/customXml" Target="../ink/ink419.xml"/><Relationship Id="rId68" Type="http://schemas.openxmlformats.org/officeDocument/2006/relationships/image" Target="../media/image2238.png"/><Relationship Id="rId89" Type="http://schemas.openxmlformats.org/officeDocument/2006/relationships/customXml" Target="../ink/ink439.xml"/><Relationship Id="rId112" Type="http://schemas.openxmlformats.org/officeDocument/2006/relationships/image" Target="../media/image2349.png"/><Relationship Id="rId133" Type="http://schemas.openxmlformats.org/officeDocument/2006/relationships/customXml" Target="../ink/ink465.xml"/></Relationships>
</file>

<file path=ppt/slides/_rels/slide7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577.xml"/><Relationship Id="rId159" Type="http://schemas.openxmlformats.org/officeDocument/2006/relationships/customXml" Target="../ink/ink491.xml"/><Relationship Id="rId324" Type="http://schemas.openxmlformats.org/officeDocument/2006/relationships/image" Target="../media/image2445.png"/><Relationship Id="rId366" Type="http://schemas.openxmlformats.org/officeDocument/2006/relationships/image" Target="../media/image2465.png"/><Relationship Id="rId170" Type="http://schemas.openxmlformats.org/officeDocument/2006/relationships/customXml" Target="../ink/ink496.xml"/><Relationship Id="rId226" Type="http://schemas.openxmlformats.org/officeDocument/2006/relationships/image" Target="../media/image2373.png"/><Relationship Id="rId268" Type="http://schemas.openxmlformats.org/officeDocument/2006/relationships/customXml" Target="../ink/ink556.xml"/><Relationship Id="rId335" Type="http://schemas.openxmlformats.org/officeDocument/2006/relationships/image" Target="../media/image2450.png"/><Relationship Id="rId377" Type="http://schemas.openxmlformats.org/officeDocument/2006/relationships/customXml" Target="../ink/ink618.xml"/><Relationship Id="rId5" Type="http://schemas.openxmlformats.org/officeDocument/2006/relationships/customXml" Target="../ink/ink469.xml"/><Relationship Id="rId181" Type="http://schemas.openxmlformats.org/officeDocument/2006/relationships/customXml" Target="../ink/ink505.xml"/><Relationship Id="rId237" Type="http://schemas.openxmlformats.org/officeDocument/2006/relationships/customXml" Target="../ink/ink533.xml"/><Relationship Id="rId279" Type="http://schemas.openxmlformats.org/officeDocument/2006/relationships/image" Target="../media/image2424.png"/><Relationship Id="rId139" Type="http://schemas.openxmlformats.org/officeDocument/2006/relationships/customXml" Target="../ink/ink481.xml"/><Relationship Id="rId290" Type="http://schemas.openxmlformats.org/officeDocument/2006/relationships/customXml" Target="../ink/ink572.xml"/><Relationship Id="rId304" Type="http://schemas.openxmlformats.org/officeDocument/2006/relationships/image" Target="../media/image2436.png"/><Relationship Id="rId325" Type="http://schemas.openxmlformats.org/officeDocument/2006/relationships/customXml" Target="../ink/ink591.xml"/><Relationship Id="rId346" Type="http://schemas.openxmlformats.org/officeDocument/2006/relationships/customXml" Target="../ink/ink602.xml"/><Relationship Id="rId367" Type="http://schemas.openxmlformats.org/officeDocument/2006/relationships/customXml" Target="../ink/ink613.xml"/><Relationship Id="rId85" Type="http://schemas.openxmlformats.org/officeDocument/2006/relationships/customXml" Target="../ink/ink473.xml"/><Relationship Id="rId150" Type="http://schemas.openxmlformats.org/officeDocument/2006/relationships/image" Target="../media/image2384.png"/><Relationship Id="rId171" Type="http://schemas.openxmlformats.org/officeDocument/2006/relationships/image" Target="../media/image2142.png"/><Relationship Id="rId192" Type="http://schemas.openxmlformats.org/officeDocument/2006/relationships/image" Target="../media/image2401.png"/><Relationship Id="rId206" Type="http://schemas.openxmlformats.org/officeDocument/2006/relationships/customXml" Target="../ink/ink518.xml"/><Relationship Id="rId227" Type="http://schemas.openxmlformats.org/officeDocument/2006/relationships/customXml" Target="../ink/ink528.xml"/><Relationship Id="rId248" Type="http://schemas.openxmlformats.org/officeDocument/2006/relationships/image" Target="../media/image2421.png"/><Relationship Id="rId269" Type="http://schemas.openxmlformats.org/officeDocument/2006/relationships/customXml" Target="../ink/ink557.xml"/><Relationship Id="rId108" Type="http://schemas.openxmlformats.org/officeDocument/2006/relationships/image" Target="../media/image2347.png"/><Relationship Id="rId12" Type="http://schemas.openxmlformats.org/officeDocument/2006/relationships/image" Target="../media/image2146.png"/><Relationship Id="rId280" Type="http://schemas.openxmlformats.org/officeDocument/2006/relationships/customXml" Target="../ink/ink567.xml"/><Relationship Id="rId315" Type="http://schemas.openxmlformats.org/officeDocument/2006/relationships/image" Target="../media/image2441.png"/><Relationship Id="rId336" Type="http://schemas.openxmlformats.org/officeDocument/2006/relationships/customXml" Target="../ink/ink597.xml"/><Relationship Id="rId357" Type="http://schemas.openxmlformats.org/officeDocument/2006/relationships/customXml" Target="../ink/ink608.xml"/><Relationship Id="rId140" Type="http://schemas.openxmlformats.org/officeDocument/2006/relationships/image" Target="../media/image2379.png"/><Relationship Id="rId161" Type="http://schemas.openxmlformats.org/officeDocument/2006/relationships/customXml" Target="../ink/ink492.xml"/><Relationship Id="rId182" Type="http://schemas.openxmlformats.org/officeDocument/2006/relationships/image" Target="../media/image2396.png"/><Relationship Id="rId217" Type="http://schemas.openxmlformats.org/officeDocument/2006/relationships/customXml" Target="../ink/ink523.xml"/><Relationship Id="rId378" Type="http://schemas.openxmlformats.org/officeDocument/2006/relationships/image" Target="../media/image2471.png"/><Relationship Id="rId6" Type="http://schemas.openxmlformats.org/officeDocument/2006/relationships/image" Target="../media/image2143.png"/><Relationship Id="rId238" Type="http://schemas.openxmlformats.org/officeDocument/2006/relationships/image" Target="../media/image2416.png"/><Relationship Id="rId259" Type="http://schemas.openxmlformats.org/officeDocument/2006/relationships/customXml" Target="../ink/ink547.xml"/><Relationship Id="rId270" Type="http://schemas.openxmlformats.org/officeDocument/2006/relationships/customXml" Target="../ink/ink558.xml"/><Relationship Id="rId291" Type="http://schemas.openxmlformats.org/officeDocument/2006/relationships/image" Target="../media/image2430.png"/><Relationship Id="rId305" Type="http://schemas.openxmlformats.org/officeDocument/2006/relationships/customXml" Target="../ink/ink580.xml"/><Relationship Id="rId326" Type="http://schemas.openxmlformats.org/officeDocument/2006/relationships/image" Target="../media/image2446.png"/><Relationship Id="rId347" Type="http://schemas.openxmlformats.org/officeDocument/2006/relationships/image" Target="../media/image2456.png"/><Relationship Id="rId130" Type="http://schemas.openxmlformats.org/officeDocument/2006/relationships/image" Target="../media/image2374.png"/><Relationship Id="rId151" Type="http://schemas.openxmlformats.org/officeDocument/2006/relationships/customXml" Target="../ink/ink487.xml"/><Relationship Id="rId368" Type="http://schemas.openxmlformats.org/officeDocument/2006/relationships/image" Target="../media/image2466.png"/><Relationship Id="rId172" Type="http://schemas.openxmlformats.org/officeDocument/2006/relationships/customXml" Target="../ink/ink497.xml"/><Relationship Id="rId193" Type="http://schemas.openxmlformats.org/officeDocument/2006/relationships/customXml" Target="../ink/ink511.xml"/><Relationship Id="rId207" Type="http://schemas.openxmlformats.org/officeDocument/2006/relationships/image" Target="../media/image2408.png"/><Relationship Id="rId228" Type="http://schemas.openxmlformats.org/officeDocument/2006/relationships/image" Target="../media/image2394.png"/><Relationship Id="rId249" Type="http://schemas.openxmlformats.org/officeDocument/2006/relationships/customXml" Target="../ink/ink539.xml"/><Relationship Id="rId109" Type="http://schemas.openxmlformats.org/officeDocument/2006/relationships/customXml" Target="../ink/ink475.xml"/><Relationship Id="rId260" Type="http://schemas.openxmlformats.org/officeDocument/2006/relationships/customXml" Target="../ink/ink548.xml"/><Relationship Id="rId281" Type="http://schemas.openxmlformats.org/officeDocument/2006/relationships/image" Target="../media/image2425.png"/><Relationship Id="rId316" Type="http://schemas.openxmlformats.org/officeDocument/2006/relationships/customXml" Target="../ink/ink586.xml"/><Relationship Id="rId337" Type="http://schemas.openxmlformats.org/officeDocument/2006/relationships/image" Target="../media/image2451.png"/><Relationship Id="rId141" Type="http://schemas.openxmlformats.org/officeDocument/2006/relationships/customXml" Target="../ink/ink482.xml"/><Relationship Id="rId358" Type="http://schemas.openxmlformats.org/officeDocument/2006/relationships/image" Target="../media/image2461.png"/><Relationship Id="rId379" Type="http://schemas.openxmlformats.org/officeDocument/2006/relationships/customXml" Target="../ink/ink619.xml"/><Relationship Id="rId162" Type="http://schemas.openxmlformats.org/officeDocument/2006/relationships/image" Target="../media/image2390.png"/><Relationship Id="rId183" Type="http://schemas.openxmlformats.org/officeDocument/2006/relationships/customXml" Target="../ink/ink506.xml"/><Relationship Id="rId218" Type="http://schemas.openxmlformats.org/officeDocument/2006/relationships/image" Target="../media/image2369.png"/><Relationship Id="rId239" Type="http://schemas.openxmlformats.org/officeDocument/2006/relationships/customXml" Target="../ink/ink534.xml"/><Relationship Id="rId250" Type="http://schemas.openxmlformats.org/officeDocument/2006/relationships/image" Target="../media/image2422.png"/><Relationship Id="rId271" Type="http://schemas.openxmlformats.org/officeDocument/2006/relationships/customXml" Target="../ink/ink559.xml"/><Relationship Id="rId292" Type="http://schemas.openxmlformats.org/officeDocument/2006/relationships/customXml" Target="../ink/ink573.xml"/><Relationship Id="rId306" Type="http://schemas.openxmlformats.org/officeDocument/2006/relationships/image" Target="../media/image2437.png"/><Relationship Id="rId110" Type="http://schemas.openxmlformats.org/officeDocument/2006/relationships/image" Target="../media/image2348.png"/><Relationship Id="rId131" Type="http://schemas.openxmlformats.org/officeDocument/2006/relationships/customXml" Target="../ink/ink477.xml"/><Relationship Id="rId327" Type="http://schemas.openxmlformats.org/officeDocument/2006/relationships/customXml" Target="../ink/ink592.xml"/><Relationship Id="rId348" Type="http://schemas.openxmlformats.org/officeDocument/2006/relationships/customXml" Target="../ink/ink603.xml"/><Relationship Id="rId369" Type="http://schemas.openxmlformats.org/officeDocument/2006/relationships/customXml" Target="../ink/ink614.xml"/><Relationship Id="rId152" Type="http://schemas.openxmlformats.org/officeDocument/2006/relationships/image" Target="../media/image2385.png"/><Relationship Id="rId173" Type="http://schemas.openxmlformats.org/officeDocument/2006/relationships/customXml" Target="../ink/ink498.xml"/><Relationship Id="rId194" Type="http://schemas.openxmlformats.org/officeDocument/2006/relationships/customXml" Target="../ink/ink512.xml"/><Relationship Id="rId208" Type="http://schemas.openxmlformats.org/officeDocument/2006/relationships/customXml" Target="../ink/ink519.xml"/><Relationship Id="rId229" Type="http://schemas.openxmlformats.org/officeDocument/2006/relationships/customXml" Target="../ink/ink529.xml"/><Relationship Id="rId380" Type="http://schemas.openxmlformats.org/officeDocument/2006/relationships/customXml" Target="../ink/ink620.xml"/><Relationship Id="rId240" Type="http://schemas.openxmlformats.org/officeDocument/2006/relationships/image" Target="../media/image2417.png"/><Relationship Id="rId261" Type="http://schemas.openxmlformats.org/officeDocument/2006/relationships/customXml" Target="../ink/ink549.xml"/><Relationship Id="rId14" Type="http://schemas.openxmlformats.org/officeDocument/2006/relationships/image" Target="../media/image2147.png"/><Relationship Id="rId282" Type="http://schemas.openxmlformats.org/officeDocument/2006/relationships/customXml" Target="../ink/ink568.xml"/><Relationship Id="rId317" Type="http://schemas.openxmlformats.org/officeDocument/2006/relationships/image" Target="../media/image2442.png"/><Relationship Id="rId338" Type="http://schemas.openxmlformats.org/officeDocument/2006/relationships/customXml" Target="../ink/ink598.xml"/><Relationship Id="rId359" Type="http://schemas.openxmlformats.org/officeDocument/2006/relationships/customXml" Target="../ink/ink609.xml"/><Relationship Id="rId142" Type="http://schemas.openxmlformats.org/officeDocument/2006/relationships/image" Target="../media/image2380.png"/><Relationship Id="rId163" Type="http://schemas.openxmlformats.org/officeDocument/2006/relationships/customXml" Target="../ink/ink493.xml"/><Relationship Id="rId8" Type="http://schemas.openxmlformats.org/officeDocument/2006/relationships/image" Target="../media/image2144.png"/><Relationship Id="rId184" Type="http://schemas.openxmlformats.org/officeDocument/2006/relationships/image" Target="../media/image2397.png"/><Relationship Id="rId219" Type="http://schemas.openxmlformats.org/officeDocument/2006/relationships/customXml" Target="../ink/ink524.xml"/><Relationship Id="rId370" Type="http://schemas.openxmlformats.org/officeDocument/2006/relationships/image" Target="../media/image2467.png"/><Relationship Id="rId230" Type="http://schemas.openxmlformats.org/officeDocument/2006/relationships/image" Target="../media/image2412.png"/><Relationship Id="rId251" Type="http://schemas.openxmlformats.org/officeDocument/2006/relationships/customXml" Target="../ink/ink540.xml"/><Relationship Id="rId272" Type="http://schemas.openxmlformats.org/officeDocument/2006/relationships/customXml" Target="../ink/ink560.xml"/><Relationship Id="rId293" Type="http://schemas.openxmlformats.org/officeDocument/2006/relationships/image" Target="../media/image2431.png"/><Relationship Id="rId307" Type="http://schemas.openxmlformats.org/officeDocument/2006/relationships/customXml" Target="../ink/ink581.xml"/><Relationship Id="rId328" Type="http://schemas.openxmlformats.org/officeDocument/2006/relationships/customXml" Target="../ink/ink593.xml"/><Relationship Id="rId349" Type="http://schemas.openxmlformats.org/officeDocument/2006/relationships/image" Target="../media/image2457.png"/><Relationship Id="rId88" Type="http://schemas.openxmlformats.org/officeDocument/2006/relationships/image" Target="../media/image2187.png"/><Relationship Id="rId111" Type="http://schemas.openxmlformats.org/officeDocument/2006/relationships/customXml" Target="../ink/ink476.xml"/><Relationship Id="rId132" Type="http://schemas.openxmlformats.org/officeDocument/2006/relationships/image" Target="../media/image2375.png"/><Relationship Id="rId153" Type="http://schemas.openxmlformats.org/officeDocument/2006/relationships/customXml" Target="../ink/ink488.xml"/><Relationship Id="rId174" Type="http://schemas.openxmlformats.org/officeDocument/2006/relationships/customXml" Target="../ink/ink499.xml"/><Relationship Id="rId195" Type="http://schemas.openxmlformats.org/officeDocument/2006/relationships/image" Target="../media/image2402.png"/><Relationship Id="rId209" Type="http://schemas.openxmlformats.org/officeDocument/2006/relationships/image" Target="../media/image2409.png"/><Relationship Id="rId360" Type="http://schemas.openxmlformats.org/officeDocument/2006/relationships/image" Target="../media/image2462.png"/><Relationship Id="rId381" Type="http://schemas.openxmlformats.org/officeDocument/2006/relationships/image" Target="../media/image2472.png"/><Relationship Id="rId220" Type="http://schemas.openxmlformats.org/officeDocument/2006/relationships/image" Target="../media/image2370.png"/><Relationship Id="rId241" Type="http://schemas.openxmlformats.org/officeDocument/2006/relationships/customXml" Target="../ink/ink535.xml"/><Relationship Id="rId262" Type="http://schemas.openxmlformats.org/officeDocument/2006/relationships/customXml" Target="../ink/ink550.xml"/><Relationship Id="rId283" Type="http://schemas.openxmlformats.org/officeDocument/2006/relationships/image" Target="../media/image2426.png"/><Relationship Id="rId318" Type="http://schemas.openxmlformats.org/officeDocument/2006/relationships/customXml" Target="../ink/ink587.xml"/><Relationship Id="rId339" Type="http://schemas.openxmlformats.org/officeDocument/2006/relationships/image" Target="../media/image2452.png"/><Relationship Id="rId78" Type="http://schemas.openxmlformats.org/officeDocument/2006/relationships/image" Target="../media/image2182.png"/><Relationship Id="rId143" Type="http://schemas.openxmlformats.org/officeDocument/2006/relationships/customXml" Target="../ink/ink483.xml"/><Relationship Id="rId164" Type="http://schemas.openxmlformats.org/officeDocument/2006/relationships/image" Target="../media/image2391.png"/><Relationship Id="rId185" Type="http://schemas.openxmlformats.org/officeDocument/2006/relationships/customXml" Target="../ink/ink507.xml"/><Relationship Id="rId350" Type="http://schemas.openxmlformats.org/officeDocument/2006/relationships/customXml" Target="../ink/ink604.xml"/><Relationship Id="rId371" Type="http://schemas.openxmlformats.org/officeDocument/2006/relationships/customXml" Target="../ink/ink615.xml"/><Relationship Id="rId210" Type="http://schemas.openxmlformats.org/officeDocument/2006/relationships/customXml" Target="../ink/ink520.xml"/><Relationship Id="rId231" Type="http://schemas.openxmlformats.org/officeDocument/2006/relationships/customXml" Target="../ink/ink530.xml"/><Relationship Id="rId252" Type="http://schemas.openxmlformats.org/officeDocument/2006/relationships/image" Target="../media/image2423.png"/><Relationship Id="rId273" Type="http://schemas.openxmlformats.org/officeDocument/2006/relationships/customXml" Target="../ink/ink561.xml"/><Relationship Id="rId294" Type="http://schemas.openxmlformats.org/officeDocument/2006/relationships/customXml" Target="../ink/ink574.xml"/><Relationship Id="rId308" Type="http://schemas.openxmlformats.org/officeDocument/2006/relationships/image" Target="../media/image2438.png"/><Relationship Id="rId329" Type="http://schemas.openxmlformats.org/officeDocument/2006/relationships/image" Target="../media/image2447.png"/><Relationship Id="rId89" Type="http://schemas.openxmlformats.org/officeDocument/2006/relationships/customXml" Target="../ink/ink474.xml"/><Relationship Id="rId133" Type="http://schemas.openxmlformats.org/officeDocument/2006/relationships/customXml" Target="../ink/ink478.xml"/><Relationship Id="rId154" Type="http://schemas.openxmlformats.org/officeDocument/2006/relationships/image" Target="../media/image2386.png"/><Relationship Id="rId175" Type="http://schemas.openxmlformats.org/officeDocument/2006/relationships/customXml" Target="../ink/ink500.xml"/><Relationship Id="rId340" Type="http://schemas.openxmlformats.org/officeDocument/2006/relationships/customXml" Target="../ink/ink599.xml"/><Relationship Id="rId361" Type="http://schemas.openxmlformats.org/officeDocument/2006/relationships/customXml" Target="../ink/ink610.xml"/><Relationship Id="rId196" Type="http://schemas.openxmlformats.org/officeDocument/2006/relationships/customXml" Target="../ink/ink513.xml"/><Relationship Id="rId200" Type="http://schemas.openxmlformats.org/officeDocument/2006/relationships/customXml" Target="../ink/ink515.xml"/><Relationship Id="rId382" Type="http://schemas.openxmlformats.org/officeDocument/2006/relationships/customXml" Target="../ink/ink621.xml"/><Relationship Id="rId16" Type="http://schemas.openxmlformats.org/officeDocument/2006/relationships/image" Target="../media/image2148.png"/><Relationship Id="rId221" Type="http://schemas.openxmlformats.org/officeDocument/2006/relationships/customXml" Target="../ink/ink525.xml"/><Relationship Id="rId242" Type="http://schemas.openxmlformats.org/officeDocument/2006/relationships/image" Target="../media/image2418.png"/><Relationship Id="rId263" Type="http://schemas.openxmlformats.org/officeDocument/2006/relationships/customXml" Target="../ink/ink551.xml"/><Relationship Id="rId284" Type="http://schemas.openxmlformats.org/officeDocument/2006/relationships/customXml" Target="../ink/ink569.xml"/><Relationship Id="rId319" Type="http://schemas.openxmlformats.org/officeDocument/2006/relationships/image" Target="../media/image2443.png"/><Relationship Id="rId79" Type="http://schemas.openxmlformats.org/officeDocument/2006/relationships/customXml" Target="../ink/ink470.xml"/><Relationship Id="rId144" Type="http://schemas.openxmlformats.org/officeDocument/2006/relationships/image" Target="../media/image2381.png"/><Relationship Id="rId330" Type="http://schemas.openxmlformats.org/officeDocument/2006/relationships/customXml" Target="../ink/ink594.xml"/><Relationship Id="rId165" Type="http://schemas.openxmlformats.org/officeDocument/2006/relationships/customXml" Target="../ink/ink494.xml"/><Relationship Id="rId186" Type="http://schemas.openxmlformats.org/officeDocument/2006/relationships/image" Target="../media/image2398.png"/><Relationship Id="rId351" Type="http://schemas.openxmlformats.org/officeDocument/2006/relationships/image" Target="../media/image2458.png"/><Relationship Id="rId372" Type="http://schemas.openxmlformats.org/officeDocument/2006/relationships/image" Target="../media/image2468.png"/><Relationship Id="rId211" Type="http://schemas.openxmlformats.org/officeDocument/2006/relationships/image" Target="../media/image2411.png"/><Relationship Id="rId232" Type="http://schemas.openxmlformats.org/officeDocument/2006/relationships/image" Target="../media/image2413.png"/><Relationship Id="rId253" Type="http://schemas.openxmlformats.org/officeDocument/2006/relationships/customXml" Target="../ink/ink541.xml"/><Relationship Id="rId274" Type="http://schemas.openxmlformats.org/officeDocument/2006/relationships/customXml" Target="../ink/ink562.xml"/><Relationship Id="rId295" Type="http://schemas.openxmlformats.org/officeDocument/2006/relationships/image" Target="../media/image2432.png"/><Relationship Id="rId309" Type="http://schemas.openxmlformats.org/officeDocument/2006/relationships/customXml" Target="../ink/ink582.xml"/><Relationship Id="rId134" Type="http://schemas.openxmlformats.org/officeDocument/2006/relationships/image" Target="../media/image2376.png"/><Relationship Id="rId320" Type="http://schemas.openxmlformats.org/officeDocument/2006/relationships/customXml" Target="../ink/ink588.xml"/><Relationship Id="rId80" Type="http://schemas.openxmlformats.org/officeDocument/2006/relationships/image" Target="../media/image2183.png"/><Relationship Id="rId155" Type="http://schemas.openxmlformats.org/officeDocument/2006/relationships/customXml" Target="../ink/ink489.xml"/><Relationship Id="rId176" Type="http://schemas.openxmlformats.org/officeDocument/2006/relationships/customXml" Target="../ink/ink501.xml"/><Relationship Id="rId197" Type="http://schemas.openxmlformats.org/officeDocument/2006/relationships/image" Target="../media/image2403.png"/><Relationship Id="rId341" Type="http://schemas.openxmlformats.org/officeDocument/2006/relationships/image" Target="../media/image2453.png"/><Relationship Id="rId362" Type="http://schemas.openxmlformats.org/officeDocument/2006/relationships/image" Target="../media/image2463.png"/><Relationship Id="rId383" Type="http://schemas.openxmlformats.org/officeDocument/2006/relationships/image" Target="../media/image2473.png"/><Relationship Id="rId201" Type="http://schemas.openxmlformats.org/officeDocument/2006/relationships/image" Target="../media/image2405.png"/><Relationship Id="rId222" Type="http://schemas.openxmlformats.org/officeDocument/2006/relationships/image" Target="../media/image2371.png"/><Relationship Id="rId243" Type="http://schemas.openxmlformats.org/officeDocument/2006/relationships/customXml" Target="../ink/ink536.xml"/><Relationship Id="rId264" Type="http://schemas.openxmlformats.org/officeDocument/2006/relationships/customXml" Target="../ink/ink552.xml"/><Relationship Id="rId285" Type="http://schemas.openxmlformats.org/officeDocument/2006/relationships/image" Target="../media/image2427.png"/><Relationship Id="rId310" Type="http://schemas.openxmlformats.org/officeDocument/2006/relationships/image" Target="../media/image2439.png"/><Relationship Id="rId145" Type="http://schemas.openxmlformats.org/officeDocument/2006/relationships/customXml" Target="../ink/ink484.xml"/><Relationship Id="rId166" Type="http://schemas.openxmlformats.org/officeDocument/2006/relationships/image" Target="../media/image2392.png"/><Relationship Id="rId187" Type="http://schemas.openxmlformats.org/officeDocument/2006/relationships/customXml" Target="../ink/ink508.xml"/><Relationship Id="rId331" Type="http://schemas.openxmlformats.org/officeDocument/2006/relationships/image" Target="../media/image2448.png"/><Relationship Id="rId352" Type="http://schemas.openxmlformats.org/officeDocument/2006/relationships/customXml" Target="../ink/ink605.xml"/><Relationship Id="rId373" Type="http://schemas.openxmlformats.org/officeDocument/2006/relationships/customXml" Target="../ink/ink616.xml"/><Relationship Id="rId1" Type="http://schemas.openxmlformats.org/officeDocument/2006/relationships/tags" Target="../tags/tag4.xml"/><Relationship Id="rId212" Type="http://schemas.openxmlformats.org/officeDocument/2006/relationships/image" Target="../media/image6.png"/><Relationship Id="rId233" Type="http://schemas.openxmlformats.org/officeDocument/2006/relationships/customXml" Target="../ink/ink531.xml"/><Relationship Id="rId254" Type="http://schemas.openxmlformats.org/officeDocument/2006/relationships/customXml" Target="../ink/ink542.xml"/><Relationship Id="rId275" Type="http://schemas.openxmlformats.org/officeDocument/2006/relationships/customXml" Target="../ink/ink563.xml"/><Relationship Id="rId296" Type="http://schemas.openxmlformats.org/officeDocument/2006/relationships/customXml" Target="../ink/ink575.xml"/><Relationship Id="rId300" Type="http://schemas.openxmlformats.org/officeDocument/2006/relationships/image" Target="../media/image2434.png"/><Relationship Id="rId81" Type="http://schemas.openxmlformats.org/officeDocument/2006/relationships/customXml" Target="../ink/ink471.xml"/><Relationship Id="rId135" Type="http://schemas.openxmlformats.org/officeDocument/2006/relationships/customXml" Target="../ink/ink479.xml"/><Relationship Id="rId156" Type="http://schemas.openxmlformats.org/officeDocument/2006/relationships/image" Target="../media/image2387.png"/><Relationship Id="rId177" Type="http://schemas.openxmlformats.org/officeDocument/2006/relationships/customXml" Target="../ink/ink502.xml"/><Relationship Id="rId198" Type="http://schemas.openxmlformats.org/officeDocument/2006/relationships/customXml" Target="../ink/ink514.xml"/><Relationship Id="rId321" Type="http://schemas.openxmlformats.org/officeDocument/2006/relationships/customXml" Target="../ink/ink589.xml"/><Relationship Id="rId342" Type="http://schemas.openxmlformats.org/officeDocument/2006/relationships/customXml" Target="../ink/ink600.xml"/><Relationship Id="rId363" Type="http://schemas.openxmlformats.org/officeDocument/2006/relationships/customXml" Target="../ink/ink611.xml"/><Relationship Id="rId384" Type="http://schemas.openxmlformats.org/officeDocument/2006/relationships/customXml" Target="../ink/ink622.xml"/><Relationship Id="rId202" Type="http://schemas.openxmlformats.org/officeDocument/2006/relationships/customXml" Target="../ink/ink516.xml"/><Relationship Id="rId223" Type="http://schemas.openxmlformats.org/officeDocument/2006/relationships/customXml" Target="../ink/ink526.xml"/><Relationship Id="rId244" Type="http://schemas.openxmlformats.org/officeDocument/2006/relationships/image" Target="../media/image2419.png"/><Relationship Id="rId18" Type="http://schemas.openxmlformats.org/officeDocument/2006/relationships/image" Target="../media/image2149.png"/><Relationship Id="rId265" Type="http://schemas.openxmlformats.org/officeDocument/2006/relationships/customXml" Target="../ink/ink553.xml"/><Relationship Id="rId286" Type="http://schemas.openxmlformats.org/officeDocument/2006/relationships/customXml" Target="../ink/ink570.xml"/><Relationship Id="rId146" Type="http://schemas.openxmlformats.org/officeDocument/2006/relationships/image" Target="../media/image2382.png"/><Relationship Id="rId167" Type="http://schemas.openxmlformats.org/officeDocument/2006/relationships/customXml" Target="../ink/ink495.xml"/><Relationship Id="rId188" Type="http://schemas.openxmlformats.org/officeDocument/2006/relationships/image" Target="../media/image2399.png"/><Relationship Id="rId311" Type="http://schemas.openxmlformats.org/officeDocument/2006/relationships/customXml" Target="../ink/ink583.xml"/><Relationship Id="rId332" Type="http://schemas.openxmlformats.org/officeDocument/2006/relationships/customXml" Target="../ink/ink595.xml"/><Relationship Id="rId353" Type="http://schemas.openxmlformats.org/officeDocument/2006/relationships/image" Target="../media/image2459.png"/><Relationship Id="rId374" Type="http://schemas.openxmlformats.org/officeDocument/2006/relationships/image" Target="../media/image2469.png"/><Relationship Id="rId213" Type="http://schemas.openxmlformats.org/officeDocument/2006/relationships/customXml" Target="../ink/ink521.xml"/><Relationship Id="rId234" Type="http://schemas.openxmlformats.org/officeDocument/2006/relationships/image" Target="../media/image2414.png"/><Relationship Id="rId2" Type="http://schemas.microsoft.com/office/2007/relationships/media" Target="../media/media7.m4a"/><Relationship Id="rId255" Type="http://schemas.openxmlformats.org/officeDocument/2006/relationships/customXml" Target="../ink/ink543.xml"/><Relationship Id="rId276" Type="http://schemas.openxmlformats.org/officeDocument/2006/relationships/customXml" Target="../ink/ink564.xml"/><Relationship Id="rId297" Type="http://schemas.openxmlformats.org/officeDocument/2006/relationships/image" Target="../media/image2433.png"/><Relationship Id="rId136" Type="http://schemas.openxmlformats.org/officeDocument/2006/relationships/image" Target="../media/image2377.png"/><Relationship Id="rId157" Type="http://schemas.openxmlformats.org/officeDocument/2006/relationships/customXml" Target="../ink/ink490.xml"/><Relationship Id="rId178" Type="http://schemas.openxmlformats.org/officeDocument/2006/relationships/customXml" Target="../ink/ink503.xml"/><Relationship Id="rId301" Type="http://schemas.openxmlformats.org/officeDocument/2006/relationships/customXml" Target="../ink/ink578.xml"/><Relationship Id="rId322" Type="http://schemas.openxmlformats.org/officeDocument/2006/relationships/image" Target="../media/image2444.png"/><Relationship Id="rId343" Type="http://schemas.openxmlformats.org/officeDocument/2006/relationships/image" Target="../media/image2454.png"/><Relationship Id="rId364" Type="http://schemas.openxmlformats.org/officeDocument/2006/relationships/image" Target="../media/image2464.png"/><Relationship Id="rId82" Type="http://schemas.openxmlformats.org/officeDocument/2006/relationships/image" Target="../media/image2184.png"/><Relationship Id="rId199" Type="http://schemas.openxmlformats.org/officeDocument/2006/relationships/image" Target="../media/image2404.png"/><Relationship Id="rId203" Type="http://schemas.openxmlformats.org/officeDocument/2006/relationships/image" Target="../media/image2406.png"/><Relationship Id="rId385" Type="http://schemas.openxmlformats.org/officeDocument/2006/relationships/image" Target="../media/image2474.png"/><Relationship Id="rId224" Type="http://schemas.openxmlformats.org/officeDocument/2006/relationships/image" Target="../media/image2372.png"/><Relationship Id="rId245" Type="http://schemas.openxmlformats.org/officeDocument/2006/relationships/customXml" Target="../ink/ink537.xml"/><Relationship Id="rId266" Type="http://schemas.openxmlformats.org/officeDocument/2006/relationships/customXml" Target="../ink/ink554.xml"/><Relationship Id="rId287" Type="http://schemas.openxmlformats.org/officeDocument/2006/relationships/image" Target="../media/image2428.png"/><Relationship Id="rId147" Type="http://schemas.openxmlformats.org/officeDocument/2006/relationships/customXml" Target="../ink/ink485.xml"/><Relationship Id="rId168" Type="http://schemas.openxmlformats.org/officeDocument/2006/relationships/image" Target="../media/image2393.png"/><Relationship Id="rId312" Type="http://schemas.openxmlformats.org/officeDocument/2006/relationships/customXml" Target="../ink/ink584.xml"/><Relationship Id="rId333" Type="http://schemas.openxmlformats.org/officeDocument/2006/relationships/image" Target="../media/image2449.png"/><Relationship Id="rId354" Type="http://schemas.openxmlformats.org/officeDocument/2006/relationships/customXml" Target="../ink/ink606.xml"/><Relationship Id="rId189" Type="http://schemas.openxmlformats.org/officeDocument/2006/relationships/customXml" Target="../ink/ink509.xml"/><Relationship Id="rId375" Type="http://schemas.openxmlformats.org/officeDocument/2006/relationships/customXml" Target="../ink/ink617.xml"/><Relationship Id="rId3" Type="http://schemas.openxmlformats.org/officeDocument/2006/relationships/audio" Target="../media/media7.m4a"/><Relationship Id="rId214" Type="http://schemas.openxmlformats.org/officeDocument/2006/relationships/image" Target="../media/image2367.png"/><Relationship Id="rId235" Type="http://schemas.openxmlformats.org/officeDocument/2006/relationships/customXml" Target="../ink/ink532.xml"/><Relationship Id="rId256" Type="http://schemas.openxmlformats.org/officeDocument/2006/relationships/customXml" Target="../ink/ink544.xml"/><Relationship Id="rId277" Type="http://schemas.openxmlformats.org/officeDocument/2006/relationships/customXml" Target="../ink/ink565.xml"/><Relationship Id="rId298" Type="http://schemas.openxmlformats.org/officeDocument/2006/relationships/customXml" Target="../ink/ink576.xml"/><Relationship Id="rId137" Type="http://schemas.openxmlformats.org/officeDocument/2006/relationships/customXml" Target="../ink/ink480.xml"/><Relationship Id="rId158" Type="http://schemas.openxmlformats.org/officeDocument/2006/relationships/image" Target="../media/image2388.png"/><Relationship Id="rId302" Type="http://schemas.openxmlformats.org/officeDocument/2006/relationships/image" Target="../media/image2435.png"/><Relationship Id="rId323" Type="http://schemas.openxmlformats.org/officeDocument/2006/relationships/customXml" Target="../ink/ink590.xml"/><Relationship Id="rId344" Type="http://schemas.openxmlformats.org/officeDocument/2006/relationships/customXml" Target="../ink/ink601.xml"/><Relationship Id="rId83" Type="http://schemas.openxmlformats.org/officeDocument/2006/relationships/customXml" Target="../ink/ink472.xml"/><Relationship Id="rId179" Type="http://schemas.openxmlformats.org/officeDocument/2006/relationships/customXml" Target="../ink/ink504.xml"/><Relationship Id="rId365" Type="http://schemas.openxmlformats.org/officeDocument/2006/relationships/customXml" Target="../ink/ink612.xml"/><Relationship Id="rId386" Type="http://schemas.openxmlformats.org/officeDocument/2006/relationships/image" Target="../media/image1.png"/><Relationship Id="rId190" Type="http://schemas.openxmlformats.org/officeDocument/2006/relationships/image" Target="../media/image2400.png"/><Relationship Id="rId204" Type="http://schemas.openxmlformats.org/officeDocument/2006/relationships/customXml" Target="../ink/ink517.xml"/><Relationship Id="rId225" Type="http://schemas.openxmlformats.org/officeDocument/2006/relationships/customXml" Target="../ink/ink527.xml"/><Relationship Id="rId246" Type="http://schemas.openxmlformats.org/officeDocument/2006/relationships/image" Target="../media/image2420.png"/><Relationship Id="rId267" Type="http://schemas.openxmlformats.org/officeDocument/2006/relationships/customXml" Target="../ink/ink555.xml"/><Relationship Id="rId288" Type="http://schemas.openxmlformats.org/officeDocument/2006/relationships/customXml" Target="../ink/ink571.xml"/><Relationship Id="rId313" Type="http://schemas.openxmlformats.org/officeDocument/2006/relationships/image" Target="../media/image2440.png"/><Relationship Id="rId148" Type="http://schemas.openxmlformats.org/officeDocument/2006/relationships/image" Target="../media/image2383.png"/><Relationship Id="rId169" Type="http://schemas.openxmlformats.org/officeDocument/2006/relationships/image" Target="../media/image5.png"/><Relationship Id="rId10" Type="http://schemas.openxmlformats.org/officeDocument/2006/relationships/image" Target="../media/image2145.png"/><Relationship Id="rId334" Type="http://schemas.openxmlformats.org/officeDocument/2006/relationships/customXml" Target="../ink/ink596.xml"/><Relationship Id="rId355" Type="http://schemas.openxmlformats.org/officeDocument/2006/relationships/customXml" Target="../ink/ink607.xml"/><Relationship Id="rId376" Type="http://schemas.openxmlformats.org/officeDocument/2006/relationships/image" Target="../media/image2470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2395.png"/><Relationship Id="rId215" Type="http://schemas.openxmlformats.org/officeDocument/2006/relationships/customXml" Target="../ink/ink522.xml"/><Relationship Id="rId236" Type="http://schemas.openxmlformats.org/officeDocument/2006/relationships/image" Target="../media/image2415.png"/><Relationship Id="rId257" Type="http://schemas.openxmlformats.org/officeDocument/2006/relationships/customXml" Target="../ink/ink545.xml"/><Relationship Id="rId278" Type="http://schemas.openxmlformats.org/officeDocument/2006/relationships/customXml" Target="../ink/ink566.xml"/><Relationship Id="rId303" Type="http://schemas.openxmlformats.org/officeDocument/2006/relationships/customXml" Target="../ink/ink579.xml"/><Relationship Id="rId84" Type="http://schemas.openxmlformats.org/officeDocument/2006/relationships/image" Target="../media/image23460.png"/><Relationship Id="rId138" Type="http://schemas.openxmlformats.org/officeDocument/2006/relationships/image" Target="../media/image2378.png"/><Relationship Id="rId345" Type="http://schemas.openxmlformats.org/officeDocument/2006/relationships/image" Target="../media/image2455.png"/><Relationship Id="rId191" Type="http://schemas.openxmlformats.org/officeDocument/2006/relationships/customXml" Target="../ink/ink510.xml"/><Relationship Id="rId205" Type="http://schemas.openxmlformats.org/officeDocument/2006/relationships/image" Target="../media/image2407.png"/><Relationship Id="rId247" Type="http://schemas.openxmlformats.org/officeDocument/2006/relationships/customXml" Target="../ink/ink538.xml"/><Relationship Id="rId289" Type="http://schemas.openxmlformats.org/officeDocument/2006/relationships/image" Target="../media/image2429.png"/><Relationship Id="rId149" Type="http://schemas.openxmlformats.org/officeDocument/2006/relationships/customXml" Target="../ink/ink486.xml"/><Relationship Id="rId314" Type="http://schemas.openxmlformats.org/officeDocument/2006/relationships/customXml" Target="../ink/ink585.xml"/><Relationship Id="rId356" Type="http://schemas.openxmlformats.org/officeDocument/2006/relationships/image" Target="../media/image2460.png"/><Relationship Id="rId160" Type="http://schemas.openxmlformats.org/officeDocument/2006/relationships/image" Target="../media/image2389.png"/><Relationship Id="rId216" Type="http://schemas.openxmlformats.org/officeDocument/2006/relationships/image" Target="../media/image2368.png"/><Relationship Id="rId258" Type="http://schemas.openxmlformats.org/officeDocument/2006/relationships/customXml" Target="../ink/ink546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33.xml"/><Relationship Id="rId21" Type="http://schemas.openxmlformats.org/officeDocument/2006/relationships/image" Target="../media/image2483.png"/><Relationship Id="rId42" Type="http://schemas.openxmlformats.org/officeDocument/2006/relationships/image" Target="../media/image8.png"/><Relationship Id="rId47" Type="http://schemas.openxmlformats.org/officeDocument/2006/relationships/customXml" Target="../ink/ink643.xml"/><Relationship Id="rId63" Type="http://schemas.openxmlformats.org/officeDocument/2006/relationships/customXml" Target="../ink/ink657.xml"/><Relationship Id="rId68" Type="http://schemas.openxmlformats.org/officeDocument/2006/relationships/image" Target="../media/image2501.png"/><Relationship Id="rId84" Type="http://schemas.openxmlformats.org/officeDocument/2006/relationships/customXml" Target="../ink/ink668.xml"/><Relationship Id="rId89" Type="http://schemas.openxmlformats.org/officeDocument/2006/relationships/customXml" Target="../ink/ink671.xml"/><Relationship Id="rId16" Type="http://schemas.openxmlformats.org/officeDocument/2006/relationships/customXml" Target="../ink/ink628.xml"/><Relationship Id="rId107" Type="http://schemas.openxmlformats.org/officeDocument/2006/relationships/customXml" Target="../ink/ink681.xml"/><Relationship Id="rId11" Type="http://schemas.openxmlformats.org/officeDocument/2006/relationships/image" Target="../media/image2478.png"/><Relationship Id="rId32" Type="http://schemas.openxmlformats.org/officeDocument/2006/relationships/customXml" Target="../ink/ink636.xml"/><Relationship Id="rId37" Type="http://schemas.openxmlformats.org/officeDocument/2006/relationships/image" Target="../media/image2491.png"/><Relationship Id="rId53" Type="http://schemas.openxmlformats.org/officeDocument/2006/relationships/customXml" Target="../ink/ink647.xml"/><Relationship Id="rId58" Type="http://schemas.openxmlformats.org/officeDocument/2006/relationships/customXml" Target="../ink/ink652.xml"/><Relationship Id="rId74" Type="http://schemas.openxmlformats.org/officeDocument/2006/relationships/image" Target="../media/image2504.png"/><Relationship Id="rId79" Type="http://schemas.openxmlformats.org/officeDocument/2006/relationships/customXml" Target="../ink/ink665.xml"/><Relationship Id="rId102" Type="http://schemas.openxmlformats.org/officeDocument/2006/relationships/customXml" Target="../ink/ink678.xml"/><Relationship Id="rId5" Type="http://schemas.openxmlformats.org/officeDocument/2006/relationships/image" Target="../media/image7.png"/><Relationship Id="rId90" Type="http://schemas.openxmlformats.org/officeDocument/2006/relationships/image" Target="../media/image2510.png"/><Relationship Id="rId95" Type="http://schemas.openxmlformats.org/officeDocument/2006/relationships/image" Target="../media/image2512.png"/><Relationship Id="rId22" Type="http://schemas.openxmlformats.org/officeDocument/2006/relationships/customXml" Target="../ink/ink631.xml"/><Relationship Id="rId27" Type="http://schemas.openxmlformats.org/officeDocument/2006/relationships/image" Target="../media/image2486.png"/><Relationship Id="rId43" Type="http://schemas.openxmlformats.org/officeDocument/2006/relationships/customXml" Target="../ink/ink641.xml"/><Relationship Id="rId48" Type="http://schemas.openxmlformats.org/officeDocument/2006/relationships/image" Target="../media/image2497.png"/><Relationship Id="rId64" Type="http://schemas.openxmlformats.org/officeDocument/2006/relationships/image" Target="../media/image2499.png"/><Relationship Id="rId69" Type="http://schemas.openxmlformats.org/officeDocument/2006/relationships/customXml" Target="../ink/ink660.xml"/><Relationship Id="rId80" Type="http://schemas.openxmlformats.org/officeDocument/2006/relationships/image" Target="../media/image2506.png"/><Relationship Id="rId85" Type="http://schemas.openxmlformats.org/officeDocument/2006/relationships/image" Target="../media/image2508.png"/><Relationship Id="rId12" Type="http://schemas.openxmlformats.org/officeDocument/2006/relationships/customXml" Target="../ink/ink626.xml"/><Relationship Id="rId17" Type="http://schemas.openxmlformats.org/officeDocument/2006/relationships/image" Target="../media/image2481.png"/><Relationship Id="rId33" Type="http://schemas.openxmlformats.org/officeDocument/2006/relationships/image" Target="../media/image2489.png"/><Relationship Id="rId38" Type="http://schemas.openxmlformats.org/officeDocument/2006/relationships/customXml" Target="../ink/ink639.xml"/><Relationship Id="rId59" Type="http://schemas.openxmlformats.org/officeDocument/2006/relationships/customXml" Target="../ink/ink653.xml"/><Relationship Id="rId103" Type="http://schemas.openxmlformats.org/officeDocument/2006/relationships/image" Target="../media/image2515.png"/><Relationship Id="rId108" Type="http://schemas.openxmlformats.org/officeDocument/2006/relationships/customXml" Target="../ink/ink682.xml"/><Relationship Id="rId54" Type="http://schemas.openxmlformats.org/officeDocument/2006/relationships/customXml" Target="../ink/ink648.xml"/><Relationship Id="rId70" Type="http://schemas.openxmlformats.org/officeDocument/2006/relationships/image" Target="../media/image2502.png"/><Relationship Id="rId75" Type="http://schemas.openxmlformats.org/officeDocument/2006/relationships/customXml" Target="../ink/ink663.xml"/><Relationship Id="rId91" Type="http://schemas.openxmlformats.org/officeDocument/2006/relationships/customXml" Target="../ink/ink672.xml"/><Relationship Id="rId96" Type="http://schemas.openxmlformats.org/officeDocument/2006/relationships/customXml" Target="../ink/ink675.xml"/><Relationship Id="rId1" Type="http://schemas.openxmlformats.org/officeDocument/2006/relationships/tags" Target="../tags/tag5.xml"/><Relationship Id="rId6" Type="http://schemas.openxmlformats.org/officeDocument/2006/relationships/customXml" Target="../ink/ink623.xml"/><Relationship Id="rId15" Type="http://schemas.openxmlformats.org/officeDocument/2006/relationships/image" Target="../media/image2480.png"/><Relationship Id="rId23" Type="http://schemas.openxmlformats.org/officeDocument/2006/relationships/image" Target="../media/image2484.png"/><Relationship Id="rId28" Type="http://schemas.openxmlformats.org/officeDocument/2006/relationships/customXml" Target="../ink/ink634.xml"/><Relationship Id="rId36" Type="http://schemas.openxmlformats.org/officeDocument/2006/relationships/customXml" Target="../ink/ink638.xml"/><Relationship Id="rId49" Type="http://schemas.openxmlformats.org/officeDocument/2006/relationships/customXml" Target="../ink/ink644.xml"/><Relationship Id="rId57" Type="http://schemas.openxmlformats.org/officeDocument/2006/relationships/customXml" Target="../ink/ink651.xml"/><Relationship Id="rId106" Type="http://schemas.openxmlformats.org/officeDocument/2006/relationships/customXml" Target="../ink/ink680.xml"/><Relationship Id="rId10" Type="http://schemas.openxmlformats.org/officeDocument/2006/relationships/customXml" Target="../ink/ink625.xml"/><Relationship Id="rId31" Type="http://schemas.openxmlformats.org/officeDocument/2006/relationships/image" Target="../media/image2488.png"/><Relationship Id="rId44" Type="http://schemas.openxmlformats.org/officeDocument/2006/relationships/image" Target="../media/image2495.png"/><Relationship Id="rId52" Type="http://schemas.openxmlformats.org/officeDocument/2006/relationships/customXml" Target="../ink/ink646.xml"/><Relationship Id="rId60" Type="http://schemas.openxmlformats.org/officeDocument/2006/relationships/customXml" Target="../ink/ink654.xml"/><Relationship Id="rId65" Type="http://schemas.openxmlformats.org/officeDocument/2006/relationships/customXml" Target="../ink/ink658.xml"/><Relationship Id="rId73" Type="http://schemas.openxmlformats.org/officeDocument/2006/relationships/customXml" Target="../ink/ink662.xml"/><Relationship Id="rId78" Type="http://schemas.openxmlformats.org/officeDocument/2006/relationships/image" Target="../media/image2430.png"/><Relationship Id="rId81" Type="http://schemas.openxmlformats.org/officeDocument/2006/relationships/customXml" Target="../ink/ink666.xml"/><Relationship Id="rId86" Type="http://schemas.openxmlformats.org/officeDocument/2006/relationships/customXml" Target="../ink/ink669.xml"/><Relationship Id="rId94" Type="http://schemas.openxmlformats.org/officeDocument/2006/relationships/customXml" Target="../ink/ink674.xml"/><Relationship Id="rId99" Type="http://schemas.openxmlformats.org/officeDocument/2006/relationships/image" Target="../media/image2450.png"/><Relationship Id="rId101" Type="http://schemas.openxmlformats.org/officeDocument/2006/relationships/image" Target="../media/image25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77.png"/><Relationship Id="rId13" Type="http://schemas.openxmlformats.org/officeDocument/2006/relationships/image" Target="../media/image2479.png"/><Relationship Id="rId18" Type="http://schemas.openxmlformats.org/officeDocument/2006/relationships/customXml" Target="../ink/ink629.xml"/><Relationship Id="rId39" Type="http://schemas.openxmlformats.org/officeDocument/2006/relationships/image" Target="../media/image2492.png"/><Relationship Id="rId109" Type="http://schemas.openxmlformats.org/officeDocument/2006/relationships/image" Target="../media/image1.png"/><Relationship Id="rId34" Type="http://schemas.openxmlformats.org/officeDocument/2006/relationships/customXml" Target="../ink/ink637.xml"/><Relationship Id="rId50" Type="http://schemas.openxmlformats.org/officeDocument/2006/relationships/image" Target="../media/image2498.png"/><Relationship Id="rId55" Type="http://schemas.openxmlformats.org/officeDocument/2006/relationships/customXml" Target="../ink/ink649.xml"/><Relationship Id="rId76" Type="http://schemas.openxmlformats.org/officeDocument/2006/relationships/image" Target="../media/image2505.png"/><Relationship Id="rId97" Type="http://schemas.openxmlformats.org/officeDocument/2006/relationships/image" Target="../media/image2513.png"/><Relationship Id="rId104" Type="http://schemas.openxmlformats.org/officeDocument/2006/relationships/image" Target="../media/image9.png"/><Relationship Id="rId7" Type="http://schemas.openxmlformats.org/officeDocument/2006/relationships/image" Target="../media/image2476.png"/><Relationship Id="rId71" Type="http://schemas.openxmlformats.org/officeDocument/2006/relationships/customXml" Target="../ink/ink661.xml"/><Relationship Id="rId92" Type="http://schemas.openxmlformats.org/officeDocument/2006/relationships/image" Target="../media/image2511.png"/><Relationship Id="rId2" Type="http://schemas.microsoft.com/office/2007/relationships/media" Target="../media/media8.m4a"/><Relationship Id="rId29" Type="http://schemas.openxmlformats.org/officeDocument/2006/relationships/image" Target="../media/image2487.png"/><Relationship Id="rId24" Type="http://schemas.openxmlformats.org/officeDocument/2006/relationships/customXml" Target="../ink/ink632.xml"/><Relationship Id="rId40" Type="http://schemas.openxmlformats.org/officeDocument/2006/relationships/customXml" Target="../ink/ink640.xml"/><Relationship Id="rId45" Type="http://schemas.openxmlformats.org/officeDocument/2006/relationships/customXml" Target="../ink/ink642.xml"/><Relationship Id="rId66" Type="http://schemas.openxmlformats.org/officeDocument/2006/relationships/image" Target="../media/image2500.png"/><Relationship Id="rId87" Type="http://schemas.openxmlformats.org/officeDocument/2006/relationships/image" Target="../media/image2509.png"/><Relationship Id="rId61" Type="http://schemas.openxmlformats.org/officeDocument/2006/relationships/customXml" Target="../ink/ink655.xml"/><Relationship Id="rId82" Type="http://schemas.openxmlformats.org/officeDocument/2006/relationships/image" Target="../media/image2507.png"/><Relationship Id="rId19" Type="http://schemas.openxmlformats.org/officeDocument/2006/relationships/image" Target="../media/image2482.png"/><Relationship Id="rId14" Type="http://schemas.openxmlformats.org/officeDocument/2006/relationships/customXml" Target="../ink/ink627.xml"/><Relationship Id="rId30" Type="http://schemas.openxmlformats.org/officeDocument/2006/relationships/customXml" Target="../ink/ink635.xml"/><Relationship Id="rId35" Type="http://schemas.openxmlformats.org/officeDocument/2006/relationships/image" Target="../media/image2490.png"/><Relationship Id="rId56" Type="http://schemas.openxmlformats.org/officeDocument/2006/relationships/customXml" Target="../ink/ink650.xml"/><Relationship Id="rId77" Type="http://schemas.openxmlformats.org/officeDocument/2006/relationships/customXml" Target="../ink/ink664.xml"/><Relationship Id="rId100" Type="http://schemas.openxmlformats.org/officeDocument/2006/relationships/customXml" Target="../ink/ink677.xml"/><Relationship Id="rId105" Type="http://schemas.openxmlformats.org/officeDocument/2006/relationships/customXml" Target="../ink/ink679.xml"/><Relationship Id="rId8" Type="http://schemas.openxmlformats.org/officeDocument/2006/relationships/customXml" Target="../ink/ink624.xml"/><Relationship Id="rId51" Type="http://schemas.openxmlformats.org/officeDocument/2006/relationships/customXml" Target="../ink/ink645.xml"/><Relationship Id="rId72" Type="http://schemas.openxmlformats.org/officeDocument/2006/relationships/image" Target="../media/image2503.png"/><Relationship Id="rId93" Type="http://schemas.openxmlformats.org/officeDocument/2006/relationships/customXml" Target="../ink/ink673.xml"/><Relationship Id="rId98" Type="http://schemas.openxmlformats.org/officeDocument/2006/relationships/customXml" Target="../ink/ink676.xml"/><Relationship Id="rId3" Type="http://schemas.openxmlformats.org/officeDocument/2006/relationships/audio" Target="../media/media8.m4a"/><Relationship Id="rId25" Type="http://schemas.openxmlformats.org/officeDocument/2006/relationships/image" Target="../media/image2485.png"/><Relationship Id="rId46" Type="http://schemas.openxmlformats.org/officeDocument/2006/relationships/image" Target="../media/image2496.png"/><Relationship Id="rId67" Type="http://schemas.openxmlformats.org/officeDocument/2006/relationships/customXml" Target="../ink/ink659.xml"/><Relationship Id="rId20" Type="http://schemas.openxmlformats.org/officeDocument/2006/relationships/customXml" Target="../ink/ink630.xml"/><Relationship Id="rId41" Type="http://schemas.openxmlformats.org/officeDocument/2006/relationships/image" Target="../media/image2493.png"/><Relationship Id="rId62" Type="http://schemas.openxmlformats.org/officeDocument/2006/relationships/customXml" Target="../ink/ink656.xml"/><Relationship Id="rId83" Type="http://schemas.openxmlformats.org/officeDocument/2006/relationships/customXml" Target="../ink/ink667.xml"/><Relationship Id="rId88" Type="http://schemas.openxmlformats.org/officeDocument/2006/relationships/customXml" Target="../ink/ink670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94.xml"/><Relationship Id="rId21" Type="http://schemas.openxmlformats.org/officeDocument/2006/relationships/image" Target="../media/image2525.png"/><Relationship Id="rId42" Type="http://schemas.openxmlformats.org/officeDocument/2006/relationships/customXml" Target="../ink/ink702.xml"/><Relationship Id="rId47" Type="http://schemas.openxmlformats.org/officeDocument/2006/relationships/image" Target="../media/image2538.png"/><Relationship Id="rId63" Type="http://schemas.openxmlformats.org/officeDocument/2006/relationships/image" Target="../media/image2545.png"/><Relationship Id="rId68" Type="http://schemas.openxmlformats.org/officeDocument/2006/relationships/customXml" Target="../ink/ink715.xml"/><Relationship Id="rId2" Type="http://schemas.openxmlformats.org/officeDocument/2006/relationships/audio" Target="../media/media9.m4a"/><Relationship Id="rId16" Type="http://schemas.openxmlformats.org/officeDocument/2006/relationships/customXml" Target="../ink/ink689.xml"/><Relationship Id="rId29" Type="http://schemas.openxmlformats.org/officeDocument/2006/relationships/image" Target="../media/image2529.png"/><Relationship Id="rId11" Type="http://schemas.openxmlformats.org/officeDocument/2006/relationships/image" Target="../media/image2520.png"/><Relationship Id="rId24" Type="http://schemas.openxmlformats.org/officeDocument/2006/relationships/customXml" Target="../ink/ink693.xml"/><Relationship Id="rId32" Type="http://schemas.openxmlformats.org/officeDocument/2006/relationships/customXml" Target="../ink/ink697.xml"/><Relationship Id="rId37" Type="http://schemas.openxmlformats.org/officeDocument/2006/relationships/image" Target="../media/image2533.png"/><Relationship Id="rId40" Type="http://schemas.openxmlformats.org/officeDocument/2006/relationships/customXml" Target="../ink/ink701.xml"/><Relationship Id="rId45" Type="http://schemas.openxmlformats.org/officeDocument/2006/relationships/image" Target="../media/image2537.png"/><Relationship Id="rId53" Type="http://schemas.openxmlformats.org/officeDocument/2006/relationships/image" Target="../media/image2541.png"/><Relationship Id="rId58" Type="http://schemas.openxmlformats.org/officeDocument/2006/relationships/customXml" Target="../ink/ink710.xml"/><Relationship Id="rId66" Type="http://schemas.openxmlformats.org/officeDocument/2006/relationships/customXml" Target="../ink/ink714.xml"/><Relationship Id="rId74" Type="http://schemas.openxmlformats.org/officeDocument/2006/relationships/customXml" Target="../ink/ink718.xml"/><Relationship Id="rId5" Type="http://schemas.openxmlformats.org/officeDocument/2006/relationships/image" Target="../media/image2517.png"/><Relationship Id="rId61" Type="http://schemas.openxmlformats.org/officeDocument/2006/relationships/image" Target="../media/image2544.png"/><Relationship Id="rId19" Type="http://schemas.openxmlformats.org/officeDocument/2006/relationships/image" Target="../media/image2524.png"/><Relationship Id="rId14" Type="http://schemas.openxmlformats.org/officeDocument/2006/relationships/customXml" Target="../ink/ink688.xml"/><Relationship Id="rId22" Type="http://schemas.openxmlformats.org/officeDocument/2006/relationships/customXml" Target="../ink/ink692.xml"/><Relationship Id="rId27" Type="http://schemas.openxmlformats.org/officeDocument/2006/relationships/image" Target="../media/image2528.png"/><Relationship Id="rId30" Type="http://schemas.openxmlformats.org/officeDocument/2006/relationships/customXml" Target="../ink/ink696.xml"/><Relationship Id="rId35" Type="http://schemas.openxmlformats.org/officeDocument/2006/relationships/image" Target="../media/image2532.png"/><Relationship Id="rId43" Type="http://schemas.openxmlformats.org/officeDocument/2006/relationships/image" Target="../media/image2536.png"/><Relationship Id="rId48" Type="http://schemas.openxmlformats.org/officeDocument/2006/relationships/customXml" Target="../ink/ink705.xml"/><Relationship Id="rId56" Type="http://schemas.openxmlformats.org/officeDocument/2006/relationships/customXml" Target="../ink/ink709.xml"/><Relationship Id="rId64" Type="http://schemas.openxmlformats.org/officeDocument/2006/relationships/customXml" Target="../ink/ink713.xml"/><Relationship Id="rId69" Type="http://schemas.openxmlformats.org/officeDocument/2006/relationships/image" Target="../media/image2548.png"/><Relationship Id="rId8" Type="http://schemas.openxmlformats.org/officeDocument/2006/relationships/customXml" Target="../ink/ink685.xml"/><Relationship Id="rId51" Type="http://schemas.openxmlformats.org/officeDocument/2006/relationships/image" Target="../media/image2540.png"/><Relationship Id="rId72" Type="http://schemas.openxmlformats.org/officeDocument/2006/relationships/customXml" Target="../ink/ink717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687.xml"/><Relationship Id="rId17" Type="http://schemas.openxmlformats.org/officeDocument/2006/relationships/image" Target="../media/image2523.png"/><Relationship Id="rId25" Type="http://schemas.openxmlformats.org/officeDocument/2006/relationships/image" Target="../media/image2527.png"/><Relationship Id="rId33" Type="http://schemas.openxmlformats.org/officeDocument/2006/relationships/image" Target="../media/image2531.png"/><Relationship Id="rId38" Type="http://schemas.openxmlformats.org/officeDocument/2006/relationships/customXml" Target="../ink/ink700.xml"/><Relationship Id="rId46" Type="http://schemas.openxmlformats.org/officeDocument/2006/relationships/customXml" Target="../ink/ink704.xml"/><Relationship Id="rId59" Type="http://schemas.openxmlformats.org/officeDocument/2006/relationships/image" Target="../media/image2543.png"/><Relationship Id="rId67" Type="http://schemas.openxmlformats.org/officeDocument/2006/relationships/image" Target="../media/image2547.png"/><Relationship Id="rId20" Type="http://schemas.openxmlformats.org/officeDocument/2006/relationships/customXml" Target="../ink/ink691.xml"/><Relationship Id="rId41" Type="http://schemas.openxmlformats.org/officeDocument/2006/relationships/image" Target="../media/image2535.png"/><Relationship Id="rId54" Type="http://schemas.openxmlformats.org/officeDocument/2006/relationships/customXml" Target="../ink/ink708.xml"/><Relationship Id="rId62" Type="http://schemas.openxmlformats.org/officeDocument/2006/relationships/customXml" Target="../ink/ink712.xml"/><Relationship Id="rId70" Type="http://schemas.openxmlformats.org/officeDocument/2006/relationships/customXml" Target="../ink/ink716.xml"/><Relationship Id="rId75" Type="http://schemas.openxmlformats.org/officeDocument/2006/relationships/image" Target="../media/image2551.png"/><Relationship Id="rId1" Type="http://schemas.microsoft.com/office/2007/relationships/media" Target="../media/media9.m4a"/><Relationship Id="rId6" Type="http://schemas.openxmlformats.org/officeDocument/2006/relationships/customXml" Target="../ink/ink684.xml"/><Relationship Id="rId15" Type="http://schemas.openxmlformats.org/officeDocument/2006/relationships/image" Target="../media/image2522.png"/><Relationship Id="rId23" Type="http://schemas.openxmlformats.org/officeDocument/2006/relationships/image" Target="../media/image2526.png"/><Relationship Id="rId28" Type="http://schemas.openxmlformats.org/officeDocument/2006/relationships/customXml" Target="../ink/ink695.xml"/><Relationship Id="rId36" Type="http://schemas.openxmlformats.org/officeDocument/2006/relationships/customXml" Target="../ink/ink699.xml"/><Relationship Id="rId49" Type="http://schemas.openxmlformats.org/officeDocument/2006/relationships/image" Target="../media/image2539.png"/><Relationship Id="rId57" Type="http://schemas.openxmlformats.org/officeDocument/2006/relationships/image" Target="../media/image2430.png"/><Relationship Id="rId10" Type="http://schemas.openxmlformats.org/officeDocument/2006/relationships/customXml" Target="../ink/ink686.xml"/><Relationship Id="rId31" Type="http://schemas.openxmlformats.org/officeDocument/2006/relationships/image" Target="../media/image2530.png"/><Relationship Id="rId44" Type="http://schemas.openxmlformats.org/officeDocument/2006/relationships/customXml" Target="../ink/ink703.xml"/><Relationship Id="rId52" Type="http://schemas.openxmlformats.org/officeDocument/2006/relationships/customXml" Target="../ink/ink707.xml"/><Relationship Id="rId60" Type="http://schemas.openxmlformats.org/officeDocument/2006/relationships/customXml" Target="../ink/ink711.xml"/><Relationship Id="rId65" Type="http://schemas.openxmlformats.org/officeDocument/2006/relationships/image" Target="../media/image2546.png"/><Relationship Id="rId73" Type="http://schemas.openxmlformats.org/officeDocument/2006/relationships/image" Target="../media/image2550.png"/><Relationship Id="rId4" Type="http://schemas.openxmlformats.org/officeDocument/2006/relationships/customXml" Target="../ink/ink683.xml"/><Relationship Id="rId9" Type="http://schemas.openxmlformats.org/officeDocument/2006/relationships/image" Target="../media/image2519.png"/><Relationship Id="rId13" Type="http://schemas.openxmlformats.org/officeDocument/2006/relationships/image" Target="../media/image2521.png"/><Relationship Id="rId18" Type="http://schemas.openxmlformats.org/officeDocument/2006/relationships/customXml" Target="../ink/ink690.xml"/><Relationship Id="rId39" Type="http://schemas.openxmlformats.org/officeDocument/2006/relationships/image" Target="../media/image2534.png"/><Relationship Id="rId34" Type="http://schemas.openxmlformats.org/officeDocument/2006/relationships/customXml" Target="../ink/ink698.xml"/><Relationship Id="rId50" Type="http://schemas.openxmlformats.org/officeDocument/2006/relationships/customXml" Target="../ink/ink706.xml"/><Relationship Id="rId55" Type="http://schemas.openxmlformats.org/officeDocument/2006/relationships/image" Target="../media/image2542.png"/><Relationship Id="rId76" Type="http://schemas.openxmlformats.org/officeDocument/2006/relationships/image" Target="../media/image1.png"/><Relationship Id="rId7" Type="http://schemas.openxmlformats.org/officeDocument/2006/relationships/image" Target="../media/image2518.png"/><Relationship Id="rId71" Type="http://schemas.openxmlformats.org/officeDocument/2006/relationships/image" Target="../media/image25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62000" y="1066800"/>
            <a:ext cx="7835799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7D. The self-consistent field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approach in n-space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F76DA2A-C410-093B-B130-C6E5D4A39967}"/>
                  </a:ext>
                </a:extLst>
              </p14:cNvPr>
              <p14:cNvContentPartPr/>
              <p14:nvPr/>
            </p14:nvContentPartPr>
            <p14:xfrm>
              <a:off x="2523422" y="5065236"/>
              <a:ext cx="239040" cy="1188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F76DA2A-C410-093B-B130-C6E5D4A3996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4782" y="5056596"/>
                <a:ext cx="256680" cy="13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1F605973-FA84-4C28-6A49-2EA9001B3EE4}"/>
              </a:ext>
            </a:extLst>
          </p:cNvPr>
          <p:cNvGrpSpPr/>
          <p:nvPr/>
        </p:nvGrpSpPr>
        <p:grpSpPr>
          <a:xfrm>
            <a:off x="1199702" y="3139956"/>
            <a:ext cx="5078520" cy="2935080"/>
            <a:chOff x="1199702" y="3139956"/>
            <a:chExt cx="5078520" cy="29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16C4594-799F-DF33-33B4-A277290F3D71}"/>
                    </a:ext>
                  </a:extLst>
                </p14:cNvPr>
                <p14:cNvContentPartPr/>
                <p14:nvPr/>
              </p14:nvContentPartPr>
              <p14:xfrm>
                <a:off x="1815302" y="3511836"/>
                <a:ext cx="790920" cy="641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16C4594-799F-DF33-33B4-A277290F3D7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06662" y="3503196"/>
                  <a:ext cx="80856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E053DF9-A4A8-7C53-4663-CEF073D5BABA}"/>
                    </a:ext>
                  </a:extLst>
                </p14:cNvPr>
                <p14:cNvContentPartPr/>
                <p14:nvPr/>
              </p14:nvContentPartPr>
              <p14:xfrm>
                <a:off x="2103302" y="3727476"/>
                <a:ext cx="189720" cy="211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E053DF9-A4A8-7C53-4663-CEF073D5BAB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94302" y="3718836"/>
                  <a:ext cx="2073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E525A4F-AECA-5FC1-6BE3-696AE78438E7}"/>
                    </a:ext>
                  </a:extLst>
                </p14:cNvPr>
                <p14:cNvContentPartPr/>
                <p14:nvPr/>
              </p14:nvContentPartPr>
              <p14:xfrm>
                <a:off x="1675262" y="4528836"/>
                <a:ext cx="866880" cy="3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E525A4F-AECA-5FC1-6BE3-696AE78438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66622" y="4520196"/>
                  <a:ext cx="8845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F760EF-86D7-5F1A-8FEA-6856B79236DB}"/>
                    </a:ext>
                  </a:extLst>
                </p14:cNvPr>
                <p14:cNvContentPartPr/>
                <p14:nvPr/>
              </p14:nvContentPartPr>
              <p14:xfrm>
                <a:off x="2239742" y="4421556"/>
                <a:ext cx="164880" cy="202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8F760EF-86D7-5F1A-8FEA-6856B79236D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31102" y="4412916"/>
                  <a:ext cx="1825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C6D2BC-AB77-4805-E67A-C61C3EBBA546}"/>
                    </a:ext>
                  </a:extLst>
                </p14:cNvPr>
                <p14:cNvContentPartPr/>
                <p14:nvPr/>
              </p14:nvContentPartPr>
              <p14:xfrm>
                <a:off x="1873622" y="4134636"/>
                <a:ext cx="146520" cy="162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C6D2BC-AB77-4805-E67A-C61C3EBBA54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64982" y="4125996"/>
                  <a:ext cx="164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B810355-1E61-B2F0-C2B9-94CE052B52FA}"/>
                    </a:ext>
                  </a:extLst>
                </p14:cNvPr>
                <p14:cNvContentPartPr/>
                <p14:nvPr/>
              </p14:nvContentPartPr>
              <p14:xfrm>
                <a:off x="2078462" y="4297356"/>
                <a:ext cx="63720" cy="131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B810355-1E61-B2F0-C2B9-94CE052B52F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69822" y="4288716"/>
                  <a:ext cx="81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4E2314-24C7-519F-8D52-E776E0D12D43}"/>
                    </a:ext>
                  </a:extLst>
                </p14:cNvPr>
                <p14:cNvContentPartPr/>
                <p14:nvPr/>
              </p14:nvContentPartPr>
              <p14:xfrm>
                <a:off x="2263142" y="3225636"/>
                <a:ext cx="131400" cy="181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4E2314-24C7-519F-8D52-E776E0D12D4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54142" y="3216996"/>
                  <a:ext cx="1490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5332721-B6A5-4C21-C77D-2C0AE7F50099}"/>
                    </a:ext>
                  </a:extLst>
                </p14:cNvPr>
                <p14:cNvContentPartPr/>
                <p14:nvPr/>
              </p14:nvContentPartPr>
              <p14:xfrm>
                <a:off x="2488142" y="3423996"/>
                <a:ext cx="3240" cy="11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5332721-B6A5-4C21-C77D-2C0AE7F5009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79502" y="3415356"/>
                  <a:ext cx="208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D7ED79-9B0C-FD0E-61BE-5CE3A2586ADB}"/>
                    </a:ext>
                  </a:extLst>
                </p14:cNvPr>
                <p14:cNvContentPartPr/>
                <p14:nvPr/>
              </p14:nvContentPartPr>
              <p14:xfrm>
                <a:off x="2578862" y="3413916"/>
                <a:ext cx="360" cy="139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D7ED79-9B0C-FD0E-61BE-5CE3A2586AD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569862" y="3405276"/>
                  <a:ext cx="180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9627E2-525C-79F9-D767-06C6EC2118F7}"/>
                    </a:ext>
                  </a:extLst>
                </p14:cNvPr>
                <p14:cNvContentPartPr/>
                <p14:nvPr/>
              </p14:nvContentPartPr>
              <p14:xfrm>
                <a:off x="2025542" y="4313916"/>
                <a:ext cx="360" cy="184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9627E2-525C-79F9-D767-06C6EC2118F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16902" y="4305276"/>
                  <a:ext cx="18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E8C0E04-BDF8-BA43-A96A-140AC2684568}"/>
                    </a:ext>
                  </a:extLst>
                </p14:cNvPr>
                <p14:cNvContentPartPr/>
                <p14:nvPr/>
              </p14:nvContentPartPr>
              <p14:xfrm>
                <a:off x="2049662" y="5172516"/>
                <a:ext cx="9720" cy="168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E8C0E04-BDF8-BA43-A96A-140AC268456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41022" y="5163516"/>
                  <a:ext cx="273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12E390B-8D9D-89DF-B26C-70EFA0F6FDBE}"/>
                    </a:ext>
                  </a:extLst>
                </p14:cNvPr>
                <p14:cNvContentPartPr/>
                <p14:nvPr/>
              </p14:nvContentPartPr>
              <p14:xfrm>
                <a:off x="1407062" y="3139956"/>
                <a:ext cx="119880" cy="383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12E390B-8D9D-89DF-B26C-70EFA0F6FD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98422" y="3131316"/>
                  <a:ext cx="1375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17B29D-DF52-AF72-2BAC-60CCC0F42DB8}"/>
                    </a:ext>
                  </a:extLst>
                </p14:cNvPr>
                <p14:cNvContentPartPr/>
                <p14:nvPr/>
              </p14:nvContentPartPr>
              <p14:xfrm>
                <a:off x="1357742" y="3369636"/>
                <a:ext cx="194040" cy="4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17B29D-DF52-AF72-2BAC-60CCC0F42DB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49102" y="3360996"/>
                  <a:ext cx="211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C7EC414-FFF7-460C-6105-84778FD636DA}"/>
                    </a:ext>
                  </a:extLst>
                </p14:cNvPr>
                <p14:cNvContentPartPr/>
                <p14:nvPr/>
              </p14:nvContentPartPr>
              <p14:xfrm>
                <a:off x="1568702" y="3535596"/>
                <a:ext cx="360" cy="113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C7EC414-FFF7-460C-6105-84778FD636D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60062" y="3526956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6A65DA7-BA82-F10A-E8D5-04E21A1F84C4}"/>
                    </a:ext>
                  </a:extLst>
                </p14:cNvPr>
                <p14:cNvContentPartPr/>
                <p14:nvPr/>
              </p14:nvContentPartPr>
              <p14:xfrm>
                <a:off x="1202582" y="4194036"/>
                <a:ext cx="147960" cy="346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6A65DA7-BA82-F10A-E8D5-04E21A1F84C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93942" y="4185036"/>
                  <a:ext cx="16560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DE8C09-ADF2-1330-7A64-348DFC031CD9}"/>
                    </a:ext>
                  </a:extLst>
                </p14:cNvPr>
                <p14:cNvContentPartPr/>
                <p14:nvPr/>
              </p14:nvContentPartPr>
              <p14:xfrm>
                <a:off x="1199702" y="4420476"/>
                <a:ext cx="179640" cy="1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DE8C09-ADF2-1330-7A64-348DFC031CD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90702" y="4411476"/>
                  <a:ext cx="197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6AE8381-984B-78CB-9872-F6019794CBC9}"/>
                    </a:ext>
                  </a:extLst>
                </p14:cNvPr>
                <p14:cNvContentPartPr/>
                <p14:nvPr/>
              </p14:nvContentPartPr>
              <p14:xfrm>
                <a:off x="1391582" y="4476636"/>
                <a:ext cx="95400" cy="163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6AE8381-984B-78CB-9872-F6019794CBC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382582" y="4467636"/>
                  <a:ext cx="1130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E70E41E-08B8-C81C-1F80-95920C81A2B4}"/>
                    </a:ext>
                  </a:extLst>
                </p14:cNvPr>
                <p14:cNvContentPartPr/>
                <p14:nvPr/>
              </p14:nvContentPartPr>
              <p14:xfrm>
                <a:off x="1335782" y="5402196"/>
                <a:ext cx="90720" cy="384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E70E41E-08B8-C81C-1F80-95920C81A2B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26782" y="5393196"/>
                  <a:ext cx="1083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351997B-CDF4-96BA-D716-5A128D44A956}"/>
                    </a:ext>
                  </a:extLst>
                </p14:cNvPr>
                <p14:cNvContentPartPr/>
                <p14:nvPr/>
              </p14:nvContentPartPr>
              <p14:xfrm>
                <a:off x="1270622" y="5596956"/>
                <a:ext cx="201240" cy="21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351997B-CDF4-96BA-D716-5A128D44A95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61622" y="5588316"/>
                  <a:ext cx="21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57C9A94-F050-DF44-5E92-D410E13EA530}"/>
                    </a:ext>
                  </a:extLst>
                </p14:cNvPr>
                <p14:cNvContentPartPr/>
                <p14:nvPr/>
              </p14:nvContentPartPr>
              <p14:xfrm>
                <a:off x="1465022" y="5665356"/>
                <a:ext cx="89640" cy="211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57C9A94-F050-DF44-5E92-D410E13EA53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456022" y="5656716"/>
                  <a:ext cx="107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E6833D4-0C46-458D-E0CD-FA28E2724456}"/>
                    </a:ext>
                  </a:extLst>
                </p14:cNvPr>
                <p14:cNvContentPartPr/>
                <p14:nvPr/>
              </p14:nvContentPartPr>
              <p14:xfrm>
                <a:off x="3068462" y="4498596"/>
                <a:ext cx="137880" cy="172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E6833D4-0C46-458D-E0CD-FA28E272445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059462" y="4489956"/>
                  <a:ext cx="1555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ECD71E-74D4-268F-9D69-4EE598C6FD92}"/>
                    </a:ext>
                  </a:extLst>
                </p14:cNvPr>
                <p14:cNvContentPartPr/>
                <p14:nvPr/>
              </p14:nvContentPartPr>
              <p14:xfrm>
                <a:off x="3098702" y="4453956"/>
                <a:ext cx="102240" cy="248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ECD71E-74D4-268F-9D69-4EE598C6FD9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90062" y="4445316"/>
                  <a:ext cx="1198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31EBC95-E4BA-677C-299C-689890B344FA}"/>
                    </a:ext>
                  </a:extLst>
                </p14:cNvPr>
                <p14:cNvContentPartPr/>
                <p14:nvPr/>
              </p14:nvContentPartPr>
              <p14:xfrm>
                <a:off x="3310742" y="4671036"/>
                <a:ext cx="360" cy="148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31EBC95-E4BA-677C-299C-689890B344F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302102" y="4662036"/>
                  <a:ext cx="180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3F06241-731C-E354-D553-BD7343A4CE83}"/>
                    </a:ext>
                  </a:extLst>
                </p14:cNvPr>
                <p14:cNvContentPartPr/>
                <p14:nvPr/>
              </p14:nvContentPartPr>
              <p14:xfrm>
                <a:off x="3056582" y="4293396"/>
                <a:ext cx="163800" cy="8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3F06241-731C-E354-D553-BD7343A4CE8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47582" y="4284756"/>
                  <a:ext cx="181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375533C-874D-8E59-1FC0-264D4C65589B}"/>
                    </a:ext>
                  </a:extLst>
                </p14:cNvPr>
                <p14:cNvContentPartPr/>
                <p14:nvPr/>
              </p14:nvContentPartPr>
              <p14:xfrm>
                <a:off x="3418742" y="4585356"/>
                <a:ext cx="5868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375533C-874D-8E59-1FC0-264D4C65589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10102" y="4576356"/>
                  <a:ext cx="76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6B257DC-A612-CFE9-AE1B-CF87E2CF2889}"/>
                    </a:ext>
                  </a:extLst>
                </p14:cNvPr>
                <p14:cNvContentPartPr/>
                <p14:nvPr/>
              </p14:nvContentPartPr>
              <p14:xfrm>
                <a:off x="3426302" y="4677156"/>
                <a:ext cx="8352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6B257DC-A612-CFE9-AE1B-CF87E2CF288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17662" y="4668516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4613314-6307-7397-FFF6-8980246273E3}"/>
                    </a:ext>
                  </a:extLst>
                </p14:cNvPr>
                <p14:cNvContentPartPr/>
                <p14:nvPr/>
              </p14:nvContentPartPr>
              <p14:xfrm>
                <a:off x="3658502" y="4519116"/>
                <a:ext cx="137160" cy="76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4613314-6307-7397-FFF6-8980246273E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49862" y="4510116"/>
                  <a:ext cx="154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8EF0883-95FD-35CA-4ED9-9D4663F57522}"/>
                    </a:ext>
                  </a:extLst>
                </p14:cNvPr>
                <p14:cNvContentPartPr/>
                <p14:nvPr/>
              </p14:nvContentPartPr>
              <p14:xfrm>
                <a:off x="3663542" y="4483476"/>
                <a:ext cx="129240" cy="141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8EF0883-95FD-35CA-4ED9-9D4663F5752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54542" y="4474476"/>
                  <a:ext cx="1468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9D5D6CD-98DE-38BD-A9F8-A928DF1D2750}"/>
                    </a:ext>
                  </a:extLst>
                </p14:cNvPr>
                <p14:cNvContentPartPr/>
                <p14:nvPr/>
              </p14:nvContentPartPr>
              <p14:xfrm>
                <a:off x="3913742" y="4595436"/>
                <a:ext cx="360" cy="199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9D5D6CD-98DE-38BD-A9F8-A928DF1D275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904742" y="4586436"/>
                  <a:ext cx="18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92E516F-D643-6C0C-8B3A-BF30CA666BED}"/>
                    </a:ext>
                  </a:extLst>
                </p14:cNvPr>
                <p14:cNvContentPartPr/>
                <p14:nvPr/>
              </p14:nvContentPartPr>
              <p14:xfrm>
                <a:off x="4188782" y="4466196"/>
                <a:ext cx="360" cy="237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92E516F-D643-6C0C-8B3A-BF30CA666BE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180142" y="4457196"/>
                  <a:ext cx="180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BE9146D-BB2D-B34B-8D95-73EF3BA13A6B}"/>
                    </a:ext>
                  </a:extLst>
                </p14:cNvPr>
                <p14:cNvContentPartPr/>
                <p14:nvPr/>
              </p14:nvContentPartPr>
              <p14:xfrm>
                <a:off x="4080782" y="4544676"/>
                <a:ext cx="216360" cy="43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BE9146D-BB2D-B34B-8D95-73EF3BA13A6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71782" y="4536036"/>
                  <a:ext cx="2340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13340B9-4F71-A70A-610A-487AD14DA48C}"/>
                    </a:ext>
                  </a:extLst>
                </p14:cNvPr>
                <p14:cNvContentPartPr/>
                <p14:nvPr/>
              </p14:nvContentPartPr>
              <p14:xfrm>
                <a:off x="4570382" y="4190796"/>
                <a:ext cx="266400" cy="515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13340B9-4F71-A70A-610A-487AD14DA48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561382" y="4181796"/>
                  <a:ext cx="28404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96257E3-B08B-F3F9-FD6B-F43B455D0396}"/>
                    </a:ext>
                  </a:extLst>
                </p14:cNvPr>
                <p14:cNvContentPartPr/>
                <p14:nvPr/>
              </p14:nvContentPartPr>
              <p14:xfrm>
                <a:off x="4617902" y="4920516"/>
                <a:ext cx="40680" cy="68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96257E3-B08B-F3F9-FD6B-F43B455D039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09262" y="4911516"/>
                  <a:ext cx="5832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B791F6A-1A5C-2AD6-2621-18BB66BECA52}"/>
                    </a:ext>
                  </a:extLst>
                </p14:cNvPr>
                <p14:cNvContentPartPr/>
                <p14:nvPr/>
              </p14:nvContentPartPr>
              <p14:xfrm>
                <a:off x="4617182" y="4841316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B791F6A-1A5C-2AD6-2621-18BB66BECA5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608182" y="4832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749B17C-01E1-6CF2-82D5-EA915934CC4C}"/>
                    </a:ext>
                  </a:extLst>
                </p14:cNvPr>
                <p14:cNvContentPartPr/>
                <p14:nvPr/>
              </p14:nvContentPartPr>
              <p14:xfrm>
                <a:off x="4712582" y="4905036"/>
                <a:ext cx="3852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749B17C-01E1-6CF2-82D5-EA915934CC4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03942" y="4896036"/>
                  <a:ext cx="56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BF598F-6DD0-B2A0-B81A-1690CE4737A6}"/>
                    </a:ext>
                  </a:extLst>
                </p14:cNvPr>
                <p14:cNvContentPartPr/>
                <p14:nvPr/>
              </p14:nvContentPartPr>
              <p14:xfrm>
                <a:off x="4724822" y="4952556"/>
                <a:ext cx="399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BF598F-6DD0-B2A0-B81A-1690CE4737A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16182" y="4943916"/>
                  <a:ext cx="5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23EC518-A5AB-CF0E-2830-6643304EF6C6}"/>
                    </a:ext>
                  </a:extLst>
                </p14:cNvPr>
                <p14:cNvContentPartPr/>
                <p14:nvPr/>
              </p14:nvContentPartPr>
              <p14:xfrm>
                <a:off x="4814462" y="4875516"/>
                <a:ext cx="360" cy="126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23EC518-A5AB-CF0E-2830-6643304EF6C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05822" y="4866876"/>
                  <a:ext cx="18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1505B0A-009E-40C3-C064-4F160DAED9C1}"/>
                    </a:ext>
                  </a:extLst>
                </p14:cNvPr>
                <p14:cNvContentPartPr/>
                <p14:nvPr/>
              </p14:nvContentPartPr>
              <p14:xfrm>
                <a:off x="4613582" y="3951036"/>
                <a:ext cx="127440" cy="189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1505B0A-009E-40C3-C064-4F160DAED9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4582" y="3942036"/>
                  <a:ext cx="1450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EEB16F2-E8CD-00E6-207A-271D64C3AC43}"/>
                    </a:ext>
                  </a:extLst>
                </p14:cNvPr>
                <p14:cNvContentPartPr/>
                <p14:nvPr/>
              </p14:nvContentPartPr>
              <p14:xfrm>
                <a:off x="5027222" y="4153356"/>
                <a:ext cx="172800" cy="247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EEB16F2-E8CD-00E6-207A-271D64C3AC4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018582" y="4144716"/>
                  <a:ext cx="1904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02EAA9A-A864-CBC5-502C-82F62ED16A02}"/>
                    </a:ext>
                  </a:extLst>
                </p14:cNvPr>
                <p14:cNvContentPartPr/>
                <p14:nvPr/>
              </p14:nvContentPartPr>
              <p14:xfrm>
                <a:off x="5243222" y="4361436"/>
                <a:ext cx="360" cy="108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02EAA9A-A864-CBC5-502C-82F62ED16A0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34222" y="4352796"/>
                  <a:ext cx="18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C06E367-8F90-81C1-176A-CCFE5073B779}"/>
                    </a:ext>
                  </a:extLst>
                </p14:cNvPr>
                <p14:cNvContentPartPr/>
                <p14:nvPr/>
              </p14:nvContentPartPr>
              <p14:xfrm>
                <a:off x="5327462" y="4388076"/>
                <a:ext cx="64800" cy="89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C06E367-8F90-81C1-176A-CCFE5073B77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18822" y="4379076"/>
                  <a:ext cx="824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5D75DCE-FFE7-94E4-A022-EA9A33665C57}"/>
                    </a:ext>
                  </a:extLst>
                </p14:cNvPr>
                <p14:cNvContentPartPr/>
                <p14:nvPr/>
              </p14:nvContentPartPr>
              <p14:xfrm>
                <a:off x="5364542" y="4293756"/>
                <a:ext cx="324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5D75DCE-FFE7-94E4-A022-EA9A33665C5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355902" y="428475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7AF7752-629F-3107-65D2-17E36DDCDE2A}"/>
                    </a:ext>
                  </a:extLst>
                </p14:cNvPr>
                <p14:cNvContentPartPr/>
                <p14:nvPr/>
              </p14:nvContentPartPr>
              <p14:xfrm>
                <a:off x="4986182" y="4567716"/>
                <a:ext cx="54540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7AF7752-629F-3107-65D2-17E36DDCDE2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77182" y="4558716"/>
                  <a:ext cx="56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587CCED-8C4D-652D-32E7-F8524EB889B7}"/>
                    </a:ext>
                  </a:extLst>
                </p14:cNvPr>
                <p14:cNvContentPartPr/>
                <p14:nvPr/>
              </p14:nvContentPartPr>
              <p14:xfrm>
                <a:off x="5101022" y="4688316"/>
                <a:ext cx="106200" cy="237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587CCED-8C4D-652D-32E7-F8524EB889B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92382" y="4679316"/>
                  <a:ext cx="1238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73B79B1-548A-4A16-6771-2FD92D431695}"/>
                    </a:ext>
                  </a:extLst>
                </p14:cNvPr>
                <p14:cNvContentPartPr/>
                <p14:nvPr/>
              </p14:nvContentPartPr>
              <p14:xfrm>
                <a:off x="5266622" y="4731156"/>
                <a:ext cx="17208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73B79B1-548A-4A16-6771-2FD92D43169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257622" y="4722156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4C0EC14-F371-B2E0-6E4E-55CED763405E}"/>
                    </a:ext>
                  </a:extLst>
                </p14:cNvPr>
                <p14:cNvContentPartPr/>
                <p14:nvPr/>
              </p14:nvContentPartPr>
              <p14:xfrm>
                <a:off x="5384702" y="4739796"/>
                <a:ext cx="3600" cy="191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4C0EC14-F371-B2E0-6E4E-55CED763405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376062" y="4731156"/>
                  <a:ext cx="21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64711D5-B595-A684-D365-867369C89743}"/>
                    </a:ext>
                  </a:extLst>
                </p14:cNvPr>
                <p14:cNvContentPartPr/>
                <p14:nvPr/>
              </p14:nvContentPartPr>
              <p14:xfrm>
                <a:off x="5648222" y="4414716"/>
                <a:ext cx="120600" cy="334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64711D5-B595-A684-D365-867369C8974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639582" y="4406076"/>
                  <a:ext cx="13824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BBD123-E617-F862-F5D2-E25D5B672B03}"/>
                    </a:ext>
                  </a:extLst>
                </p14:cNvPr>
                <p14:cNvContentPartPr/>
                <p14:nvPr/>
              </p14:nvContentPartPr>
              <p14:xfrm>
                <a:off x="5625182" y="4621716"/>
                <a:ext cx="172800" cy="11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BBD123-E617-F862-F5D2-E25D5B672B0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616542" y="4613076"/>
                  <a:ext cx="1904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8FDCD3F-50CF-8CF8-199C-990ED2814D11}"/>
                    </a:ext>
                  </a:extLst>
                </p14:cNvPr>
                <p14:cNvContentPartPr/>
                <p14:nvPr/>
              </p14:nvContentPartPr>
              <p14:xfrm>
                <a:off x="5866382" y="4738356"/>
                <a:ext cx="91800" cy="71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8FDCD3F-50CF-8CF8-199C-990ED2814D1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857382" y="4729356"/>
                  <a:ext cx="1094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8EEDD5C-5AAC-5CE3-2692-F30BCDFE3D56}"/>
                    </a:ext>
                  </a:extLst>
                </p14:cNvPr>
                <p14:cNvContentPartPr/>
                <p14:nvPr/>
              </p14:nvContentPartPr>
              <p14:xfrm>
                <a:off x="5922182" y="4602276"/>
                <a:ext cx="3240" cy="20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8EEDD5C-5AAC-5CE3-2692-F30BCDFE3D5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913542" y="4593636"/>
                  <a:ext cx="208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68BBDDF-7C10-C365-E6C8-DD92C29DB9DA}"/>
                    </a:ext>
                  </a:extLst>
                </p14:cNvPr>
                <p14:cNvContentPartPr/>
                <p14:nvPr/>
              </p14:nvContentPartPr>
              <p14:xfrm>
                <a:off x="1840142" y="5166756"/>
                <a:ext cx="692640" cy="360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68BBDDF-7C10-C365-E6C8-DD92C29DB9D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831502" y="5157756"/>
                  <a:ext cx="7102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A384B86-9069-A569-B4B3-77655C449BD2}"/>
                    </a:ext>
                  </a:extLst>
                </p14:cNvPr>
                <p14:cNvContentPartPr/>
                <p14:nvPr/>
              </p14:nvContentPartPr>
              <p14:xfrm>
                <a:off x="2271422" y="5166756"/>
                <a:ext cx="174600" cy="272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A384B86-9069-A569-B4B3-77655C449BD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62782" y="5157756"/>
                  <a:ext cx="1922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C07C6A7-FAF7-D154-217C-7B6D3AC12F54}"/>
                    </a:ext>
                  </a:extLst>
                </p14:cNvPr>
                <p14:cNvContentPartPr/>
                <p14:nvPr/>
              </p14:nvContentPartPr>
              <p14:xfrm>
                <a:off x="1900622" y="5011596"/>
                <a:ext cx="117360" cy="192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C07C6A7-FAF7-D154-217C-7B6D3AC12F5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891622" y="5002956"/>
                  <a:ext cx="135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2560BA3-EEDE-EDCF-BB33-68FF9F7C9B8D}"/>
                    </a:ext>
                  </a:extLst>
                </p14:cNvPr>
                <p14:cNvContentPartPr/>
                <p14:nvPr/>
              </p14:nvContentPartPr>
              <p14:xfrm>
                <a:off x="2065862" y="5083956"/>
                <a:ext cx="109800" cy="149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2560BA3-EEDE-EDCF-BB33-68FF9F7C9B8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057222" y="5075316"/>
                  <a:ext cx="1274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BB09B47-50DA-07CF-6B6C-5692AB3A8707}"/>
                    </a:ext>
                  </a:extLst>
                </p14:cNvPr>
                <p14:cNvContentPartPr/>
                <p14:nvPr/>
              </p14:nvContentPartPr>
              <p14:xfrm>
                <a:off x="2550422" y="3467556"/>
                <a:ext cx="3727800" cy="2276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BB09B47-50DA-07CF-6B6C-5692AB3A870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541782" y="3458916"/>
                  <a:ext cx="3745440" cy="22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AD5A451-70A2-3187-A395-5532A06DD3DE}"/>
                    </a:ext>
                  </a:extLst>
                </p14:cNvPr>
                <p14:cNvContentPartPr/>
                <p14:nvPr/>
              </p14:nvContentPartPr>
              <p14:xfrm>
                <a:off x="3818702" y="4923756"/>
                <a:ext cx="35640" cy="1112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AD5A451-70A2-3187-A395-5532A06DD3D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810062" y="4914756"/>
                  <a:ext cx="53280" cy="11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A061003-8D13-CF3E-4333-E4C070D9C86D}"/>
                    </a:ext>
                  </a:extLst>
                </p14:cNvPr>
                <p14:cNvContentPartPr/>
                <p14:nvPr/>
              </p14:nvContentPartPr>
              <p14:xfrm>
                <a:off x="3731942" y="5975676"/>
                <a:ext cx="284400" cy="99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A061003-8D13-CF3E-4333-E4C070D9C86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722942" y="5967036"/>
                  <a:ext cx="30204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B96CB07-15DB-8892-5D73-751FA7E764E1}"/>
              </a:ext>
            </a:extLst>
          </p:cNvPr>
          <p:cNvGrpSpPr/>
          <p:nvPr/>
        </p:nvGrpSpPr>
        <p:grpSpPr>
          <a:xfrm>
            <a:off x="3560942" y="6210396"/>
            <a:ext cx="708120" cy="398160"/>
            <a:chOff x="3560942" y="6210396"/>
            <a:chExt cx="70812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54C1759-2662-881E-AC76-EB7D7E72CFE2}"/>
                    </a:ext>
                  </a:extLst>
                </p14:cNvPr>
                <p14:cNvContentPartPr/>
                <p14:nvPr/>
              </p14:nvContentPartPr>
              <p14:xfrm>
                <a:off x="3560942" y="6210396"/>
                <a:ext cx="121320" cy="389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54C1759-2662-881E-AC76-EB7D7E72CFE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552302" y="6201756"/>
                  <a:ext cx="1389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E23CF48-F159-397C-50F7-DE0B19309AA9}"/>
                    </a:ext>
                  </a:extLst>
                </p14:cNvPr>
                <p14:cNvContentPartPr/>
                <p14:nvPr/>
              </p14:nvContentPartPr>
              <p14:xfrm>
                <a:off x="3781622" y="6460956"/>
                <a:ext cx="25560" cy="105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E23CF48-F159-397C-50F7-DE0B19309AA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772622" y="6452316"/>
                  <a:ext cx="432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98035A7-E6F2-E11A-2C4E-4335DEEB4279}"/>
                    </a:ext>
                  </a:extLst>
                </p14:cNvPr>
                <p14:cNvContentPartPr/>
                <p14:nvPr/>
              </p14:nvContentPartPr>
              <p14:xfrm>
                <a:off x="3758222" y="6355476"/>
                <a:ext cx="324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98035A7-E6F2-E11A-2C4E-4335DEEB427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49222" y="6346836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C2D369-D16D-BEE3-D660-9CF1895FE04A}"/>
                    </a:ext>
                  </a:extLst>
                </p14:cNvPr>
                <p14:cNvContentPartPr/>
                <p14:nvPr/>
              </p14:nvContentPartPr>
              <p14:xfrm>
                <a:off x="3901502" y="6395436"/>
                <a:ext cx="173160" cy="175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C2D369-D16D-BEE3-D660-9CF1895FE04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92862" y="6386796"/>
                  <a:ext cx="190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DFB5DAA-EEA3-EA28-1215-1351D65FB34C}"/>
                    </a:ext>
                  </a:extLst>
                </p14:cNvPr>
                <p14:cNvContentPartPr/>
                <p14:nvPr/>
              </p14:nvContentPartPr>
              <p14:xfrm>
                <a:off x="4140902" y="6380316"/>
                <a:ext cx="128160" cy="228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DFB5DAA-EEA3-EA28-1215-1351D65FB34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32262" y="6371676"/>
                  <a:ext cx="14580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A3B2D26-0D94-1E23-9689-E15E709C1DD0}"/>
              </a:ext>
            </a:extLst>
          </p:cNvPr>
          <p:cNvGrpSpPr/>
          <p:nvPr/>
        </p:nvGrpSpPr>
        <p:grpSpPr>
          <a:xfrm>
            <a:off x="4870622" y="5149476"/>
            <a:ext cx="2077200" cy="1533600"/>
            <a:chOff x="4870622" y="5149476"/>
            <a:chExt cx="2077200" cy="153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C1BAA76-D08F-AE72-550B-0FFBB8619DEB}"/>
                    </a:ext>
                  </a:extLst>
                </p14:cNvPr>
                <p14:cNvContentPartPr/>
                <p14:nvPr/>
              </p14:nvContentPartPr>
              <p14:xfrm>
                <a:off x="5191742" y="5149476"/>
                <a:ext cx="3240" cy="918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C1BAA76-D08F-AE72-550B-0FFBB8619DE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182742" y="5140476"/>
                  <a:ext cx="20880" cy="9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BF5F2C2-0CE5-86F1-86F6-9484E4AA2CFC}"/>
                    </a:ext>
                  </a:extLst>
                </p14:cNvPr>
                <p14:cNvContentPartPr/>
                <p14:nvPr/>
              </p14:nvContentPartPr>
              <p14:xfrm>
                <a:off x="5066462" y="5917716"/>
                <a:ext cx="300240" cy="169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BF5F2C2-0CE5-86F1-86F6-9484E4AA2CF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057462" y="5909076"/>
                  <a:ext cx="3178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A852796-7E57-22FB-ABE3-C9C8401F6851}"/>
                    </a:ext>
                  </a:extLst>
                </p14:cNvPr>
                <p14:cNvContentPartPr/>
                <p14:nvPr/>
              </p14:nvContentPartPr>
              <p14:xfrm>
                <a:off x="4870622" y="6283836"/>
                <a:ext cx="97200" cy="164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A852796-7E57-22FB-ABE3-C9C8401F685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861982" y="6275196"/>
                  <a:ext cx="1148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71FEF17-D7EF-F0FA-6ED1-FE4289AF23F0}"/>
                    </a:ext>
                  </a:extLst>
                </p14:cNvPr>
                <p14:cNvContentPartPr/>
                <p14:nvPr/>
              </p14:nvContentPartPr>
              <p14:xfrm>
                <a:off x="5044142" y="6327036"/>
                <a:ext cx="103320" cy="292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71FEF17-D7EF-F0FA-6ED1-FE4289AF23F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035142" y="6318036"/>
                  <a:ext cx="1209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97BF81F-B9C8-297C-BAD2-804181E1FB19}"/>
                    </a:ext>
                  </a:extLst>
                </p14:cNvPr>
                <p14:cNvContentPartPr/>
                <p14:nvPr/>
              </p14:nvContentPartPr>
              <p14:xfrm>
                <a:off x="5178422" y="6348276"/>
                <a:ext cx="164160" cy="81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97BF81F-B9C8-297C-BAD2-804181E1FB1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69782" y="6339636"/>
                  <a:ext cx="1818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C08080-38A5-B12A-2A4D-60D7CC51C354}"/>
                    </a:ext>
                  </a:extLst>
                </p14:cNvPr>
                <p14:cNvContentPartPr/>
                <p14:nvPr/>
              </p14:nvContentPartPr>
              <p14:xfrm>
                <a:off x="5367422" y="6252516"/>
                <a:ext cx="294480" cy="326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C08080-38A5-B12A-2A4D-60D7CC51C35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58782" y="6243516"/>
                  <a:ext cx="3121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B2DD50C-212B-E727-FD04-592391D08808}"/>
                    </a:ext>
                  </a:extLst>
                </p14:cNvPr>
                <p14:cNvContentPartPr/>
                <p14:nvPr/>
              </p14:nvContentPartPr>
              <p14:xfrm>
                <a:off x="5632022" y="6294276"/>
                <a:ext cx="88200" cy="1130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B2DD50C-212B-E727-FD04-592391D0880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623022" y="6285276"/>
                  <a:ext cx="1058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59DFE5B-45BE-4C9D-1A1E-C2C1B1C5F1B6}"/>
                    </a:ext>
                  </a:extLst>
                </p14:cNvPr>
                <p14:cNvContentPartPr/>
                <p14:nvPr/>
              </p14:nvContentPartPr>
              <p14:xfrm>
                <a:off x="5763782" y="6044796"/>
                <a:ext cx="320760" cy="340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59DFE5B-45BE-4C9D-1A1E-C2C1B1C5F1B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754782" y="6035796"/>
                  <a:ext cx="3384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66B783F-126E-8F8E-1C72-CE7B26A22615}"/>
                    </a:ext>
                  </a:extLst>
                </p14:cNvPr>
                <p14:cNvContentPartPr/>
                <p14:nvPr/>
              </p14:nvContentPartPr>
              <p14:xfrm>
                <a:off x="5695382" y="6150276"/>
                <a:ext cx="260280" cy="9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66B783F-126E-8F8E-1C72-CE7B26A2261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686382" y="6141636"/>
                  <a:ext cx="2779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146C577-911A-423A-F3F3-A5BB8FA0A226}"/>
                    </a:ext>
                  </a:extLst>
                </p14:cNvPr>
                <p14:cNvContentPartPr/>
                <p14:nvPr/>
              </p14:nvContentPartPr>
              <p14:xfrm>
                <a:off x="5948462" y="5952996"/>
                <a:ext cx="360" cy="126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146C577-911A-423A-F3F3-A5BB8FA0A22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39822" y="5944356"/>
                  <a:ext cx="18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747FF2E-96F8-B8DB-D038-060C7BA6FF5E}"/>
                    </a:ext>
                  </a:extLst>
                </p14:cNvPr>
                <p14:cNvContentPartPr/>
                <p14:nvPr/>
              </p14:nvContentPartPr>
              <p14:xfrm>
                <a:off x="5897342" y="6395436"/>
                <a:ext cx="461160" cy="287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747FF2E-96F8-B8DB-D038-060C7BA6FF5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88702" y="6386796"/>
                  <a:ext cx="4788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033C51-0DC3-E986-7A29-D676FC3E7412}"/>
                    </a:ext>
                  </a:extLst>
                </p14:cNvPr>
                <p14:cNvContentPartPr/>
                <p14:nvPr/>
              </p14:nvContentPartPr>
              <p14:xfrm>
                <a:off x="6350942" y="6411996"/>
                <a:ext cx="3240" cy="9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033C51-0DC3-E986-7A29-D676FC3E741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341942" y="6402996"/>
                  <a:ext cx="20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EBF9827-7EDC-3504-EE3B-DA15D931F4F6}"/>
                    </a:ext>
                  </a:extLst>
                </p14:cNvPr>
                <p14:cNvContentPartPr/>
                <p14:nvPr/>
              </p14:nvContentPartPr>
              <p14:xfrm>
                <a:off x="6399902" y="6449436"/>
                <a:ext cx="116280" cy="214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EBF9827-7EDC-3504-EE3B-DA15D931F4F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90902" y="6440436"/>
                  <a:ext cx="1339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2FF4ACA-7644-84C3-38D4-60867FF7F21A}"/>
                    </a:ext>
                  </a:extLst>
                </p14:cNvPr>
                <p14:cNvContentPartPr/>
                <p14:nvPr/>
              </p14:nvContentPartPr>
              <p14:xfrm>
                <a:off x="6593582" y="6149556"/>
                <a:ext cx="354240" cy="324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2FF4ACA-7644-84C3-38D4-60867FF7F21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584582" y="6140916"/>
                  <a:ext cx="3718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5F9BBFD-1E92-7962-6CE7-C6DE34C49356}"/>
                    </a:ext>
                  </a:extLst>
                </p14:cNvPr>
                <p14:cNvContentPartPr/>
                <p14:nvPr/>
              </p14:nvContentPartPr>
              <p14:xfrm>
                <a:off x="6709142" y="6218676"/>
                <a:ext cx="154440" cy="44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5F9BBFD-1E92-7962-6CE7-C6DE34C4935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00142" y="6210036"/>
                  <a:ext cx="17208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B1B19B4-E574-E832-FF29-F6C2D58C9F7D}"/>
              </a:ext>
            </a:extLst>
          </p:cNvPr>
          <p:cNvGrpSpPr/>
          <p:nvPr/>
        </p:nvGrpSpPr>
        <p:grpSpPr>
          <a:xfrm>
            <a:off x="6281462" y="3480516"/>
            <a:ext cx="2601360" cy="1821600"/>
            <a:chOff x="6281462" y="3480516"/>
            <a:chExt cx="2601360" cy="182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7B3A381-6F7E-DE20-A9CC-EC811B2E4A0C}"/>
                    </a:ext>
                  </a:extLst>
                </p14:cNvPr>
                <p14:cNvContentPartPr/>
                <p14:nvPr/>
              </p14:nvContentPartPr>
              <p14:xfrm>
                <a:off x="6281462" y="4616676"/>
                <a:ext cx="695520" cy="16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7B3A381-6F7E-DE20-A9CC-EC811B2E4A0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272822" y="4608036"/>
                  <a:ext cx="7131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22C28DC-81C7-E7A3-420D-644BEE3A5F73}"/>
                    </a:ext>
                  </a:extLst>
                </p14:cNvPr>
                <p14:cNvContentPartPr/>
                <p14:nvPr/>
              </p14:nvContentPartPr>
              <p14:xfrm>
                <a:off x="6631742" y="4506876"/>
                <a:ext cx="203400" cy="253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22C28DC-81C7-E7A3-420D-644BEE3A5F7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623102" y="4498236"/>
                  <a:ext cx="2210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E1722D8-B07F-DC02-F41E-90B60BF514C7}"/>
                    </a:ext>
                  </a:extLst>
                </p14:cNvPr>
                <p14:cNvContentPartPr/>
                <p14:nvPr/>
              </p14:nvContentPartPr>
              <p14:xfrm>
                <a:off x="6967622" y="3480516"/>
                <a:ext cx="1915200" cy="1821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E1722D8-B07F-DC02-F41E-90B60BF514C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958622" y="3471516"/>
                  <a:ext cx="1932840" cy="18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8A1A0E6-8C99-2297-287B-3FD1621D37F6}"/>
                  </a:ext>
                </a:extLst>
              </p14:cNvPr>
              <p14:cNvContentPartPr/>
              <p14:nvPr/>
            </p14:nvContentPartPr>
            <p14:xfrm>
              <a:off x="7576742" y="5763276"/>
              <a:ext cx="43920" cy="1684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8A1A0E6-8C99-2297-287B-3FD1621D37F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568102" y="5754276"/>
                <a:ext cx="61560" cy="18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268BB15-4AA3-DDA6-7B2D-0B5939CECDDF}"/>
              </a:ext>
            </a:extLst>
          </p:cNvPr>
          <p:cNvGrpSpPr/>
          <p:nvPr/>
        </p:nvGrpSpPr>
        <p:grpSpPr>
          <a:xfrm>
            <a:off x="7241942" y="5455476"/>
            <a:ext cx="903600" cy="391680"/>
            <a:chOff x="7241942" y="5455476"/>
            <a:chExt cx="90360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A38972E-1664-6CF4-E113-48579E51D13D}"/>
                    </a:ext>
                  </a:extLst>
                </p14:cNvPr>
                <p14:cNvContentPartPr/>
                <p14:nvPr/>
              </p14:nvContentPartPr>
              <p14:xfrm>
                <a:off x="7241942" y="5474916"/>
                <a:ext cx="254880" cy="324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A38972E-1664-6CF4-E113-48579E51D13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33302" y="5466276"/>
                  <a:ext cx="27252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CBBCAF3-C464-115D-D026-4D85ABCB0ED9}"/>
                    </a:ext>
                  </a:extLst>
                </p14:cNvPr>
                <p14:cNvContentPartPr/>
                <p14:nvPr/>
              </p14:nvContentPartPr>
              <p14:xfrm>
                <a:off x="7316102" y="5612076"/>
                <a:ext cx="24264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CBBCAF3-C464-115D-D026-4D85ABCB0ED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07462" y="5603436"/>
                  <a:ext cx="26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E277D55-FB28-162C-DA6F-E663F8E0E38C}"/>
                    </a:ext>
                  </a:extLst>
                </p14:cNvPr>
                <p14:cNvContentPartPr/>
                <p14:nvPr/>
              </p14:nvContentPartPr>
              <p14:xfrm>
                <a:off x="7660982" y="5455476"/>
                <a:ext cx="133920" cy="391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E277D55-FB28-162C-DA6F-E663F8E0E38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52342" y="5446476"/>
                  <a:ext cx="1515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FD62C87-706F-1EFC-C0F4-AE5C370EB9B2}"/>
                    </a:ext>
                  </a:extLst>
                </p14:cNvPr>
                <p14:cNvContentPartPr/>
                <p14:nvPr/>
              </p14:nvContentPartPr>
              <p14:xfrm>
                <a:off x="7764662" y="5585076"/>
                <a:ext cx="160200" cy="1555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FD62C87-706F-1EFC-C0F4-AE5C370EB9B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755662" y="5576076"/>
                  <a:ext cx="1778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1F022A0-13FC-BA00-0BCE-E7C55803E64F}"/>
                    </a:ext>
                  </a:extLst>
                </p14:cNvPr>
                <p14:cNvContentPartPr/>
                <p14:nvPr/>
              </p14:nvContentPartPr>
              <p14:xfrm>
                <a:off x="8005502" y="5697756"/>
                <a:ext cx="360" cy="889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1F022A0-13FC-BA00-0BCE-E7C55803E64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96862" y="5689116"/>
                  <a:ext cx="180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38977B9-ABE5-50D1-C7FA-43478DC2580D}"/>
                    </a:ext>
                  </a:extLst>
                </p14:cNvPr>
                <p14:cNvContentPartPr/>
                <p14:nvPr/>
              </p14:nvContentPartPr>
              <p14:xfrm>
                <a:off x="7807502" y="5470236"/>
                <a:ext cx="110160" cy="40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38977B9-ABE5-50D1-C7FA-43478DC2580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798502" y="5461236"/>
                  <a:ext cx="1278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4699367-2ECC-64E2-A581-005D36C6A06F}"/>
                    </a:ext>
                  </a:extLst>
                </p14:cNvPr>
                <p14:cNvContentPartPr/>
                <p14:nvPr/>
              </p14:nvContentPartPr>
              <p14:xfrm>
                <a:off x="8011622" y="5473476"/>
                <a:ext cx="133920" cy="302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4699367-2ECC-64E2-A581-005D36C6A06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002982" y="5464836"/>
                  <a:ext cx="151560" cy="31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01462B7-E370-6DCE-FA5A-F69E2B3D577D}"/>
              </a:ext>
            </a:extLst>
          </p:cNvPr>
          <p:cNvGrpSpPr/>
          <p:nvPr/>
        </p:nvGrpSpPr>
        <p:grpSpPr>
          <a:xfrm>
            <a:off x="7475582" y="6095916"/>
            <a:ext cx="1402560" cy="444600"/>
            <a:chOff x="7475582" y="6095916"/>
            <a:chExt cx="140256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399F47-E644-1571-E5F3-4F6940A8FCF7}"/>
                    </a:ext>
                  </a:extLst>
                </p14:cNvPr>
                <p14:cNvContentPartPr/>
                <p14:nvPr/>
              </p14:nvContentPartPr>
              <p14:xfrm>
                <a:off x="7475582" y="6281316"/>
                <a:ext cx="167760" cy="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399F47-E644-1571-E5F3-4F6940A8FCF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466942" y="6272316"/>
                  <a:ext cx="185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06BA78C-16C1-9722-BC64-930E20469A50}"/>
                    </a:ext>
                  </a:extLst>
                </p14:cNvPr>
                <p14:cNvContentPartPr/>
                <p14:nvPr/>
              </p14:nvContentPartPr>
              <p14:xfrm>
                <a:off x="7505462" y="6408756"/>
                <a:ext cx="157680" cy="3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06BA78C-16C1-9722-BC64-930E20469A5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496822" y="6400116"/>
                  <a:ext cx="1753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D890B63-44A6-C9E9-CA61-D4BD280E4DC4}"/>
                    </a:ext>
                  </a:extLst>
                </p14:cNvPr>
                <p14:cNvContentPartPr/>
                <p14:nvPr/>
              </p14:nvContentPartPr>
              <p14:xfrm>
                <a:off x="7784462" y="6197796"/>
                <a:ext cx="195480" cy="222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D890B63-44A6-C9E9-CA61-D4BD280E4DC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775462" y="6189156"/>
                  <a:ext cx="2131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95ECD05-1BFD-53FB-36AD-FC5394FDC16E}"/>
                    </a:ext>
                  </a:extLst>
                </p14:cNvPr>
                <p14:cNvContentPartPr/>
                <p14:nvPr/>
              </p14:nvContentPartPr>
              <p14:xfrm>
                <a:off x="7993622" y="6393996"/>
                <a:ext cx="20160" cy="146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95ECD05-1BFD-53FB-36AD-FC5394FDC16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984982" y="6384996"/>
                  <a:ext cx="378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F576635-F458-9996-1BB0-ED12C3BFAEC5}"/>
                    </a:ext>
                  </a:extLst>
                </p14:cNvPr>
                <p14:cNvContentPartPr/>
                <p14:nvPr/>
              </p14:nvContentPartPr>
              <p14:xfrm>
                <a:off x="8100182" y="6095916"/>
                <a:ext cx="147240" cy="416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F576635-F458-9996-1BB0-ED12C3BFAEC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091182" y="6087276"/>
                  <a:ext cx="16488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4584864-D28E-F5C4-F717-FA042C6FD1E5}"/>
                    </a:ext>
                  </a:extLst>
                </p14:cNvPr>
                <p14:cNvContentPartPr/>
                <p14:nvPr/>
              </p14:nvContentPartPr>
              <p14:xfrm>
                <a:off x="8226182" y="6299316"/>
                <a:ext cx="7524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4584864-D28E-F5C4-F717-FA042C6FD1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217542" y="6290676"/>
                  <a:ext cx="92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97CB91F-DB05-1C05-02D9-863004DC10CA}"/>
                    </a:ext>
                  </a:extLst>
                </p14:cNvPr>
                <p14:cNvContentPartPr/>
                <p14:nvPr/>
              </p14:nvContentPartPr>
              <p14:xfrm>
                <a:off x="8396102" y="6255396"/>
                <a:ext cx="175320" cy="166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97CB91F-DB05-1C05-02D9-863004DC10C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387102" y="6246396"/>
                  <a:ext cx="192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0507CD9-E8D5-D0F3-14C9-3C6D04E31497}"/>
                    </a:ext>
                  </a:extLst>
                </p14:cNvPr>
                <p14:cNvContentPartPr/>
                <p14:nvPr/>
              </p14:nvContentPartPr>
              <p14:xfrm>
                <a:off x="8665382" y="6397956"/>
                <a:ext cx="12600" cy="81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0507CD9-E8D5-D0F3-14C9-3C6D04E3149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656382" y="6388956"/>
                  <a:ext cx="302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662CBE8-8346-81D3-BC21-45FEAADC44DF}"/>
                    </a:ext>
                  </a:extLst>
                </p14:cNvPr>
                <p14:cNvContentPartPr/>
                <p14:nvPr/>
              </p14:nvContentPartPr>
              <p14:xfrm>
                <a:off x="8440382" y="6129396"/>
                <a:ext cx="112320" cy="45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662CBE8-8346-81D3-BC21-45FEAADC44D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31382" y="6120756"/>
                  <a:ext cx="1299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FF842BC-5CD6-AC9F-F192-A444A6C770F7}"/>
                    </a:ext>
                  </a:extLst>
                </p14:cNvPr>
                <p14:cNvContentPartPr/>
                <p14:nvPr/>
              </p14:nvContentPartPr>
              <p14:xfrm>
                <a:off x="8744222" y="6127596"/>
                <a:ext cx="133920" cy="319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FF842BC-5CD6-AC9F-F192-A444A6C770F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735582" y="6118596"/>
                  <a:ext cx="151560" cy="33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39206E3D-14A9-B0AE-BD8D-6223A6719A0A}"/>
                  </a:ext>
                </a:extLst>
              </p14:cNvPr>
              <p14:cNvContentPartPr/>
              <p14:nvPr/>
            </p14:nvContentPartPr>
            <p14:xfrm>
              <a:off x="7352462" y="4123836"/>
              <a:ext cx="934560" cy="6141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39206E3D-14A9-B0AE-BD8D-6223A6719A0A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343822" y="4114836"/>
                <a:ext cx="952200" cy="63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DDD6756-C89E-129C-00E3-DB008709637A}"/>
              </a:ext>
            </a:extLst>
          </p:cNvPr>
          <p:cNvGrpSpPr/>
          <p:nvPr/>
        </p:nvGrpSpPr>
        <p:grpSpPr>
          <a:xfrm>
            <a:off x="3693422" y="3004596"/>
            <a:ext cx="1405440" cy="328320"/>
            <a:chOff x="3693422" y="3004596"/>
            <a:chExt cx="140544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ED416AD-9B58-63A5-DB41-52231ADC7F25}"/>
                    </a:ext>
                  </a:extLst>
                </p14:cNvPr>
                <p14:cNvContentPartPr/>
                <p14:nvPr/>
              </p14:nvContentPartPr>
              <p14:xfrm>
                <a:off x="3693422" y="3039876"/>
                <a:ext cx="191160" cy="293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ED416AD-9B58-63A5-DB41-52231ADC7F2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684782" y="3031236"/>
                  <a:ext cx="2088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7C4A795-6165-7E0B-7E61-AD933FCC38C8}"/>
                    </a:ext>
                  </a:extLst>
                </p14:cNvPr>
                <p14:cNvContentPartPr/>
                <p14:nvPr/>
              </p14:nvContentPartPr>
              <p14:xfrm>
                <a:off x="3919502" y="3046716"/>
                <a:ext cx="131040" cy="225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7C4A795-6165-7E0B-7E61-AD933FCC38C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910862" y="3038076"/>
                  <a:ext cx="14868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6457E1D-354E-E249-0824-6F4A3EAA9809}"/>
                    </a:ext>
                  </a:extLst>
                </p14:cNvPr>
                <p14:cNvContentPartPr/>
                <p14:nvPr/>
              </p14:nvContentPartPr>
              <p14:xfrm>
                <a:off x="4106702" y="3083076"/>
                <a:ext cx="178560" cy="181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6457E1D-354E-E249-0824-6F4A3EAA980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98062" y="3074076"/>
                  <a:ext cx="196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C1BD3DB-D11B-EF6E-E943-3C248F58874C}"/>
                    </a:ext>
                  </a:extLst>
                </p14:cNvPr>
                <p14:cNvContentPartPr/>
                <p14:nvPr/>
              </p14:nvContentPartPr>
              <p14:xfrm>
                <a:off x="4342142" y="3004596"/>
                <a:ext cx="209520" cy="282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C1BD3DB-D11B-EF6E-E943-3C248F58874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33502" y="2995956"/>
                  <a:ext cx="2271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097FCD5-B9C6-D2FC-8A1E-2337625A2BED}"/>
                    </a:ext>
                  </a:extLst>
                </p14:cNvPr>
                <p14:cNvContentPartPr/>
                <p14:nvPr/>
              </p14:nvContentPartPr>
              <p14:xfrm>
                <a:off x="4395062" y="3142476"/>
                <a:ext cx="13032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097FCD5-B9C6-D2FC-8A1E-2337625A2BE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386062" y="313383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EF03C34-46D0-52E1-746B-0D8BC4893C1F}"/>
                    </a:ext>
                  </a:extLst>
                </p14:cNvPr>
                <p14:cNvContentPartPr/>
                <p14:nvPr/>
              </p14:nvContentPartPr>
              <p14:xfrm>
                <a:off x="4604222" y="3033036"/>
                <a:ext cx="105480" cy="219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EF03C34-46D0-52E1-746B-0D8BC4893C1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595582" y="3024396"/>
                  <a:ext cx="1231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1EE98E7-63A2-EB65-8AA0-77D705CA6181}"/>
                    </a:ext>
                  </a:extLst>
                </p14:cNvPr>
                <p14:cNvContentPartPr/>
                <p14:nvPr/>
              </p14:nvContentPartPr>
              <p14:xfrm>
                <a:off x="4786022" y="3070476"/>
                <a:ext cx="105120" cy="165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1EE98E7-63A2-EB65-8AA0-77D705CA618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777022" y="3061476"/>
                  <a:ext cx="1227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5A34ADF-7F46-BCC9-774C-3B71AC2B50B1}"/>
                    </a:ext>
                  </a:extLst>
                </p14:cNvPr>
                <p14:cNvContentPartPr/>
                <p14:nvPr/>
              </p14:nvContentPartPr>
              <p14:xfrm>
                <a:off x="5008862" y="3052836"/>
                <a:ext cx="90000" cy="2412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5A34ADF-7F46-BCC9-774C-3B71AC2B50B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000222" y="3044196"/>
                  <a:ext cx="1076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C85040E-D247-1A8B-3F5D-F89EA6EF4770}"/>
                    </a:ext>
                  </a:extLst>
                </p14:cNvPr>
                <p14:cNvContentPartPr/>
                <p14:nvPr/>
              </p14:nvContentPartPr>
              <p14:xfrm>
                <a:off x="5010662" y="3176316"/>
                <a:ext cx="6120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C85040E-D247-1A8B-3F5D-F89EA6EF477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001662" y="3167676"/>
                  <a:ext cx="78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B9D0FD6-1F5A-AB22-3A30-269FA93A1BCE}"/>
              </a:ext>
            </a:extLst>
          </p:cNvPr>
          <p:cNvGrpSpPr/>
          <p:nvPr/>
        </p:nvGrpSpPr>
        <p:grpSpPr>
          <a:xfrm>
            <a:off x="7025582" y="3098916"/>
            <a:ext cx="1256760" cy="573120"/>
            <a:chOff x="7025582" y="3098916"/>
            <a:chExt cx="125676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E53D283-8184-66BB-A7F2-2E92AA7A5297}"/>
                    </a:ext>
                  </a:extLst>
                </p14:cNvPr>
                <p14:cNvContentPartPr/>
                <p14:nvPr/>
              </p14:nvContentPartPr>
              <p14:xfrm>
                <a:off x="7025582" y="3426516"/>
                <a:ext cx="213480" cy="245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E53D283-8184-66BB-A7F2-2E92AA7A529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016942" y="3417516"/>
                  <a:ext cx="2311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AC087F0B-7E1B-6069-E5ED-19C21C53FB67}"/>
                    </a:ext>
                  </a:extLst>
                </p14:cNvPr>
                <p14:cNvContentPartPr/>
                <p14:nvPr/>
              </p14:nvContentPartPr>
              <p14:xfrm>
                <a:off x="7278662" y="3417156"/>
                <a:ext cx="135720" cy="174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AC087F0B-7E1B-6069-E5ED-19C21C53FB6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70022" y="3408156"/>
                  <a:ext cx="1533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ECBBEB5-F6F0-0737-C634-BB10D03CDB8E}"/>
                    </a:ext>
                  </a:extLst>
                </p14:cNvPr>
                <p14:cNvContentPartPr/>
                <p14:nvPr/>
              </p14:nvContentPartPr>
              <p14:xfrm>
                <a:off x="7322942" y="3466116"/>
                <a:ext cx="51840" cy="421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ECBBEB5-F6F0-0737-C634-BB10D03CDB8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314302" y="3457476"/>
                  <a:ext cx="694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CE86722-754D-A8A5-EC94-A18EBE1A7CA7}"/>
                    </a:ext>
                  </a:extLst>
                </p14:cNvPr>
                <p14:cNvContentPartPr/>
                <p14:nvPr/>
              </p14:nvContentPartPr>
              <p14:xfrm>
                <a:off x="7403942" y="3295476"/>
                <a:ext cx="143640" cy="183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CE86722-754D-A8A5-EC94-A18EBE1A7CA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394942" y="3286476"/>
                  <a:ext cx="1612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F16A185-AF42-A8AD-13CA-A4AB486ACA21}"/>
                    </a:ext>
                  </a:extLst>
                </p14:cNvPr>
                <p14:cNvContentPartPr/>
                <p14:nvPr/>
              </p14:nvContentPartPr>
              <p14:xfrm>
                <a:off x="7613462" y="3245076"/>
                <a:ext cx="188640" cy="211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F16A185-AF42-A8AD-13CA-A4AB486ACA21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04462" y="3236076"/>
                  <a:ext cx="206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1FF4F75-06BE-FB58-BF6E-B001EE7A3394}"/>
                    </a:ext>
                  </a:extLst>
                </p14:cNvPr>
                <p14:cNvContentPartPr/>
                <p14:nvPr/>
              </p14:nvContentPartPr>
              <p14:xfrm>
                <a:off x="7853582" y="3181716"/>
                <a:ext cx="173520" cy="1821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1FF4F75-06BE-FB58-BF6E-B001EE7A339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844942" y="3173076"/>
                  <a:ext cx="1911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3FC8797-1028-09A1-5B1F-D72AF8E3BCAC}"/>
                    </a:ext>
                  </a:extLst>
                </p14:cNvPr>
                <p14:cNvContentPartPr/>
                <p14:nvPr/>
              </p14:nvContentPartPr>
              <p14:xfrm>
                <a:off x="8126822" y="3098916"/>
                <a:ext cx="155520" cy="2419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3FC8797-1028-09A1-5B1F-D72AF8E3BCA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117822" y="3090276"/>
                  <a:ext cx="173160" cy="259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F33827E-94A8-AC3C-382F-B256B5009E5E}"/>
              </a:ext>
            </a:extLst>
          </p:cNvPr>
          <p:cNvSpPr/>
          <p:nvPr/>
        </p:nvSpPr>
        <p:spPr>
          <a:xfrm>
            <a:off x="838200" y="2743200"/>
            <a:ext cx="8229600" cy="3939876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D73B07-4ECF-9CC7-2FF0-585759DFB6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565"/>
    </mc:Choice>
    <mc:Fallback xmlns="">
      <p:transition advClick="0" advTm="6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975 0.0236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B7476-B442-E116-5E63-AD93ABAF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EF6F94D-9374-A3A1-1ED5-1A0149AA5579}"/>
                  </a:ext>
                </a:extLst>
              </p14:cNvPr>
              <p14:cNvContentPartPr/>
              <p14:nvPr/>
            </p14:nvContentPartPr>
            <p14:xfrm>
              <a:off x="1031640" y="1612409"/>
              <a:ext cx="384480" cy="292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EF6F94D-9374-A3A1-1ED5-1A0149AA55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2640" y="1603409"/>
                <a:ext cx="4021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253CE1D-75A8-5EB1-ED59-295CF290A2FB}"/>
                  </a:ext>
                </a:extLst>
              </p14:cNvPr>
              <p14:cNvContentPartPr/>
              <p14:nvPr/>
            </p14:nvContentPartPr>
            <p14:xfrm>
              <a:off x="1537800" y="5075609"/>
              <a:ext cx="109080" cy="154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253CE1D-75A8-5EB1-ED59-295CF290A2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28800" y="5066609"/>
                <a:ext cx="1267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609C4D8-6B72-FAC0-B461-8890A0DE3DB7}"/>
                  </a:ext>
                </a:extLst>
              </p14:cNvPr>
              <p14:cNvContentPartPr/>
              <p14:nvPr/>
            </p14:nvContentPartPr>
            <p14:xfrm>
              <a:off x="1154760" y="4073729"/>
              <a:ext cx="360" cy="3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609C4D8-6B72-FAC0-B461-8890A0DE3DB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5760" y="40647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CEC8580-F52C-790E-BB59-1F14D84579E1}"/>
                  </a:ext>
                </a:extLst>
              </p14:cNvPr>
              <p14:cNvContentPartPr/>
              <p14:nvPr/>
            </p14:nvContentPartPr>
            <p14:xfrm>
              <a:off x="1154760" y="4264529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CEC8580-F52C-790E-BB59-1F14D84579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5760" y="42555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A8E111-29F4-E184-49E9-27E8E3DFFABF}"/>
                  </a:ext>
                </a:extLst>
              </p14:cNvPr>
              <p14:cNvContentPartPr/>
              <p14:nvPr/>
            </p14:nvContentPartPr>
            <p14:xfrm>
              <a:off x="1052880" y="4447409"/>
              <a:ext cx="555120" cy="412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A8E111-29F4-E184-49E9-27E8E3DFFA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3880" y="4438409"/>
                <a:ext cx="5727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B4EC90B-719B-DCCB-B758-A800C4F84887}"/>
                  </a:ext>
                </a:extLst>
              </p14:cNvPr>
              <p14:cNvContentPartPr/>
              <p14:nvPr/>
            </p14:nvContentPartPr>
            <p14:xfrm>
              <a:off x="1536000" y="4534169"/>
              <a:ext cx="2880" cy="3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B4EC90B-719B-DCCB-B758-A800C4F8488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27000" y="4525169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0E79E89-7BE0-C70B-F466-31B6137F833C}"/>
                  </a:ext>
                </a:extLst>
              </p14:cNvPr>
              <p14:cNvContentPartPr/>
              <p14:nvPr/>
            </p14:nvContentPartPr>
            <p14:xfrm>
              <a:off x="1381560" y="4534169"/>
              <a:ext cx="132840" cy="1530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0E79E89-7BE0-C70B-F466-31B6137F83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560" y="4525190"/>
                <a:ext cx="150480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381F151-4703-577D-8E5E-AAACA614AA32}"/>
                  </a:ext>
                </a:extLst>
              </p14:cNvPr>
              <p14:cNvContentPartPr/>
              <p14:nvPr/>
            </p14:nvContentPartPr>
            <p14:xfrm>
              <a:off x="1166280" y="4530929"/>
              <a:ext cx="360" cy="3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381F151-4703-577D-8E5E-AAACA614AA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7280" y="45219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02FB2ADD-7FDE-5923-B00C-F1D205D55207}"/>
                  </a:ext>
                </a:extLst>
              </p14:cNvPr>
              <p14:cNvContentPartPr/>
              <p14:nvPr/>
            </p14:nvContentPartPr>
            <p14:xfrm>
              <a:off x="1549680" y="2265089"/>
              <a:ext cx="2297880" cy="27064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02FB2ADD-7FDE-5923-B00C-F1D205D5520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0681" y="2256089"/>
                <a:ext cx="2315517" cy="27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B28E1C5-00A5-1605-53CA-87DB7A190544}"/>
                  </a:ext>
                </a:extLst>
              </p14:cNvPr>
              <p14:cNvContentPartPr/>
              <p14:nvPr/>
            </p14:nvContentPartPr>
            <p14:xfrm>
              <a:off x="1117320" y="2869529"/>
              <a:ext cx="2880" cy="766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B28E1C5-00A5-1605-53CA-87DB7A1905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08320" y="2860529"/>
                <a:ext cx="205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D2B7DFC-9456-41FA-C3BF-D4BAD25E6444}"/>
                  </a:ext>
                </a:extLst>
              </p14:cNvPr>
              <p14:cNvContentPartPr/>
              <p14:nvPr/>
            </p14:nvContentPartPr>
            <p14:xfrm>
              <a:off x="1224240" y="3663689"/>
              <a:ext cx="146160" cy="1702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D2B7DFC-9456-41FA-C3BF-D4BAD25E644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15240" y="3654689"/>
                <a:ext cx="1638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88AE79D-B4A6-1AC9-1673-8CFAA2900992}"/>
                  </a:ext>
                </a:extLst>
              </p14:cNvPr>
              <p14:cNvContentPartPr/>
              <p14:nvPr/>
            </p14:nvContentPartPr>
            <p14:xfrm>
              <a:off x="1025520" y="3465329"/>
              <a:ext cx="95400" cy="3034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88AE79D-B4A6-1AC9-1673-8CFAA290099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6520" y="3456329"/>
                <a:ext cx="11304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CD32AF0-C583-89F6-65BE-84E199D1422B}"/>
                  </a:ext>
                </a:extLst>
              </p14:cNvPr>
              <p14:cNvContentPartPr/>
              <p14:nvPr/>
            </p14:nvContentPartPr>
            <p14:xfrm>
              <a:off x="988080" y="3633449"/>
              <a:ext cx="242280" cy="162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CD32AF0-C583-89F6-65BE-84E199D1422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79080" y="3624449"/>
                <a:ext cx="2599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EC616EF-EC3B-80C3-66BF-CD93847C3C04}"/>
                  </a:ext>
                </a:extLst>
              </p14:cNvPr>
              <p14:cNvContentPartPr/>
              <p14:nvPr/>
            </p14:nvContentPartPr>
            <p14:xfrm>
              <a:off x="917160" y="3317009"/>
              <a:ext cx="546480" cy="3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EC616EF-EC3B-80C3-66BF-CD93847C3C0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8160" y="3308009"/>
                <a:ext cx="564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962C2D7-B811-7ECE-3D39-37A0A6C45B31}"/>
                  </a:ext>
                </a:extLst>
              </p14:cNvPr>
              <p14:cNvContentPartPr/>
              <p14:nvPr/>
            </p14:nvContentPartPr>
            <p14:xfrm>
              <a:off x="1222080" y="3228089"/>
              <a:ext cx="68760" cy="1198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962C2D7-B811-7ECE-3D39-37A0A6C45B3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213080" y="3219089"/>
                <a:ext cx="864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9193B58-B919-B866-BC79-475E901BB9A4}"/>
                  </a:ext>
                </a:extLst>
              </p14:cNvPr>
              <p14:cNvContentPartPr/>
              <p14:nvPr/>
            </p14:nvContentPartPr>
            <p14:xfrm>
              <a:off x="1481640" y="3339689"/>
              <a:ext cx="7200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9193B58-B919-B866-BC79-475E901BB9A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72685" y="3330689"/>
                <a:ext cx="89552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48A8506-B13B-4891-A7A2-33FB559AC87E}"/>
                  </a:ext>
                </a:extLst>
              </p14:cNvPr>
              <p14:cNvContentPartPr/>
              <p14:nvPr/>
            </p14:nvContentPartPr>
            <p14:xfrm>
              <a:off x="922200" y="2138009"/>
              <a:ext cx="413640" cy="362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48A8506-B13B-4891-A7A2-33FB559AC87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13192" y="2129009"/>
                <a:ext cx="431295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545B2A6-9823-AE02-E8C4-1EF7D7584924}"/>
                  </a:ext>
                </a:extLst>
              </p14:cNvPr>
              <p14:cNvContentPartPr/>
              <p14:nvPr/>
            </p14:nvContentPartPr>
            <p14:xfrm>
              <a:off x="1136760" y="2360849"/>
              <a:ext cx="227880" cy="117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545B2A6-9823-AE02-E8C4-1EF7D758492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27760" y="2351849"/>
                <a:ext cx="2455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CB82268-7165-CBB4-2056-C221ACD59BCE}"/>
                  </a:ext>
                </a:extLst>
              </p14:cNvPr>
              <p14:cNvContentPartPr/>
              <p14:nvPr/>
            </p14:nvContentPartPr>
            <p14:xfrm>
              <a:off x="961440" y="2579729"/>
              <a:ext cx="124560" cy="389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CB82268-7165-CBB4-2056-C221ACD59BC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52440" y="2570721"/>
                <a:ext cx="142200" cy="407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EBD46CB5-07B7-D019-6015-027C9F041411}"/>
                  </a:ext>
                </a:extLst>
              </p14:cNvPr>
              <p14:cNvContentPartPr/>
              <p14:nvPr/>
            </p14:nvContentPartPr>
            <p14:xfrm>
              <a:off x="921120" y="2789609"/>
              <a:ext cx="212400" cy="20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EBD46CB5-07B7-D019-6015-027C9F04141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2135" y="2780609"/>
                <a:ext cx="23001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802E22C-51EF-1030-5877-A00E6F9E9728}"/>
                  </a:ext>
                </a:extLst>
              </p14:cNvPr>
              <p14:cNvContentPartPr/>
              <p14:nvPr/>
            </p14:nvContentPartPr>
            <p14:xfrm>
              <a:off x="1342680" y="2560649"/>
              <a:ext cx="285120" cy="215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802E22C-51EF-1030-5877-A00E6F9E972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33680" y="2551649"/>
                <a:ext cx="3027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E7C3B21-07BC-AD3B-FFCC-4E67830A1EE9}"/>
                  </a:ext>
                </a:extLst>
              </p14:cNvPr>
              <p14:cNvContentPartPr/>
              <p14:nvPr/>
            </p14:nvContentPartPr>
            <p14:xfrm>
              <a:off x="1342320" y="2516729"/>
              <a:ext cx="3240" cy="17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E7C3B21-07BC-AD3B-FFCC-4E67830A1EE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333320" y="2507729"/>
                <a:ext cx="208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E00D194-9A27-3FF1-7BA6-6876F911B951}"/>
                  </a:ext>
                </a:extLst>
              </p14:cNvPr>
              <p14:cNvContentPartPr/>
              <p14:nvPr/>
            </p14:nvContentPartPr>
            <p14:xfrm>
              <a:off x="1470120" y="2164649"/>
              <a:ext cx="92880" cy="1519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E00D194-9A27-3FF1-7BA6-6876F911B95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461120" y="2155649"/>
                <a:ext cx="1105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084B106-485F-745C-2F0D-8ADD03D61C4D}"/>
                  </a:ext>
                </a:extLst>
              </p14:cNvPr>
              <p14:cNvContentPartPr/>
              <p14:nvPr/>
            </p14:nvContentPartPr>
            <p14:xfrm>
              <a:off x="1625640" y="2293529"/>
              <a:ext cx="360" cy="1227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084B106-485F-745C-2F0D-8ADD03D61C4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16640" y="2284503"/>
                <a:ext cx="18000" cy="1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E1A8ECB-A3C1-B5D3-5FA2-183146DB6141}"/>
                  </a:ext>
                </a:extLst>
              </p14:cNvPr>
              <p14:cNvContentPartPr/>
              <p14:nvPr/>
            </p14:nvContentPartPr>
            <p14:xfrm>
              <a:off x="1690440" y="2324489"/>
              <a:ext cx="80640" cy="1015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E1A8ECB-A3C1-B5D3-5FA2-183146DB614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81440" y="2315489"/>
                <a:ext cx="982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9FF1D06A-D205-0921-C6F5-AC70F09CCD3A}"/>
                  </a:ext>
                </a:extLst>
              </p14:cNvPr>
              <p14:cNvContentPartPr/>
              <p14:nvPr/>
            </p14:nvContentPartPr>
            <p14:xfrm>
              <a:off x="1305960" y="2923529"/>
              <a:ext cx="97920" cy="1922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9FF1D06A-D205-0921-C6F5-AC70F09CCD3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96993" y="2914529"/>
                <a:ext cx="115495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CE028E89-3FF7-0955-6FFE-249484E11AC4}"/>
                  </a:ext>
                </a:extLst>
              </p14:cNvPr>
              <p14:cNvContentPartPr/>
              <p14:nvPr/>
            </p14:nvContentPartPr>
            <p14:xfrm>
              <a:off x="1367880" y="3140249"/>
              <a:ext cx="63360" cy="1144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CE028E89-3FF7-0955-6FFE-249484E11AC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58931" y="3131249"/>
                <a:ext cx="809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97D76D3-C77E-3A67-0C7D-FA40D49FCA73}"/>
                  </a:ext>
                </a:extLst>
              </p14:cNvPr>
              <p14:cNvContentPartPr/>
              <p14:nvPr/>
            </p14:nvContentPartPr>
            <p14:xfrm>
              <a:off x="1460040" y="3204689"/>
              <a:ext cx="64800" cy="561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97D76D3-C77E-3A67-0C7D-FA40D49FCA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451040" y="3195689"/>
                <a:ext cx="824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EB5CA8AF-011B-B650-20B4-7B4E58DF87F9}"/>
                  </a:ext>
                </a:extLst>
              </p14:cNvPr>
              <p14:cNvContentPartPr/>
              <p14:nvPr/>
            </p14:nvContentPartPr>
            <p14:xfrm>
              <a:off x="2774040" y="5109089"/>
              <a:ext cx="81720" cy="1404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EB5CA8AF-011B-B650-20B4-7B4E58DF87F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65000" y="5100089"/>
                <a:ext cx="99438" cy="15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39DE6E3-0B48-C9D7-747B-C9E2E897B61D}"/>
              </a:ext>
            </a:extLst>
          </p:cNvPr>
          <p:cNvGrpSpPr/>
          <p:nvPr/>
        </p:nvGrpSpPr>
        <p:grpSpPr>
          <a:xfrm>
            <a:off x="1215960" y="4879769"/>
            <a:ext cx="375120" cy="318960"/>
            <a:chOff x="1229334" y="3560292"/>
            <a:chExt cx="37512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86B1C39-CE65-BD42-6CB9-ACBC07163B9B}"/>
                    </a:ext>
                  </a:extLst>
                </p14:cNvPr>
                <p14:cNvContentPartPr/>
                <p14:nvPr/>
              </p14:nvContentPartPr>
              <p14:xfrm>
                <a:off x="1287294" y="3560292"/>
                <a:ext cx="103320" cy="318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86B1C39-CE65-BD42-6CB9-ACBC07163B9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278294" y="3551652"/>
                  <a:ext cx="1209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6350067-00F8-AFB2-A66A-E5CF2A20A318}"/>
                    </a:ext>
                  </a:extLst>
                </p14:cNvPr>
                <p14:cNvContentPartPr/>
                <p14:nvPr/>
              </p14:nvContentPartPr>
              <p14:xfrm>
                <a:off x="1229334" y="3745692"/>
                <a:ext cx="301320" cy="34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6350067-00F8-AFB2-A66A-E5CF2A20A31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20694" y="3737052"/>
                  <a:ext cx="3189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590CBA9-C18B-6657-296D-6D71DB37190D}"/>
                    </a:ext>
                  </a:extLst>
                </p14:cNvPr>
                <p14:cNvContentPartPr/>
                <p14:nvPr/>
              </p14:nvContentPartPr>
              <p14:xfrm>
                <a:off x="1601574" y="3855492"/>
                <a:ext cx="288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590CBA9-C18B-6657-296D-6D71DB3719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92934" y="38468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26CE31B-1940-3CB2-789B-ACD32AE19287}"/>
              </a:ext>
            </a:extLst>
          </p:cNvPr>
          <p:cNvGrpSpPr/>
          <p:nvPr/>
        </p:nvGrpSpPr>
        <p:grpSpPr>
          <a:xfrm>
            <a:off x="1778640" y="3103529"/>
            <a:ext cx="1571400" cy="1244520"/>
            <a:chOff x="1792014" y="1784052"/>
            <a:chExt cx="1571400" cy="12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C84F7E8-C47E-B1BE-C1D1-959ED084D52B}"/>
                    </a:ext>
                  </a:extLst>
                </p14:cNvPr>
                <p14:cNvContentPartPr/>
                <p14:nvPr/>
              </p14:nvContentPartPr>
              <p14:xfrm>
                <a:off x="1924854" y="1789812"/>
                <a:ext cx="199440" cy="284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C84F7E8-C47E-B1BE-C1D1-959ED084D52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16214" y="1780812"/>
                  <a:ext cx="2170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BABA2CC-A851-8359-6C50-F883D060A9A1}"/>
                    </a:ext>
                  </a:extLst>
                </p14:cNvPr>
                <p14:cNvContentPartPr/>
                <p14:nvPr/>
              </p14:nvContentPartPr>
              <p14:xfrm>
                <a:off x="1910094" y="1784052"/>
                <a:ext cx="174240" cy="304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BABA2CC-A851-8359-6C50-F883D060A9A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901094" y="1775412"/>
                  <a:ext cx="191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7439096-4FB0-2660-10E4-A34D095BB558}"/>
                    </a:ext>
                  </a:extLst>
                </p14:cNvPr>
                <p14:cNvContentPartPr/>
                <p14:nvPr/>
              </p14:nvContentPartPr>
              <p14:xfrm>
                <a:off x="2167854" y="2005452"/>
                <a:ext cx="126720" cy="198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7439096-4FB0-2660-10E4-A34D095BB55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58854" y="1996812"/>
                  <a:ext cx="1443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43427FF-C1AB-DBD7-14C9-4575D3FFD02B}"/>
                    </a:ext>
                  </a:extLst>
                </p14:cNvPr>
                <p14:cNvContentPartPr/>
                <p14:nvPr/>
              </p14:nvContentPartPr>
              <p14:xfrm>
                <a:off x="1792014" y="2623572"/>
                <a:ext cx="213840" cy="2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43427FF-C1AB-DBD7-14C9-4575D3FFD02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783014" y="2614572"/>
                  <a:ext cx="231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81C1F87-B25B-BAE0-058C-FABBF3F92838}"/>
                    </a:ext>
                  </a:extLst>
                </p14:cNvPr>
                <p14:cNvContentPartPr/>
                <p14:nvPr/>
              </p14:nvContentPartPr>
              <p14:xfrm>
                <a:off x="1927734" y="2529972"/>
                <a:ext cx="5760" cy="2102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81C1F87-B25B-BAE0-058C-FABBF3F9283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18734" y="2520972"/>
                  <a:ext cx="23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2FC7DA-B97C-75C7-C47E-F8050CA36373}"/>
                    </a:ext>
                  </a:extLst>
                </p14:cNvPr>
                <p14:cNvContentPartPr/>
                <p14:nvPr/>
              </p14:nvContentPartPr>
              <p14:xfrm>
                <a:off x="2194494" y="2226132"/>
                <a:ext cx="228960" cy="459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2FC7DA-B97C-75C7-C47E-F8050CA3637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85494" y="2217492"/>
                  <a:ext cx="246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F60391A-503D-F572-3684-2BEE1A09838A}"/>
                    </a:ext>
                  </a:extLst>
                </p14:cNvPr>
                <p14:cNvContentPartPr/>
                <p14:nvPr/>
              </p14:nvContentPartPr>
              <p14:xfrm>
                <a:off x="2588334" y="2227932"/>
                <a:ext cx="111960" cy="246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F60391A-503D-F572-3684-2BEE1A09838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579694" y="2218932"/>
                  <a:ext cx="1296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35EEE90-8A63-A94C-4107-EDD17240B2A8}"/>
                    </a:ext>
                  </a:extLst>
                </p14:cNvPr>
                <p14:cNvContentPartPr/>
                <p14:nvPr/>
              </p14:nvContentPartPr>
              <p14:xfrm>
                <a:off x="2781654" y="2393172"/>
                <a:ext cx="65880" cy="1123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35EEE90-8A63-A94C-4107-EDD17240B2A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772654" y="2384532"/>
                  <a:ext cx="835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B2B0240-8211-FF13-D992-08A832944E07}"/>
                    </a:ext>
                  </a:extLst>
                </p14:cNvPr>
                <p14:cNvContentPartPr/>
                <p14:nvPr/>
              </p14:nvContentPartPr>
              <p14:xfrm>
                <a:off x="2851134" y="2366532"/>
                <a:ext cx="111960" cy="172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B2B0240-8211-FF13-D992-08A832944E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42134" y="2357532"/>
                  <a:ext cx="1296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F18F676-7B2E-A60C-E562-E1B98758DCE0}"/>
                    </a:ext>
                  </a:extLst>
                </p14:cNvPr>
                <p14:cNvContentPartPr/>
                <p14:nvPr/>
              </p14:nvContentPartPr>
              <p14:xfrm>
                <a:off x="2521014" y="2593692"/>
                <a:ext cx="478080" cy="64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F18F676-7B2E-A60C-E562-E1B98758DCE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12014" y="2584692"/>
                  <a:ext cx="495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13356DB-3AC1-A6D1-D863-D3AF7E46498B}"/>
                    </a:ext>
                  </a:extLst>
                </p14:cNvPr>
                <p14:cNvContentPartPr/>
                <p14:nvPr/>
              </p14:nvContentPartPr>
              <p14:xfrm>
                <a:off x="2582934" y="2745612"/>
                <a:ext cx="107640" cy="207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13356DB-3AC1-A6D1-D863-D3AF7E46498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74294" y="2736612"/>
                  <a:ext cx="125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FBEC4CA-BBBD-A20B-03BC-D4B2B924BC1A}"/>
                    </a:ext>
                  </a:extLst>
                </p14:cNvPr>
                <p14:cNvContentPartPr/>
                <p14:nvPr/>
              </p14:nvContentPartPr>
              <p14:xfrm>
                <a:off x="2725134" y="2758212"/>
                <a:ext cx="240480" cy="23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FBEC4CA-BBBD-A20B-03BC-D4B2B924BC1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716134" y="2749212"/>
                  <a:ext cx="2581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3BF9341-4A5A-EDED-0978-6EB2AAB46CA2}"/>
                    </a:ext>
                  </a:extLst>
                </p14:cNvPr>
                <p14:cNvContentPartPr/>
                <p14:nvPr/>
              </p14:nvContentPartPr>
              <p14:xfrm>
                <a:off x="2873814" y="2769732"/>
                <a:ext cx="360" cy="1929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3BF9341-4A5A-EDED-0978-6EB2AAB46C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64814" y="2760732"/>
                  <a:ext cx="180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32B938A-DD39-B258-D3B2-0E3C217EBDCF}"/>
                    </a:ext>
                  </a:extLst>
                </p14:cNvPr>
                <p14:cNvContentPartPr/>
                <p14:nvPr/>
              </p14:nvContentPartPr>
              <p14:xfrm>
                <a:off x="2541894" y="2100132"/>
                <a:ext cx="455400" cy="108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32B938A-DD39-B258-D3B2-0E3C217EBDC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533254" y="2091492"/>
                  <a:ext cx="4730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5D8D7F4-1E02-EBB1-A3CF-F22A860BC423}"/>
                    </a:ext>
                  </a:extLst>
                </p14:cNvPr>
                <p14:cNvContentPartPr/>
                <p14:nvPr/>
              </p14:nvContentPartPr>
              <p14:xfrm>
                <a:off x="2722614" y="1834812"/>
                <a:ext cx="157680" cy="174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5D8D7F4-1E02-EBB1-A3CF-F22A860BC42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713974" y="1825812"/>
                  <a:ext cx="1753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E4D62BA-E7FB-9496-C77A-5E3FCF2C528A}"/>
                    </a:ext>
                  </a:extLst>
                </p14:cNvPr>
                <p14:cNvContentPartPr/>
                <p14:nvPr/>
              </p14:nvContentPartPr>
              <p14:xfrm>
                <a:off x="2915574" y="1924452"/>
                <a:ext cx="60840" cy="97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E4D62BA-E7FB-9496-C77A-5E3FCF2C528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906574" y="1915452"/>
                  <a:ext cx="784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CBD4777-7822-5B06-C115-B289B42AD1DD}"/>
                    </a:ext>
                  </a:extLst>
                </p14:cNvPr>
                <p14:cNvContentPartPr/>
                <p14:nvPr/>
              </p14:nvContentPartPr>
              <p14:xfrm>
                <a:off x="2988654" y="1909692"/>
                <a:ext cx="125640" cy="136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CBD4777-7822-5B06-C115-B289B42AD1D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979654" y="1900692"/>
                  <a:ext cx="1432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3DD4278-4EF7-EA35-F5A3-B86BA2629F18}"/>
                    </a:ext>
                  </a:extLst>
                </p14:cNvPr>
                <p14:cNvContentPartPr/>
                <p14:nvPr/>
              </p14:nvContentPartPr>
              <p14:xfrm>
                <a:off x="2238414" y="2774052"/>
                <a:ext cx="181800" cy="254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3DD4278-4EF7-EA35-F5A3-B86BA2629F1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229414" y="2765412"/>
                  <a:ext cx="1994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CAFA4A-0EED-FB4A-5804-3CA1D803FFFE}"/>
                    </a:ext>
                  </a:extLst>
                </p14:cNvPr>
                <p14:cNvContentPartPr/>
                <p14:nvPr/>
              </p14:nvContentPartPr>
              <p14:xfrm>
                <a:off x="3047694" y="2408652"/>
                <a:ext cx="179640" cy="363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CAFA4A-0EED-FB4A-5804-3CA1D803FFF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039054" y="2399652"/>
                  <a:ext cx="1972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98262C5-9BF9-C8AE-E6F3-FD8089EE3BB9}"/>
                    </a:ext>
                  </a:extLst>
                </p14:cNvPr>
                <p14:cNvContentPartPr/>
                <p14:nvPr/>
              </p14:nvContentPartPr>
              <p14:xfrm>
                <a:off x="3045534" y="2582892"/>
                <a:ext cx="187200" cy="5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98262C5-9BF9-C8AE-E6F3-FD8089EE3BB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36534" y="2573892"/>
                  <a:ext cx="204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0AEF176-A860-8522-6858-F7FC981419AA}"/>
                    </a:ext>
                  </a:extLst>
                </p14:cNvPr>
                <p14:cNvContentPartPr/>
                <p14:nvPr/>
              </p14:nvContentPartPr>
              <p14:xfrm>
                <a:off x="3224814" y="2630052"/>
                <a:ext cx="138600" cy="237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0AEF176-A860-8522-6858-F7FC981419A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216174" y="2621052"/>
                  <a:ext cx="156240" cy="25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6320451-A211-70DF-506F-1CA20C29B8DA}"/>
              </a:ext>
            </a:extLst>
          </p:cNvPr>
          <p:cNvGrpSpPr/>
          <p:nvPr/>
        </p:nvGrpSpPr>
        <p:grpSpPr>
          <a:xfrm>
            <a:off x="3819120" y="2782409"/>
            <a:ext cx="3875040" cy="1070640"/>
            <a:chOff x="3832494" y="1462932"/>
            <a:chExt cx="3875040" cy="107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59A45EE-750E-4158-8031-A1E897DC5BC5}"/>
                    </a:ext>
                  </a:extLst>
                </p14:cNvPr>
                <p14:cNvContentPartPr/>
                <p14:nvPr/>
              </p14:nvContentPartPr>
              <p14:xfrm>
                <a:off x="3832494" y="2208492"/>
                <a:ext cx="968760" cy="54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59A45EE-750E-4158-8031-A1E897DC5BC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23494" y="2199852"/>
                  <a:ext cx="986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2FA40F5-5532-EAAA-842C-95D229CB4DD8}"/>
                    </a:ext>
                  </a:extLst>
                </p14:cNvPr>
                <p14:cNvContentPartPr/>
                <p14:nvPr/>
              </p14:nvContentPartPr>
              <p14:xfrm>
                <a:off x="4281414" y="2167812"/>
                <a:ext cx="143280" cy="2008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2FA40F5-5532-EAAA-842C-95D229CB4DD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272774" y="2158812"/>
                  <a:ext cx="1609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44BE574-1BA7-B7B3-D0E3-259C6D984EDA}"/>
                    </a:ext>
                  </a:extLst>
                </p14:cNvPr>
                <p14:cNvContentPartPr/>
                <p14:nvPr/>
              </p14:nvContentPartPr>
              <p14:xfrm>
                <a:off x="4494894" y="1853532"/>
                <a:ext cx="132120" cy="1270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44BE574-1BA7-B7B3-D0E3-259C6D984ED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486254" y="1844892"/>
                  <a:ext cx="1497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57F69064-7066-46D0-288E-AE87E6498CAA}"/>
                    </a:ext>
                  </a:extLst>
                </p14:cNvPr>
                <p14:cNvContentPartPr/>
                <p14:nvPr/>
              </p14:nvContentPartPr>
              <p14:xfrm>
                <a:off x="4506054" y="1876212"/>
                <a:ext cx="120960" cy="94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57F69064-7066-46D0-288E-AE87E6498CA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97414" y="1867572"/>
                  <a:ext cx="1386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9DAC4AE-D2A8-B2C6-F410-A6A35A7C1D8B}"/>
                    </a:ext>
                  </a:extLst>
                </p14:cNvPr>
                <p14:cNvContentPartPr/>
                <p14:nvPr/>
              </p14:nvContentPartPr>
              <p14:xfrm>
                <a:off x="4697934" y="1897092"/>
                <a:ext cx="80640" cy="1854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9DAC4AE-D2A8-B2C6-F410-A6A35A7C1D8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89294" y="1888092"/>
                  <a:ext cx="98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4573C5F-7DD2-BFDA-936A-D72F883809D3}"/>
                    </a:ext>
                  </a:extLst>
                </p14:cNvPr>
                <p14:cNvContentPartPr/>
                <p14:nvPr/>
              </p14:nvContentPartPr>
              <p14:xfrm>
                <a:off x="4471854" y="1695852"/>
                <a:ext cx="219960" cy="84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4573C5F-7DD2-BFDA-936A-D72F883809D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462854" y="1686852"/>
                  <a:ext cx="237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BEE9164-A109-AD92-E063-67EEE9D96957}"/>
                    </a:ext>
                  </a:extLst>
                </p14:cNvPr>
                <p14:cNvContentPartPr/>
                <p14:nvPr/>
              </p14:nvContentPartPr>
              <p14:xfrm>
                <a:off x="4786854" y="2165292"/>
                <a:ext cx="802440" cy="86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BEE9164-A109-AD92-E063-67EEE9D9695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777854" y="2156652"/>
                  <a:ext cx="8200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FD3090-4BCB-9B1F-6A1D-2D45726FAAB6}"/>
                    </a:ext>
                  </a:extLst>
                </p14:cNvPr>
                <p14:cNvContentPartPr/>
                <p14:nvPr/>
              </p14:nvContentPartPr>
              <p14:xfrm>
                <a:off x="5611614" y="1900692"/>
                <a:ext cx="673920" cy="632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FD3090-4BCB-9B1F-6A1D-2D45726FAAB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602614" y="1891692"/>
                  <a:ext cx="691560" cy="65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F6533BF-2DC6-3D06-6295-4437B960024C}"/>
                    </a:ext>
                  </a:extLst>
                </p14:cNvPr>
                <p14:cNvContentPartPr/>
                <p14:nvPr/>
              </p14:nvContentPartPr>
              <p14:xfrm>
                <a:off x="5729334" y="2032092"/>
                <a:ext cx="443160" cy="247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F6533BF-2DC6-3D06-6295-4437B960024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20694" y="2023092"/>
                  <a:ext cx="4608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DAF92D4-9D90-D7AD-F7B7-A3E82C96E653}"/>
                    </a:ext>
                  </a:extLst>
                </p14:cNvPr>
                <p14:cNvContentPartPr/>
                <p14:nvPr/>
              </p14:nvContentPartPr>
              <p14:xfrm>
                <a:off x="6031374" y="1634292"/>
                <a:ext cx="211320" cy="207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DAF92D4-9D90-D7AD-F7B7-A3E82C96E65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022734" y="1625652"/>
                  <a:ext cx="2289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C8EF8AE-4288-5C0C-F621-B7B7B513303D}"/>
                    </a:ext>
                  </a:extLst>
                </p14:cNvPr>
                <p14:cNvContentPartPr/>
                <p14:nvPr/>
              </p14:nvContentPartPr>
              <p14:xfrm>
                <a:off x="6299934" y="1511892"/>
                <a:ext cx="95400" cy="393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C8EF8AE-4288-5C0C-F621-B7B7B513303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91294" y="1503252"/>
                  <a:ext cx="11304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53DEDB5-B687-A746-E872-6F3CD11BE1CB}"/>
                    </a:ext>
                  </a:extLst>
                </p14:cNvPr>
                <p14:cNvContentPartPr/>
                <p14:nvPr/>
              </p14:nvContentPartPr>
              <p14:xfrm>
                <a:off x="6425574" y="1718892"/>
                <a:ext cx="72720" cy="8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53DEDB5-B687-A746-E872-6F3CD11BE1C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416574" y="1709892"/>
                  <a:ext cx="903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6251324-3D83-6FDD-32AB-5041A6B28FA4}"/>
                    </a:ext>
                  </a:extLst>
                </p14:cNvPr>
                <p14:cNvContentPartPr/>
                <p14:nvPr/>
              </p14:nvContentPartPr>
              <p14:xfrm>
                <a:off x="6586134" y="1641492"/>
                <a:ext cx="146160" cy="1105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6251324-3D83-6FDD-32AB-5041A6B28FA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77134" y="1632492"/>
                  <a:ext cx="1638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7827C3D-7BF9-CBCD-32BA-CD45FC3AE5E2}"/>
                    </a:ext>
                  </a:extLst>
                </p14:cNvPr>
                <p14:cNvContentPartPr/>
                <p14:nvPr/>
              </p14:nvContentPartPr>
              <p14:xfrm>
                <a:off x="6814014" y="1681812"/>
                <a:ext cx="51120" cy="1234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7827C3D-7BF9-CBCD-32BA-CD45FC3AE5E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805374" y="1673172"/>
                  <a:ext cx="687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D6A3503-9D41-4BD4-FF1B-C0584031CBA9}"/>
                    </a:ext>
                  </a:extLst>
                </p14:cNvPr>
                <p14:cNvContentPartPr/>
                <p14:nvPr/>
              </p14:nvContentPartPr>
              <p14:xfrm>
                <a:off x="6585054" y="1508652"/>
                <a:ext cx="165240" cy="57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D6A3503-9D41-4BD4-FF1B-C0584031CBA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76054" y="1499652"/>
                  <a:ext cx="1828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307A4AD-CCB2-FF47-EDEB-0D1CEC7F3549}"/>
                    </a:ext>
                  </a:extLst>
                </p14:cNvPr>
                <p14:cNvContentPartPr/>
                <p14:nvPr/>
              </p14:nvContentPartPr>
              <p14:xfrm>
                <a:off x="6868734" y="1479132"/>
                <a:ext cx="75600" cy="3463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307A4AD-CCB2-FF47-EDEB-0D1CEC7F354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60094" y="1470132"/>
                  <a:ext cx="932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DB65CC1-DD11-2D04-554E-9B0DC28B7E11}"/>
                    </a:ext>
                  </a:extLst>
                </p14:cNvPr>
                <p14:cNvContentPartPr/>
                <p14:nvPr/>
              </p14:nvContentPartPr>
              <p14:xfrm>
                <a:off x="7107054" y="1631772"/>
                <a:ext cx="11628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DB65CC1-DD11-2D04-554E-9B0DC28B7E1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98054" y="1623132"/>
                  <a:ext cx="13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4348818-4065-8090-BEAD-5F46C07366CB}"/>
                    </a:ext>
                  </a:extLst>
                </p14:cNvPr>
                <p14:cNvContentPartPr/>
                <p14:nvPr/>
              </p14:nvContentPartPr>
              <p14:xfrm>
                <a:off x="7127934" y="1713492"/>
                <a:ext cx="132480" cy="3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4348818-4065-8090-BEAD-5F46C07366C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119294" y="1704852"/>
                  <a:ext cx="150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592048A-F828-781D-9249-738570B75088}"/>
                    </a:ext>
                  </a:extLst>
                </p14:cNvPr>
                <p14:cNvContentPartPr/>
                <p14:nvPr/>
              </p14:nvContentPartPr>
              <p14:xfrm>
                <a:off x="7409814" y="1462932"/>
                <a:ext cx="168480" cy="383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592048A-F828-781D-9249-738570B7508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00814" y="1454292"/>
                  <a:ext cx="18612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6C50F16-2A4B-9EDA-2671-6AF5D94C5938}"/>
                    </a:ext>
                  </a:extLst>
                </p14:cNvPr>
                <p14:cNvContentPartPr/>
                <p14:nvPr/>
              </p14:nvContentPartPr>
              <p14:xfrm>
                <a:off x="7387134" y="1671372"/>
                <a:ext cx="190080" cy="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6C50F16-2A4B-9EDA-2671-6AF5D94C593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378494" y="1662732"/>
                  <a:ext cx="207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FE965C3-54D2-E6DE-53CB-B7DECD16289F}"/>
                    </a:ext>
                  </a:extLst>
                </p14:cNvPr>
                <p14:cNvContentPartPr/>
                <p14:nvPr/>
              </p14:nvContentPartPr>
              <p14:xfrm>
                <a:off x="7568574" y="1786932"/>
                <a:ext cx="138960" cy="160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FE965C3-54D2-E6DE-53CB-B7DECD16289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59934" y="1777932"/>
                  <a:ext cx="1566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B1114ED-5419-7755-CE2C-28929D81C15F}"/>
                    </a:ext>
                  </a:extLst>
                </p14:cNvPr>
                <p14:cNvContentPartPr/>
                <p14:nvPr/>
              </p14:nvContentPartPr>
              <p14:xfrm>
                <a:off x="7593774" y="1786932"/>
                <a:ext cx="2880" cy="39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B1114ED-5419-7755-CE2C-28929D81C15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584774" y="1777932"/>
                  <a:ext cx="2052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E4A0DCD-7DE1-F665-0549-9326F66871AD}"/>
              </a:ext>
            </a:extLst>
          </p:cNvPr>
          <p:cNvGrpSpPr/>
          <p:nvPr/>
        </p:nvGrpSpPr>
        <p:grpSpPr>
          <a:xfrm>
            <a:off x="7848600" y="2917409"/>
            <a:ext cx="573120" cy="332640"/>
            <a:chOff x="7861974" y="1597932"/>
            <a:chExt cx="5731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CCE2ADF-F80A-655E-FAB2-4E2BF54B10A8}"/>
                    </a:ext>
                  </a:extLst>
                </p14:cNvPr>
                <p14:cNvContentPartPr/>
                <p14:nvPr/>
              </p14:nvContentPartPr>
              <p14:xfrm>
                <a:off x="7861974" y="1732932"/>
                <a:ext cx="573120" cy="2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CCE2ADF-F80A-655E-FAB2-4E2BF54B10A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853334" y="1723932"/>
                  <a:ext cx="590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2EA6EC5-B4EE-2CA4-82CA-2751C72A02DD}"/>
                    </a:ext>
                  </a:extLst>
                </p14:cNvPr>
                <p14:cNvContentPartPr/>
                <p14:nvPr/>
              </p14:nvContentPartPr>
              <p14:xfrm>
                <a:off x="8097414" y="1597932"/>
                <a:ext cx="159840" cy="3326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2EA6EC5-B4EE-2CA4-82CA-2751C72A02D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088414" y="1589292"/>
                  <a:ext cx="177480" cy="350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B3F38FC2-A84C-721F-EF01-0CFFB3BE8167}"/>
              </a:ext>
            </a:extLst>
          </p:cNvPr>
          <p:cNvSpPr txBox="1"/>
          <p:nvPr/>
        </p:nvSpPr>
        <p:spPr>
          <a:xfrm>
            <a:off x="473364" y="5349921"/>
            <a:ext cx="8109912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Condensed Matter Physics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For a given set of [Us]</a:t>
            </a:r>
          </a:p>
          <a:p>
            <a:pPr>
              <a:buNone/>
            </a:pPr>
            <a:endParaRPr lang="en-US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ML/AI </a:t>
            </a:r>
            <a:r>
              <a:rPr lang="en-US" dirty="0">
                <a:highlight>
                  <a:srgbClr val="FFFF00"/>
                </a:highlight>
                <a:sym typeface="Wingdings" pitchFamily="2" charset="2"/>
              </a:rPr>
              <a:t> Reverse </a:t>
            </a:r>
            <a:r>
              <a:rPr lang="en-US" dirty="0">
                <a:highlight>
                  <a:srgbClr val="FFFF00"/>
                </a:highlight>
              </a:rPr>
              <a:t>engineer U to achieve a certain goal </a:t>
            </a:r>
          </a:p>
        </p:txBody>
      </p:sp>
      <p:pic>
        <p:nvPicPr>
          <p:cNvPr id="1026" name="Picture 2" descr="Neural Networks From Scratch - victorzhou.com">
            <a:extLst>
              <a:ext uri="{FF2B5EF4-FFF2-40B4-BE49-F238E27FC236}">
                <a16:creationId xmlns:a16="http://schemas.microsoft.com/office/drawing/2014/main" id="{B0A4A56D-E912-8574-F391-7A5DB86D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80" y="-14199"/>
            <a:ext cx="3858396" cy="19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ynapse: structure and labeled diagram | GetBodySmart">
            <a:extLst>
              <a:ext uri="{FF2B5EF4-FFF2-40B4-BE49-F238E27FC236}">
                <a16:creationId xmlns:a16="http://schemas.microsoft.com/office/drawing/2014/main" id="{C52F8AC2-F80B-4BBF-8C11-D9CEB02F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77" y="145741"/>
            <a:ext cx="3249462" cy="170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98152C-EA7B-71BB-8B41-2A81AA252386}"/>
              </a:ext>
            </a:extLst>
          </p:cNvPr>
          <p:cNvGrpSpPr/>
          <p:nvPr/>
        </p:nvGrpSpPr>
        <p:grpSpPr>
          <a:xfrm>
            <a:off x="8060128" y="5412065"/>
            <a:ext cx="564840" cy="382680"/>
            <a:chOff x="8060128" y="5412065"/>
            <a:chExt cx="56484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73C755F-A610-5118-EF60-9D41290FE354}"/>
                    </a:ext>
                  </a:extLst>
                </p14:cNvPr>
                <p14:cNvContentPartPr/>
                <p14:nvPr/>
              </p14:nvContentPartPr>
              <p14:xfrm>
                <a:off x="8060128" y="5591345"/>
                <a:ext cx="18900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73C755F-A610-5118-EF60-9D41290FE35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51128" y="5582345"/>
                  <a:ext cx="20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81CCC6F-0637-2E64-D1A9-380298EDD37E}"/>
                    </a:ext>
                  </a:extLst>
                </p14:cNvPr>
                <p14:cNvContentPartPr/>
                <p14:nvPr/>
              </p14:nvContentPartPr>
              <p14:xfrm>
                <a:off x="8178928" y="5526545"/>
                <a:ext cx="95760" cy="159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81CCC6F-0637-2E64-D1A9-380298EDD37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170288" y="5517905"/>
                  <a:ext cx="1134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85814A0-C2E4-EC2E-5B22-D80838E7F21D}"/>
                    </a:ext>
                  </a:extLst>
                </p14:cNvPr>
                <p14:cNvContentPartPr/>
                <p14:nvPr/>
              </p14:nvContentPartPr>
              <p14:xfrm>
                <a:off x="8368288" y="5412065"/>
                <a:ext cx="237600" cy="382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85814A0-C2E4-EC2E-5B22-D80838E7F21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359648" y="5403065"/>
                  <a:ext cx="25524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D8BB46C-9186-CF78-29AB-C2C560A530F2}"/>
                    </a:ext>
                  </a:extLst>
                </p14:cNvPr>
                <p14:cNvContentPartPr/>
                <p14:nvPr/>
              </p14:nvContentPartPr>
              <p14:xfrm>
                <a:off x="8368648" y="5654345"/>
                <a:ext cx="256320" cy="10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D8BB46C-9186-CF78-29AB-C2C560A530F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360008" y="5645345"/>
                  <a:ext cx="27396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B2578F-61DC-D370-5015-6B324821E269}"/>
                  </a:ext>
                </a:extLst>
              </p14:cNvPr>
              <p14:cNvContentPartPr/>
              <p14:nvPr/>
            </p14:nvContentPartPr>
            <p14:xfrm>
              <a:off x="7559728" y="3084305"/>
              <a:ext cx="10800" cy="18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B2578F-61DC-D370-5015-6B324821E269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550728" y="3075665"/>
                <a:ext cx="28440" cy="207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5F8A12E-BFE5-BC92-DEF1-08F80F8D3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741"/>
    </mc:Choice>
    <mc:Fallback xmlns="">
      <p:transition advClick="0" advTm="13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928387" y="776119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Time Sampling</a:t>
            </a:r>
          </a:p>
        </p:txBody>
      </p:sp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0839C69C-B37F-4E82-F994-2A0844C5B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9" y="1391675"/>
            <a:ext cx="2324009" cy="1761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879A27-0C82-D1DC-E832-11C5B27851A6}"/>
              </a:ext>
            </a:extLst>
          </p:cNvPr>
          <p:cNvCxnSpPr>
            <a:cxnSpLocks/>
          </p:cNvCxnSpPr>
          <p:nvPr/>
        </p:nvCxnSpPr>
        <p:spPr bwMode="auto">
          <a:xfrm>
            <a:off x="528741" y="1834747"/>
            <a:ext cx="187866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B91A20-830F-9646-19C1-0748FF7CEB28}"/>
                  </a:ext>
                </a:extLst>
              </p14:cNvPr>
              <p14:cNvContentPartPr/>
              <p14:nvPr/>
            </p14:nvContentPartPr>
            <p14:xfrm>
              <a:off x="1575409" y="1457208"/>
              <a:ext cx="45719" cy="45719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B91A20-830F-9646-19C1-0748FF7CEB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434" y="314233"/>
                <a:ext cx="2285950" cy="228595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8CB5E76-13D8-D23D-5636-B48DE2B4A9ED}"/>
              </a:ext>
            </a:extLst>
          </p:cNvPr>
          <p:cNvSpPr txBox="1"/>
          <p:nvPr/>
        </p:nvSpPr>
        <p:spPr>
          <a:xfrm>
            <a:off x="1221020" y="1544780"/>
            <a:ext cx="569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0.7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D571B0-2E87-7CA2-0069-D32503CBCF95}"/>
              </a:ext>
            </a:extLst>
          </p:cNvPr>
          <p:cNvGrpSpPr/>
          <p:nvPr/>
        </p:nvGrpSpPr>
        <p:grpSpPr>
          <a:xfrm>
            <a:off x="826385" y="1558917"/>
            <a:ext cx="421119" cy="338555"/>
            <a:chOff x="3112053" y="4036124"/>
            <a:chExt cx="810720" cy="64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EBFF44F-56B5-2819-E61A-C6B5AAF5D6B4}"/>
                    </a:ext>
                  </a:extLst>
                </p14:cNvPr>
                <p14:cNvContentPartPr/>
                <p14:nvPr/>
              </p14:nvContentPartPr>
              <p14:xfrm>
                <a:off x="3172173" y="4036124"/>
                <a:ext cx="187920" cy="511920"/>
              </p14:xfrm>
            </p:contentPart>
          </mc:Choice>
          <mc:Fallback xmlns="">
            <p:pic>
              <p:nvPicPr>
                <p:cNvPr id="31912" name="Ink 31911">
                  <a:extLst>
                    <a:ext uri="{FF2B5EF4-FFF2-40B4-BE49-F238E27FC236}">
                      <a16:creationId xmlns:a16="http://schemas.microsoft.com/office/drawing/2014/main" id="{B797309B-CE75-3517-2D8B-0FCFB78C368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51791" y="4016153"/>
                  <a:ext cx="228276" cy="5522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9EB82C4-C3FF-49EB-3E56-698772DA18FC}"/>
                    </a:ext>
                  </a:extLst>
                </p14:cNvPr>
                <p14:cNvContentPartPr/>
                <p14:nvPr/>
              </p14:nvContentPartPr>
              <p14:xfrm>
                <a:off x="3112053" y="4299644"/>
                <a:ext cx="275040" cy="65520"/>
              </p14:xfrm>
            </p:contentPart>
          </mc:Choice>
          <mc:Fallback xmlns="">
            <p:pic>
              <p:nvPicPr>
                <p:cNvPr id="31913" name="Ink 31912">
                  <a:extLst>
                    <a:ext uri="{FF2B5EF4-FFF2-40B4-BE49-F238E27FC236}">
                      <a16:creationId xmlns:a16="http://schemas.microsoft.com/office/drawing/2014/main" id="{13551B83-5C6A-17CB-F502-BD88A072892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092087" y="4279296"/>
                  <a:ext cx="315379" cy="1058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551DE9-E912-C4E5-CD3B-BEBE5709B154}"/>
                    </a:ext>
                  </a:extLst>
                </p14:cNvPr>
                <p14:cNvContentPartPr/>
                <p14:nvPr/>
              </p14:nvContentPartPr>
              <p14:xfrm>
                <a:off x="3386733" y="4463084"/>
                <a:ext cx="145800" cy="219600"/>
              </p14:xfrm>
            </p:contentPart>
          </mc:Choice>
          <mc:Fallback xmlns="">
            <p:pic>
              <p:nvPicPr>
                <p:cNvPr id="31914" name="Ink 31913">
                  <a:extLst>
                    <a:ext uri="{FF2B5EF4-FFF2-40B4-BE49-F238E27FC236}">
                      <a16:creationId xmlns:a16="http://schemas.microsoft.com/office/drawing/2014/main" id="{9AC0F1BB-31E1-BB5A-B47D-A34A57D903A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66370" y="4443120"/>
                  <a:ext cx="186119" cy="2599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AE3EE18-D38A-BC20-8B42-12815E559BAD}"/>
                    </a:ext>
                  </a:extLst>
                </p14:cNvPr>
                <p14:cNvContentPartPr/>
                <p14:nvPr/>
              </p14:nvContentPartPr>
              <p14:xfrm>
                <a:off x="3664293" y="4335644"/>
                <a:ext cx="176760" cy="32760"/>
              </p14:xfrm>
            </p:contentPart>
          </mc:Choice>
          <mc:Fallback xmlns="">
            <p:pic>
              <p:nvPicPr>
                <p:cNvPr id="31915" name="Ink 31914">
                  <a:extLst>
                    <a:ext uri="{FF2B5EF4-FFF2-40B4-BE49-F238E27FC236}">
                      <a16:creationId xmlns:a16="http://schemas.microsoft.com/office/drawing/2014/main" id="{2A8C8FDE-6BE7-8653-1E2B-04AABA0DC39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643929" y="4315422"/>
                  <a:ext cx="217081" cy="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B0EC31A-5F1C-5BAE-5149-842049215FD7}"/>
                    </a:ext>
                  </a:extLst>
                </p14:cNvPr>
                <p14:cNvContentPartPr/>
                <p14:nvPr/>
              </p14:nvContentPartPr>
              <p14:xfrm>
                <a:off x="3757893" y="4452284"/>
                <a:ext cx="164880" cy="360"/>
              </p14:xfrm>
            </p:contentPart>
          </mc:Choice>
          <mc:Fallback xmlns="">
            <p:pic>
              <p:nvPicPr>
                <p:cNvPr id="31916" name="Ink 31915">
                  <a:extLst>
                    <a:ext uri="{FF2B5EF4-FFF2-40B4-BE49-F238E27FC236}">
                      <a16:creationId xmlns:a16="http://schemas.microsoft.com/office/drawing/2014/main" id="{C083152F-649F-193B-846D-5A802D41788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37945" y="4434284"/>
                  <a:ext cx="205184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82" name="Group 19481">
            <a:extLst>
              <a:ext uri="{FF2B5EF4-FFF2-40B4-BE49-F238E27FC236}">
                <a16:creationId xmlns:a16="http://schemas.microsoft.com/office/drawing/2014/main" id="{3D9985F6-4487-42DD-FA2E-0181B10006E8}"/>
              </a:ext>
            </a:extLst>
          </p:cNvPr>
          <p:cNvGrpSpPr/>
          <p:nvPr/>
        </p:nvGrpSpPr>
        <p:grpSpPr>
          <a:xfrm>
            <a:off x="2927288" y="1447800"/>
            <a:ext cx="2384605" cy="2555356"/>
            <a:chOff x="2927288" y="1447800"/>
            <a:chExt cx="2384605" cy="255535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7803336-DAF0-98B7-129F-A4AC507BEB39}"/>
                    </a:ext>
                  </a:extLst>
                </p14:cNvPr>
                <p14:cNvContentPartPr/>
                <p14:nvPr/>
              </p14:nvContentPartPr>
              <p14:xfrm>
                <a:off x="3600093" y="2893727"/>
                <a:ext cx="57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7803336-DAF0-98B7-129F-A4AC507BEB3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591622" y="2884727"/>
                  <a:ext cx="22362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9C96340-83B8-4495-41CB-F81C61BBC717}"/>
                    </a:ext>
                  </a:extLst>
                </p14:cNvPr>
                <p14:cNvContentPartPr/>
                <p14:nvPr/>
              </p14:nvContentPartPr>
              <p14:xfrm>
                <a:off x="4317933" y="2816327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9C96340-83B8-4495-41CB-F81C61BBC7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08933" y="28073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7" name="Picture 16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D13A24DC-CBC8-1A24-02EA-BEA4E01EC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54" y="1447800"/>
              <a:ext cx="2265439" cy="177351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C899EFD-5DD2-CF8E-8755-9360B983100B}"/>
                </a:ext>
              </a:extLst>
            </p:cNvPr>
            <p:cNvGrpSpPr/>
            <p:nvPr/>
          </p:nvGrpSpPr>
          <p:grpSpPr>
            <a:xfrm>
              <a:off x="3097928" y="2712916"/>
              <a:ext cx="514800" cy="843480"/>
              <a:chOff x="4649334" y="2567772"/>
              <a:chExt cx="514800" cy="843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72B49043-CD7E-EBA3-5E37-B6B2417CF9EA}"/>
                      </a:ext>
                    </a:extLst>
                  </p14:cNvPr>
                  <p14:cNvContentPartPr/>
                  <p14:nvPr/>
                </p14:nvContentPartPr>
                <p14:xfrm>
                  <a:off x="4741134" y="2567772"/>
                  <a:ext cx="423000" cy="8247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51754DBB-0673-5830-A8AA-B9F704A3C8C9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4732494" y="2559132"/>
                    <a:ext cx="440640" cy="84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3568E20-C792-57F0-0213-75495248BEAC}"/>
                      </a:ext>
                    </a:extLst>
                  </p14:cNvPr>
                  <p14:cNvContentPartPr/>
                  <p14:nvPr/>
                </p14:nvContentPartPr>
                <p14:xfrm>
                  <a:off x="4649334" y="3310092"/>
                  <a:ext cx="225720" cy="101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512E5216-78D3-9EA1-2E7A-4EA17A73DB06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4640694" y="3301092"/>
                    <a:ext cx="243360" cy="118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7A1936-008C-E667-B783-E591B7095D0F}"/>
                </a:ext>
              </a:extLst>
            </p:cNvPr>
            <p:cNvGrpSpPr/>
            <p:nvPr/>
          </p:nvGrpSpPr>
          <p:grpSpPr>
            <a:xfrm>
              <a:off x="2927288" y="3633076"/>
              <a:ext cx="756000" cy="370080"/>
              <a:chOff x="4561854" y="3612852"/>
              <a:chExt cx="756000" cy="37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37578A7-594D-A1EB-4A70-293BFC6F1384}"/>
                      </a:ext>
                    </a:extLst>
                  </p14:cNvPr>
                  <p14:cNvContentPartPr/>
                  <p14:nvPr/>
                </p14:nvContentPartPr>
                <p14:xfrm>
                  <a:off x="4561854" y="3612852"/>
                  <a:ext cx="328320" cy="3463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89A61D9-5EF7-F2B2-8334-9DCB8C9B84F2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4552854" y="3603852"/>
                    <a:ext cx="345960" cy="36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C8A6E0D-6167-B8A1-1862-96008836651D}"/>
                      </a:ext>
                    </a:extLst>
                  </p14:cNvPr>
                  <p14:cNvContentPartPr/>
                  <p14:nvPr/>
                </p14:nvContentPartPr>
                <p14:xfrm>
                  <a:off x="4743294" y="3825612"/>
                  <a:ext cx="146520" cy="1573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74F116D2-33F2-BEB4-205B-4B4F0DD30110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4734654" y="3816972"/>
                    <a:ext cx="164160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A393E7A1-AE38-B5C7-6BAE-26CF625E116C}"/>
                      </a:ext>
                    </a:extLst>
                  </p14:cNvPr>
                  <p14:cNvContentPartPr/>
                  <p14:nvPr/>
                </p14:nvContentPartPr>
                <p14:xfrm>
                  <a:off x="4966854" y="3689892"/>
                  <a:ext cx="348120" cy="252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DCF03BF-E5F4-5B38-E60E-9AE357BE8142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4958214" y="3681252"/>
                    <a:ext cx="36576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518AB8D-3DBD-6BB0-B33F-6BE2D034BA16}"/>
                      </a:ext>
                    </a:extLst>
                  </p14:cNvPr>
                  <p14:cNvContentPartPr/>
                  <p14:nvPr/>
                </p14:nvContentPartPr>
                <p14:xfrm>
                  <a:off x="5171694" y="3757572"/>
                  <a:ext cx="1461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5A7DF4AF-A26E-3BA3-8E56-A97465F75887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5162694" y="3748932"/>
                    <a:ext cx="1638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1DD90DE-169A-165C-0F33-B8921AC413A8}"/>
                </a:ext>
              </a:extLst>
            </p:cNvPr>
            <p:cNvGrpSpPr/>
            <p:nvPr/>
          </p:nvGrpSpPr>
          <p:grpSpPr>
            <a:xfrm>
              <a:off x="3630368" y="2606356"/>
              <a:ext cx="842760" cy="1141920"/>
              <a:chOff x="5264934" y="2586132"/>
              <a:chExt cx="842760" cy="114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EFC637D5-E12C-8E75-31C6-3878D83C2CFE}"/>
                      </a:ext>
                    </a:extLst>
                  </p14:cNvPr>
                  <p14:cNvContentPartPr/>
                  <p14:nvPr/>
                </p14:nvContentPartPr>
                <p14:xfrm>
                  <a:off x="5264934" y="2586132"/>
                  <a:ext cx="297360" cy="9536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EE71B4BD-597A-8944-A78E-2E15A9B84CDA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5256294" y="2577132"/>
                    <a:ext cx="315000" cy="9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8C2F83D-2999-6CF0-D23D-EF1EBA836B92}"/>
                      </a:ext>
                    </a:extLst>
                  </p14:cNvPr>
                  <p14:cNvContentPartPr/>
                  <p14:nvPr/>
                </p14:nvContentPartPr>
                <p14:xfrm>
                  <a:off x="5412174" y="3397572"/>
                  <a:ext cx="171720" cy="1414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19DDAA3-3E3A-3D8C-EDF8-F7DBCF0BB20C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5403534" y="3388572"/>
                    <a:ext cx="18936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077D77B-8F51-D761-4647-DE32BFB4CE42}"/>
                      </a:ext>
                    </a:extLst>
                  </p14:cNvPr>
                  <p14:cNvContentPartPr/>
                  <p14:nvPr/>
                </p14:nvContentPartPr>
                <p14:xfrm>
                  <a:off x="5644734" y="3539052"/>
                  <a:ext cx="91080" cy="1825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3FA7EFD1-7C7F-3664-8C80-EE2A16861829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5636094" y="3530052"/>
                    <a:ext cx="1087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BE5C7FF-1337-6575-9988-5A61E85615A6}"/>
                      </a:ext>
                    </a:extLst>
                  </p14:cNvPr>
                  <p14:cNvContentPartPr/>
                  <p14:nvPr/>
                </p14:nvContentPartPr>
                <p14:xfrm>
                  <a:off x="5838054" y="3562452"/>
                  <a:ext cx="91080" cy="1321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A95BD038-2298-EF58-96D1-0C9E022844D5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5829054" y="3553452"/>
                    <a:ext cx="1087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577E0B3-0832-9D78-ACEE-5EBFADD1DAC9}"/>
                      </a:ext>
                    </a:extLst>
                  </p14:cNvPr>
                  <p14:cNvContentPartPr/>
                  <p14:nvPr/>
                </p14:nvContentPartPr>
                <p14:xfrm>
                  <a:off x="5966574" y="3536172"/>
                  <a:ext cx="113400" cy="1918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865FB7B4-54B5-26D9-3109-DE66AB6CF8AF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5957574" y="3527532"/>
                    <a:ext cx="13104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D35F5884-B930-6F5B-6A13-EEF466FF6262}"/>
                      </a:ext>
                    </a:extLst>
                  </p14:cNvPr>
                  <p14:cNvContentPartPr/>
                  <p14:nvPr/>
                </p14:nvContentPartPr>
                <p14:xfrm>
                  <a:off x="5991774" y="3593052"/>
                  <a:ext cx="115920" cy="2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1F2C2C0-A125-8BAA-278E-BA5348DEF9A2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5983134" y="3584052"/>
                    <a:ext cx="13356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09134F-3840-9AB9-5F98-1B7CD6222BE6}"/>
                </a:ext>
              </a:extLst>
            </p:cNvPr>
            <p:cNvGrpSpPr/>
            <p:nvPr/>
          </p:nvGrpSpPr>
          <p:grpSpPr>
            <a:xfrm>
              <a:off x="3750783" y="2807854"/>
              <a:ext cx="1302120" cy="755280"/>
              <a:chOff x="5357094" y="2629332"/>
              <a:chExt cx="1302120" cy="75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C37EB5D-AB3F-39F3-5010-6CD67E66BFC2}"/>
                      </a:ext>
                    </a:extLst>
                  </p14:cNvPr>
                  <p14:cNvContentPartPr/>
                  <p14:nvPr/>
                </p14:nvContentPartPr>
                <p14:xfrm>
                  <a:off x="5357094" y="2629332"/>
                  <a:ext cx="765000" cy="6368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776A2D07-8FB1-9737-4593-2570EECA1EB6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5348454" y="2620332"/>
                    <a:ext cx="782640" cy="65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CE6313F-FA8C-ED94-3BDC-F2751AC6D7B4}"/>
                      </a:ext>
                    </a:extLst>
                  </p14:cNvPr>
                  <p14:cNvContentPartPr/>
                  <p14:nvPr/>
                </p14:nvContentPartPr>
                <p14:xfrm>
                  <a:off x="6030294" y="3120732"/>
                  <a:ext cx="111600" cy="192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71BF6E03-002B-5E24-24AE-4A8FDF47ED70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6021294" y="3111732"/>
                    <a:ext cx="129240" cy="20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D7299906-52A9-3CA3-5737-D25A4F77831E}"/>
                      </a:ext>
                    </a:extLst>
                  </p14:cNvPr>
                  <p14:cNvContentPartPr/>
                  <p14:nvPr/>
                </p14:nvContentPartPr>
                <p14:xfrm>
                  <a:off x="6264654" y="3172932"/>
                  <a:ext cx="212400" cy="211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19A497E-4971-D068-9DAC-CBD1D1D94D43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6255654" y="3164292"/>
                    <a:ext cx="230040" cy="22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EA43B35-2648-4905-7732-3B08FE54C62C}"/>
                      </a:ext>
                    </a:extLst>
                  </p14:cNvPr>
                  <p14:cNvContentPartPr/>
                  <p14:nvPr/>
                </p14:nvContentPartPr>
                <p14:xfrm>
                  <a:off x="6525654" y="3160332"/>
                  <a:ext cx="133560" cy="162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A17E05DE-917A-4DDA-7E7C-D8782C234B1A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6517014" y="3151692"/>
                    <a:ext cx="151200" cy="180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A828E6-C237-6EB6-987D-35E547573BAC}"/>
                </a:ext>
              </a:extLst>
            </p:cNvPr>
            <p:cNvGrpSpPr/>
            <p:nvPr/>
          </p:nvGrpSpPr>
          <p:grpSpPr>
            <a:xfrm>
              <a:off x="3949653" y="1747859"/>
              <a:ext cx="839880" cy="339840"/>
              <a:chOff x="5992494" y="778212"/>
              <a:chExt cx="839880" cy="33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E5B81F5-7891-3F25-422E-0867AC50D05E}"/>
                      </a:ext>
                    </a:extLst>
                  </p14:cNvPr>
                  <p14:cNvContentPartPr/>
                  <p14:nvPr/>
                </p14:nvContentPartPr>
                <p14:xfrm>
                  <a:off x="5992494" y="778212"/>
                  <a:ext cx="129240" cy="237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38880675-BA99-0406-8DE4-B39DFC177BF2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5983854" y="769212"/>
                    <a:ext cx="14688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DD7183A-A130-D158-19E9-7A32B37747E1}"/>
                      </a:ext>
                    </a:extLst>
                  </p14:cNvPr>
                  <p14:cNvContentPartPr/>
                  <p14:nvPr/>
                </p14:nvContentPartPr>
                <p14:xfrm>
                  <a:off x="6151974" y="1017252"/>
                  <a:ext cx="76680" cy="1008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AF863771-49D3-328E-F505-9D7B39B447D5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6142974" y="1008612"/>
                    <a:ext cx="94320" cy="11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4E3DC4E-982A-DC0B-8679-0A529F497C2C}"/>
                      </a:ext>
                    </a:extLst>
                  </p14:cNvPr>
                  <p14:cNvContentPartPr/>
                  <p14:nvPr/>
                </p14:nvContentPartPr>
                <p14:xfrm>
                  <a:off x="6295614" y="865332"/>
                  <a:ext cx="64440" cy="28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A906EF16-2188-7334-1F2E-21835C44668A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6286614" y="856692"/>
                    <a:ext cx="820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2AC099D1-64D7-00C8-191B-BE048C5B52E9}"/>
                      </a:ext>
                    </a:extLst>
                  </p14:cNvPr>
                  <p14:cNvContentPartPr/>
                  <p14:nvPr/>
                </p14:nvContentPartPr>
                <p14:xfrm>
                  <a:off x="6330174" y="927972"/>
                  <a:ext cx="63720" cy="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80299AE7-C7FA-4A1C-D252-A0BBC8A2F97B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6321534" y="918972"/>
                    <a:ext cx="81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DFEDE7A-B304-55F4-B7D6-633B3DC63B3F}"/>
                      </a:ext>
                    </a:extLst>
                  </p14:cNvPr>
                  <p14:cNvContentPartPr/>
                  <p14:nvPr/>
                </p14:nvContentPartPr>
                <p14:xfrm>
                  <a:off x="6472734" y="819972"/>
                  <a:ext cx="78840" cy="1364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A5C3E2-A955-9BC3-D3A8-51F7900108F9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6464094" y="811332"/>
                    <a:ext cx="9648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06F142B1-8230-32A3-C776-4068DD64D437}"/>
                      </a:ext>
                    </a:extLst>
                  </p14:cNvPr>
                  <p14:cNvContentPartPr/>
                  <p14:nvPr/>
                </p14:nvContentPartPr>
                <p14:xfrm>
                  <a:off x="6593694" y="852372"/>
                  <a:ext cx="18720" cy="32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823557B8-1447-DE68-A9D7-E26A57E4246D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6584694" y="843372"/>
                    <a:ext cx="363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A3BE620D-53FD-88C0-E499-0C278A94DD21}"/>
                      </a:ext>
                    </a:extLst>
                  </p14:cNvPr>
                  <p14:cNvContentPartPr/>
                  <p14:nvPr/>
                </p14:nvContentPartPr>
                <p14:xfrm>
                  <a:off x="6694134" y="823932"/>
                  <a:ext cx="138240" cy="2541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851B0C-4232-B780-FAA1-10248EF7147C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6685494" y="815292"/>
                    <a:ext cx="155880" cy="271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484" name="Group 19483">
            <a:extLst>
              <a:ext uri="{FF2B5EF4-FFF2-40B4-BE49-F238E27FC236}">
                <a16:creationId xmlns:a16="http://schemas.microsoft.com/office/drawing/2014/main" id="{D09023B3-FA3C-3203-0DF0-8050EB441BD4}"/>
              </a:ext>
            </a:extLst>
          </p:cNvPr>
          <p:cNvGrpSpPr/>
          <p:nvPr/>
        </p:nvGrpSpPr>
        <p:grpSpPr>
          <a:xfrm>
            <a:off x="302550" y="4334481"/>
            <a:ext cx="4208035" cy="2182095"/>
            <a:chOff x="302550" y="4334481"/>
            <a:chExt cx="4208035" cy="2182095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FBD5E90-A5D8-B4E0-4D6D-175C3CCBD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50" y="4334481"/>
              <a:ext cx="3876624" cy="1854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7B7EBD-6222-D9B9-D7E8-1B0B856DED52}"/>
                </a:ext>
              </a:extLst>
            </p:cNvPr>
            <p:cNvSpPr txBox="1"/>
            <p:nvPr/>
          </p:nvSpPr>
          <p:spPr>
            <a:xfrm>
              <a:off x="415640" y="6255328"/>
              <a:ext cx="14131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Edges, curves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4D9ED6-D02F-1622-D8DD-6A0AA92B0D21}"/>
                </a:ext>
              </a:extLst>
            </p:cNvPr>
            <p:cNvSpPr txBox="1"/>
            <p:nvPr/>
          </p:nvSpPr>
          <p:spPr>
            <a:xfrm>
              <a:off x="1624619" y="6270355"/>
              <a:ext cx="14843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Paws, flippers, hands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6DF2252-0429-D080-A8CD-2C4073F829C0}"/>
                </a:ext>
              </a:extLst>
            </p:cNvPr>
            <p:cNvSpPr txBox="1"/>
            <p:nvPr/>
          </p:nvSpPr>
          <p:spPr>
            <a:xfrm>
              <a:off x="3026194" y="6263405"/>
              <a:ext cx="148439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solidFill>
                    <a:schemeClr val="bg1"/>
                  </a:solidFill>
                </a:rPr>
                <a:t>Face, Skin, Eyes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273FC4F-D40B-6A97-3CB0-71D52012E613}"/>
              </a:ext>
            </a:extLst>
          </p:cNvPr>
          <p:cNvSpPr txBox="1"/>
          <p:nvPr/>
        </p:nvSpPr>
        <p:spPr>
          <a:xfrm>
            <a:off x="4828817" y="5330970"/>
            <a:ext cx="2802370" cy="12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Monte Carlo</a:t>
            </a:r>
          </a:p>
          <a:p>
            <a:r>
              <a:rPr lang="en-US" sz="1600" dirty="0">
                <a:solidFill>
                  <a:schemeClr val="bg1"/>
                </a:solidFill>
              </a:rPr>
              <a:t> Support Vector Machines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 Backpropagation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 Convolutional Neural Nets</a:t>
            </a:r>
          </a:p>
        </p:txBody>
      </p:sp>
      <p:grpSp>
        <p:nvGrpSpPr>
          <p:cNvPr id="19483" name="Group 19482">
            <a:extLst>
              <a:ext uri="{FF2B5EF4-FFF2-40B4-BE49-F238E27FC236}">
                <a16:creationId xmlns:a16="http://schemas.microsoft.com/office/drawing/2014/main" id="{9386D3FF-1531-A171-4ACE-D2EFCB15B433}"/>
              </a:ext>
            </a:extLst>
          </p:cNvPr>
          <p:cNvGrpSpPr/>
          <p:nvPr/>
        </p:nvGrpSpPr>
        <p:grpSpPr>
          <a:xfrm>
            <a:off x="5722258" y="1502927"/>
            <a:ext cx="3294300" cy="3329624"/>
            <a:chOff x="5607747" y="2126786"/>
            <a:chExt cx="3294300" cy="332962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F01BD92-E6E9-3A9F-40A7-C1973979D402}"/>
                </a:ext>
              </a:extLst>
            </p:cNvPr>
            <p:cNvGrpSpPr/>
            <p:nvPr/>
          </p:nvGrpSpPr>
          <p:grpSpPr>
            <a:xfrm>
              <a:off x="5607747" y="2749633"/>
              <a:ext cx="1771636" cy="1865377"/>
              <a:chOff x="381000" y="2702312"/>
              <a:chExt cx="1771636" cy="1865377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29F3E75-E481-40E8-15F7-EF7F3C0AE752}"/>
                  </a:ext>
                </a:extLst>
              </p:cNvPr>
              <p:cNvSpPr/>
              <p:nvPr/>
            </p:nvSpPr>
            <p:spPr>
              <a:xfrm>
                <a:off x="381000" y="2702312"/>
                <a:ext cx="1771636" cy="461665"/>
              </a:xfrm>
              <a:prstGeom prst="rect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051B38D-C959-A514-3B1A-C8BA09B3801F}"/>
                      </a:ext>
                    </a:extLst>
                  </p14:cNvPr>
                  <p14:cNvContentPartPr/>
                  <p14:nvPr/>
                </p14:nvContentPartPr>
                <p14:xfrm>
                  <a:off x="990599" y="2868935"/>
                  <a:ext cx="609601" cy="1698754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7AC01D0A-54CF-B52A-35BE-0BA9F050C41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50968" y="2829312"/>
                    <a:ext cx="688864" cy="1777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54" name="Picture 53" descr="A grid with black squares&#10;&#10;Description automatically generated">
              <a:extLst>
                <a:ext uri="{FF2B5EF4-FFF2-40B4-BE49-F238E27FC236}">
                  <a16:creationId xmlns:a16="http://schemas.microsoft.com/office/drawing/2014/main" id="{B53D1A21-2A95-12E3-1C06-C2521C8B6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5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747" y="2749633"/>
              <a:ext cx="1771636" cy="2067312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DBB257-C584-49EF-D835-069CD10A2FD2}"/>
                </a:ext>
              </a:extLst>
            </p:cNvPr>
            <p:cNvGrpSpPr/>
            <p:nvPr/>
          </p:nvGrpSpPr>
          <p:grpSpPr>
            <a:xfrm>
              <a:off x="7606090" y="2180921"/>
              <a:ext cx="530915" cy="3128665"/>
              <a:chOff x="2379343" y="2133600"/>
              <a:chExt cx="530915" cy="312866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AFDF5E1-92A7-093F-5780-B76AF6520AFC}"/>
                  </a:ext>
                </a:extLst>
              </p:cNvPr>
              <p:cNvSpPr/>
              <p:nvPr/>
            </p:nvSpPr>
            <p:spPr>
              <a:xfrm>
                <a:off x="2379343" y="21336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4411C96-6621-4A05-D7E1-D1072315B8A8}"/>
                  </a:ext>
                </a:extLst>
              </p:cNvPr>
              <p:cNvSpPr/>
              <p:nvPr/>
            </p:nvSpPr>
            <p:spPr>
              <a:xfrm>
                <a:off x="2379343" y="22860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5E9A653-2AB7-1198-F205-52D16B86B065}"/>
                  </a:ext>
                </a:extLst>
              </p:cNvPr>
              <p:cNvSpPr/>
              <p:nvPr/>
            </p:nvSpPr>
            <p:spPr>
              <a:xfrm>
                <a:off x="2379343" y="24384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B1EF7F-E50E-FD1D-50E8-1E618423BB22}"/>
                  </a:ext>
                </a:extLst>
              </p:cNvPr>
              <p:cNvSpPr/>
              <p:nvPr/>
            </p:nvSpPr>
            <p:spPr>
              <a:xfrm>
                <a:off x="2379343" y="25908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3C4D889-EC20-DDBF-B778-515D0C394A0A}"/>
                  </a:ext>
                </a:extLst>
              </p:cNvPr>
              <p:cNvSpPr/>
              <p:nvPr/>
            </p:nvSpPr>
            <p:spPr>
              <a:xfrm>
                <a:off x="2379343" y="27432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A87F485-AB92-9630-B914-99F8736FE30D}"/>
                  </a:ext>
                </a:extLst>
              </p:cNvPr>
              <p:cNvSpPr/>
              <p:nvPr/>
            </p:nvSpPr>
            <p:spPr>
              <a:xfrm>
                <a:off x="2379343" y="2895600"/>
                <a:ext cx="530915" cy="461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DF9B523-2ABD-2D35-8536-FD0C98C310AA}"/>
                  </a:ext>
                </a:extLst>
              </p:cNvPr>
              <p:cNvSpPr/>
              <p:nvPr/>
            </p:nvSpPr>
            <p:spPr>
              <a:xfrm>
                <a:off x="2379343" y="30480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9F30901-CC86-8491-96BF-0A314FE6DBE4}"/>
                  </a:ext>
                </a:extLst>
              </p:cNvPr>
              <p:cNvSpPr/>
              <p:nvPr/>
            </p:nvSpPr>
            <p:spPr>
              <a:xfrm>
                <a:off x="2379343" y="32004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56" name="Rectangle 19455">
                <a:extLst>
                  <a:ext uri="{FF2B5EF4-FFF2-40B4-BE49-F238E27FC236}">
                    <a16:creationId xmlns:a16="http://schemas.microsoft.com/office/drawing/2014/main" id="{6F996B0D-94C8-BC86-F717-E4FAD95E37A3}"/>
                  </a:ext>
                </a:extLst>
              </p:cNvPr>
              <p:cNvSpPr/>
              <p:nvPr/>
            </p:nvSpPr>
            <p:spPr>
              <a:xfrm>
                <a:off x="2379343" y="3352800"/>
                <a:ext cx="530915" cy="461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57" name="Rectangle 19456">
                <a:extLst>
                  <a:ext uri="{FF2B5EF4-FFF2-40B4-BE49-F238E27FC236}">
                    <a16:creationId xmlns:a16="http://schemas.microsoft.com/office/drawing/2014/main" id="{1E142F2E-30A2-68F5-945F-1C27DBDC3B6C}"/>
                  </a:ext>
                </a:extLst>
              </p:cNvPr>
              <p:cNvSpPr/>
              <p:nvPr/>
            </p:nvSpPr>
            <p:spPr>
              <a:xfrm>
                <a:off x="2379343" y="35052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59" name="Rectangle 19458">
                <a:extLst>
                  <a:ext uri="{FF2B5EF4-FFF2-40B4-BE49-F238E27FC236}">
                    <a16:creationId xmlns:a16="http://schemas.microsoft.com/office/drawing/2014/main" id="{2C92DBFA-E7E7-F3D8-8205-AF7F2731DC2B}"/>
                  </a:ext>
                </a:extLst>
              </p:cNvPr>
              <p:cNvSpPr/>
              <p:nvPr/>
            </p:nvSpPr>
            <p:spPr>
              <a:xfrm>
                <a:off x="2379343" y="38862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1" name="Rectangle 19460">
                <a:extLst>
                  <a:ext uri="{FF2B5EF4-FFF2-40B4-BE49-F238E27FC236}">
                    <a16:creationId xmlns:a16="http://schemas.microsoft.com/office/drawing/2014/main" id="{642E1460-ACEA-E060-C366-5B80946AEFEF}"/>
                  </a:ext>
                </a:extLst>
              </p:cNvPr>
              <p:cNvSpPr/>
              <p:nvPr/>
            </p:nvSpPr>
            <p:spPr>
              <a:xfrm>
                <a:off x="2379343" y="4038600"/>
                <a:ext cx="530915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2" name="Rectangle 19461">
                <a:extLst>
                  <a:ext uri="{FF2B5EF4-FFF2-40B4-BE49-F238E27FC236}">
                    <a16:creationId xmlns:a16="http://schemas.microsoft.com/office/drawing/2014/main" id="{08BE4182-D2D0-3879-2937-97464F3A02DA}"/>
                  </a:ext>
                </a:extLst>
              </p:cNvPr>
              <p:cNvSpPr/>
              <p:nvPr/>
            </p:nvSpPr>
            <p:spPr>
              <a:xfrm>
                <a:off x="2379343" y="4191000"/>
                <a:ext cx="530915" cy="461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3" name="Rectangle 19462">
                <a:extLst>
                  <a:ext uri="{FF2B5EF4-FFF2-40B4-BE49-F238E27FC236}">
                    <a16:creationId xmlns:a16="http://schemas.microsoft.com/office/drawing/2014/main" id="{36A95FBB-4A0C-8AAD-90EF-A3975E183A12}"/>
                  </a:ext>
                </a:extLst>
              </p:cNvPr>
              <p:cNvSpPr/>
              <p:nvPr/>
            </p:nvSpPr>
            <p:spPr>
              <a:xfrm>
                <a:off x="2379343" y="4343400"/>
                <a:ext cx="530915" cy="46166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4" name="Rectangle 19463">
                <a:extLst>
                  <a:ext uri="{FF2B5EF4-FFF2-40B4-BE49-F238E27FC236}">
                    <a16:creationId xmlns:a16="http://schemas.microsoft.com/office/drawing/2014/main" id="{1DF7A81C-CE1F-5862-9047-F3405ABC59F9}"/>
                  </a:ext>
                </a:extLst>
              </p:cNvPr>
              <p:cNvSpPr/>
              <p:nvPr/>
            </p:nvSpPr>
            <p:spPr>
              <a:xfrm>
                <a:off x="2379343" y="44958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5" name="Rectangle 19464">
                <a:extLst>
                  <a:ext uri="{FF2B5EF4-FFF2-40B4-BE49-F238E27FC236}">
                    <a16:creationId xmlns:a16="http://schemas.microsoft.com/office/drawing/2014/main" id="{7CAD07C3-5180-2E96-C568-8B0A051DDFCA}"/>
                  </a:ext>
                </a:extLst>
              </p:cNvPr>
              <p:cNvSpPr/>
              <p:nvPr/>
            </p:nvSpPr>
            <p:spPr>
              <a:xfrm>
                <a:off x="2379343" y="46482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466" name="Rectangle 19465">
                <a:extLst>
                  <a:ext uri="{FF2B5EF4-FFF2-40B4-BE49-F238E27FC236}">
                    <a16:creationId xmlns:a16="http://schemas.microsoft.com/office/drawing/2014/main" id="{7F024123-A677-C51E-6F7B-70665982E065}"/>
                  </a:ext>
                </a:extLst>
              </p:cNvPr>
              <p:cNvSpPr/>
              <p:nvPr/>
            </p:nvSpPr>
            <p:spPr>
              <a:xfrm>
                <a:off x="2379343" y="4800600"/>
                <a:ext cx="530915" cy="461665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bg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Comic Sans MS" pitchFamily="66" charset="0"/>
                </a:endParaRPr>
              </a:p>
            </p:txBody>
          </p:sp>
        </p:grpSp>
        <p:grpSp>
          <p:nvGrpSpPr>
            <p:cNvPr id="19467" name="Group 19466">
              <a:extLst>
                <a:ext uri="{FF2B5EF4-FFF2-40B4-BE49-F238E27FC236}">
                  <a16:creationId xmlns:a16="http://schemas.microsoft.com/office/drawing/2014/main" id="{08E40D32-97D8-F69F-7089-780FD075E0C0}"/>
                </a:ext>
              </a:extLst>
            </p:cNvPr>
            <p:cNvGrpSpPr/>
            <p:nvPr/>
          </p:nvGrpSpPr>
          <p:grpSpPr>
            <a:xfrm>
              <a:off x="7923570" y="2126786"/>
              <a:ext cx="978477" cy="1362135"/>
              <a:chOff x="2628528" y="2066865"/>
              <a:chExt cx="978477" cy="1362135"/>
            </a:xfrm>
          </p:grpSpPr>
          <p:sp>
            <p:nvSpPr>
              <p:cNvPr id="19468" name="TextBox 19467">
                <a:extLst>
                  <a:ext uri="{FF2B5EF4-FFF2-40B4-BE49-F238E27FC236}">
                    <a16:creationId xmlns:a16="http://schemas.microsoft.com/office/drawing/2014/main" id="{6C3267E0-FE71-5AD3-7CA9-74C77ECA65E7}"/>
                  </a:ext>
                </a:extLst>
              </p:cNvPr>
              <p:cNvSpPr txBox="1"/>
              <p:nvPr/>
            </p:nvSpPr>
            <p:spPr>
              <a:xfrm>
                <a:off x="2742666" y="2066865"/>
                <a:ext cx="8643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11111111</a:t>
                </a:r>
              </a:p>
            </p:txBody>
          </p:sp>
          <p:sp>
            <p:nvSpPr>
              <p:cNvPr id="19469" name="TextBox 19468">
                <a:extLst>
                  <a:ext uri="{FF2B5EF4-FFF2-40B4-BE49-F238E27FC236}">
                    <a16:creationId xmlns:a16="http://schemas.microsoft.com/office/drawing/2014/main" id="{64297FE3-DB4F-49FA-50A7-9303D2DCBBC9}"/>
                  </a:ext>
                </a:extLst>
              </p:cNvPr>
              <p:cNvSpPr txBox="1"/>
              <p:nvPr/>
            </p:nvSpPr>
            <p:spPr>
              <a:xfrm>
                <a:off x="2743200" y="2237601"/>
                <a:ext cx="736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11111111</a:t>
                </a:r>
              </a:p>
            </p:txBody>
          </p:sp>
          <p:sp>
            <p:nvSpPr>
              <p:cNvPr id="19470" name="TextBox 19469">
                <a:extLst>
                  <a:ext uri="{FF2B5EF4-FFF2-40B4-BE49-F238E27FC236}">
                    <a16:creationId xmlns:a16="http://schemas.microsoft.com/office/drawing/2014/main" id="{9B591B69-8ACE-C2E9-EDCE-4BCB51878C2B}"/>
                  </a:ext>
                </a:extLst>
              </p:cNvPr>
              <p:cNvSpPr txBox="1"/>
              <p:nvPr/>
            </p:nvSpPr>
            <p:spPr>
              <a:xfrm>
                <a:off x="2743200" y="2390001"/>
                <a:ext cx="736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11111111</a:t>
                </a:r>
              </a:p>
            </p:txBody>
          </p:sp>
          <p:sp>
            <p:nvSpPr>
              <p:cNvPr id="19471" name="TextBox 19470">
                <a:extLst>
                  <a:ext uri="{FF2B5EF4-FFF2-40B4-BE49-F238E27FC236}">
                    <a16:creationId xmlns:a16="http://schemas.microsoft.com/office/drawing/2014/main" id="{426EE5E3-CB77-06E0-F9F2-F91F3CCD89D1}"/>
                  </a:ext>
                </a:extLst>
              </p:cNvPr>
              <p:cNvSpPr txBox="1"/>
              <p:nvPr/>
            </p:nvSpPr>
            <p:spPr>
              <a:xfrm>
                <a:off x="2679080" y="25424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11001000</a:t>
                </a:r>
              </a:p>
            </p:txBody>
          </p:sp>
          <p:sp>
            <p:nvSpPr>
              <p:cNvPr id="19472" name="TextBox 19471">
                <a:extLst>
                  <a:ext uri="{FF2B5EF4-FFF2-40B4-BE49-F238E27FC236}">
                    <a16:creationId xmlns:a16="http://schemas.microsoft.com/office/drawing/2014/main" id="{69FAB328-6D9F-FFCC-7D18-744E9A1B336C}"/>
                  </a:ext>
                </a:extLst>
              </p:cNvPr>
              <p:cNvSpPr txBox="1"/>
              <p:nvPr/>
            </p:nvSpPr>
            <p:spPr>
              <a:xfrm>
                <a:off x="2667000" y="26948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11001000</a:t>
                </a:r>
              </a:p>
            </p:txBody>
          </p:sp>
          <p:sp>
            <p:nvSpPr>
              <p:cNvPr id="19473" name="TextBox 19472">
                <a:extLst>
                  <a:ext uri="{FF2B5EF4-FFF2-40B4-BE49-F238E27FC236}">
                    <a16:creationId xmlns:a16="http://schemas.microsoft.com/office/drawing/2014/main" id="{ECD6894A-380E-1D02-38DD-AA3AA965DFDC}"/>
                  </a:ext>
                </a:extLst>
              </p:cNvPr>
              <p:cNvSpPr txBox="1"/>
              <p:nvPr/>
            </p:nvSpPr>
            <p:spPr>
              <a:xfrm>
                <a:off x="2667001" y="28472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01100100</a:t>
                </a:r>
              </a:p>
            </p:txBody>
          </p:sp>
          <p:sp>
            <p:nvSpPr>
              <p:cNvPr id="19474" name="TextBox 19473">
                <a:extLst>
                  <a:ext uri="{FF2B5EF4-FFF2-40B4-BE49-F238E27FC236}">
                    <a16:creationId xmlns:a16="http://schemas.microsoft.com/office/drawing/2014/main" id="{CE1FAF8C-775D-E704-A9A1-3261CA6D144B}"/>
                  </a:ext>
                </a:extLst>
              </p:cNvPr>
              <p:cNvSpPr txBox="1"/>
              <p:nvPr/>
            </p:nvSpPr>
            <p:spPr>
              <a:xfrm>
                <a:off x="2667000" y="2999601"/>
                <a:ext cx="8643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00011001</a:t>
                </a:r>
              </a:p>
            </p:txBody>
          </p:sp>
          <p:sp>
            <p:nvSpPr>
              <p:cNvPr id="19475" name="TextBox 19474">
                <a:extLst>
                  <a:ext uri="{FF2B5EF4-FFF2-40B4-BE49-F238E27FC236}">
                    <a16:creationId xmlns:a16="http://schemas.microsoft.com/office/drawing/2014/main" id="{BB9F579A-914D-7EBC-8047-B59247ED89BB}"/>
                  </a:ext>
                </a:extLst>
              </p:cNvPr>
              <p:cNvSpPr txBox="1"/>
              <p:nvPr/>
            </p:nvSpPr>
            <p:spPr>
              <a:xfrm>
                <a:off x="2628528" y="3152001"/>
                <a:ext cx="9412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200" dirty="0">
                    <a:solidFill>
                      <a:schemeClr val="bg1"/>
                    </a:solidFill>
                  </a:rPr>
                  <a:t>00000000</a:t>
                </a:r>
              </a:p>
            </p:txBody>
          </p:sp>
        </p:grpSp>
        <p:grpSp>
          <p:nvGrpSpPr>
            <p:cNvPr id="19476" name="Group 19475">
              <a:extLst>
                <a:ext uri="{FF2B5EF4-FFF2-40B4-BE49-F238E27FC236}">
                  <a16:creationId xmlns:a16="http://schemas.microsoft.com/office/drawing/2014/main" id="{17A8EF7F-E2A6-191D-CC4D-9D12E126AA35}"/>
                </a:ext>
              </a:extLst>
            </p:cNvPr>
            <p:cNvGrpSpPr/>
            <p:nvPr/>
          </p:nvGrpSpPr>
          <p:grpSpPr>
            <a:xfrm>
              <a:off x="8405800" y="3665770"/>
              <a:ext cx="456840" cy="1790640"/>
              <a:chOff x="3179053" y="3618449"/>
              <a:chExt cx="456840" cy="179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19477" name="Ink 19476">
                    <a:extLst>
                      <a:ext uri="{FF2B5EF4-FFF2-40B4-BE49-F238E27FC236}">
                        <a16:creationId xmlns:a16="http://schemas.microsoft.com/office/drawing/2014/main" id="{D8B3D617-C66E-2CB9-0506-B574EDA3C16B}"/>
                      </a:ext>
                    </a:extLst>
                  </p14:cNvPr>
                  <p14:cNvContentPartPr/>
                  <p14:nvPr/>
                </p14:nvContentPartPr>
                <p14:xfrm>
                  <a:off x="3179053" y="3618449"/>
                  <a:ext cx="235080" cy="7585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871730A-36B1-6F96-2032-69BCA5FAAFA4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170053" y="3609809"/>
                    <a:ext cx="252720" cy="776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9478" name="Group 19477">
                <a:extLst>
                  <a:ext uri="{FF2B5EF4-FFF2-40B4-BE49-F238E27FC236}">
                    <a16:creationId xmlns:a16="http://schemas.microsoft.com/office/drawing/2014/main" id="{7853EF02-0C1D-5851-2C0D-1A37D7A3DEEC}"/>
                  </a:ext>
                </a:extLst>
              </p:cNvPr>
              <p:cNvGrpSpPr/>
              <p:nvPr/>
            </p:nvGrpSpPr>
            <p:grpSpPr>
              <a:xfrm>
                <a:off x="3191293" y="4800329"/>
                <a:ext cx="444600" cy="608760"/>
                <a:chOff x="3191293" y="4800329"/>
                <a:chExt cx="444600" cy="608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19480" name="Ink 19479">
                      <a:extLst>
                        <a:ext uri="{FF2B5EF4-FFF2-40B4-BE49-F238E27FC236}">
                          <a16:creationId xmlns:a16="http://schemas.microsoft.com/office/drawing/2014/main" id="{ACEF9D20-6D5A-9AA0-1258-9DCAAE214C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1293" y="4800329"/>
                    <a:ext cx="91800" cy="55260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05B63011-E0F7-772B-B6F7-F7C83B7920BA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3182653" y="4791689"/>
                      <a:ext cx="109440" cy="57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8">
                  <p14:nvContentPartPr>
                    <p14:cNvPr id="19481" name="Ink 19480">
                      <a:extLst>
                        <a:ext uri="{FF2B5EF4-FFF2-40B4-BE49-F238E27FC236}">
                          <a16:creationId xmlns:a16="http://schemas.microsoft.com/office/drawing/2014/main" id="{21BD4BED-7DED-8F6C-D6C7-74BD1723D0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10613" y="4801049"/>
                    <a:ext cx="125280" cy="60804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C9551DD9-CD25-40FC-B60E-298FB752CC9F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3501973" y="4792049"/>
                      <a:ext cx="142920" cy="625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19479" name="Ink 19478">
                    <a:extLst>
                      <a:ext uri="{FF2B5EF4-FFF2-40B4-BE49-F238E27FC236}">
                        <a16:creationId xmlns:a16="http://schemas.microsoft.com/office/drawing/2014/main" id="{E91D658B-23D3-1ED3-BFDA-849FA1EA8525}"/>
                      </a:ext>
                    </a:extLst>
                  </p14:cNvPr>
                  <p14:cNvContentPartPr/>
                  <p14:nvPr/>
                </p14:nvContentPartPr>
                <p14:xfrm>
                  <a:off x="3316573" y="4967369"/>
                  <a:ext cx="220320" cy="211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84ADE0D4-1783-B0C4-5009-C03755714201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307573" y="4958729"/>
                    <a:ext cx="237960" cy="228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9485" name="Audio 19484">
            <a:hlinkClick r:id="" action="ppaction://media"/>
            <a:extLst>
              <a:ext uri="{FF2B5EF4-FFF2-40B4-BE49-F238E27FC236}">
                <a16:creationId xmlns:a16="http://schemas.microsoft.com/office/drawing/2014/main" id="{D2323B06-9DAA-7648-671C-E82AEAAE9E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1456"/>
    </mc:Choice>
    <mc:Fallback xmlns="">
      <p:transition advClick="0" advTm="12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8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Remember the exact approach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4E36653-D4A1-BB93-4C84-7C1B76DFF09C}"/>
              </a:ext>
            </a:extLst>
          </p:cNvPr>
          <p:cNvGrpSpPr/>
          <p:nvPr/>
        </p:nvGrpSpPr>
        <p:grpSpPr>
          <a:xfrm>
            <a:off x="2315280" y="913306"/>
            <a:ext cx="418320" cy="601200"/>
            <a:chOff x="2304182" y="1195596"/>
            <a:chExt cx="4183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F9FB56B-761A-A73A-1303-772F59DAEDA5}"/>
                    </a:ext>
                  </a:extLst>
                </p14:cNvPr>
                <p14:cNvContentPartPr/>
                <p14:nvPr/>
              </p14:nvContentPartPr>
              <p14:xfrm>
                <a:off x="2304182" y="1195596"/>
                <a:ext cx="221400" cy="519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F9FB56B-761A-A73A-1303-772F59DAEDA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95542" y="1186596"/>
                  <a:ext cx="23904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B354398-0395-0476-4608-0C9E79B0C7C4}"/>
                    </a:ext>
                  </a:extLst>
                </p14:cNvPr>
                <p14:cNvContentPartPr/>
                <p14:nvPr/>
              </p14:nvContentPartPr>
              <p14:xfrm>
                <a:off x="2322182" y="1551276"/>
                <a:ext cx="1054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B354398-0395-0476-4608-0C9E79B0C7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13182" y="1542276"/>
                  <a:ext cx="12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EEFD375-B09A-79D2-036E-DA972F4B8311}"/>
                    </a:ext>
                  </a:extLst>
                </p14:cNvPr>
                <p14:cNvContentPartPr/>
                <p14:nvPr/>
              </p14:nvContentPartPr>
              <p14:xfrm>
                <a:off x="2588582" y="1532916"/>
                <a:ext cx="133920" cy="26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EEFD375-B09A-79D2-036E-DA972F4B83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79942" y="1523916"/>
                  <a:ext cx="15156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6944002-6AC8-BDC7-AD39-12C84A36F090}"/>
                  </a:ext>
                </a:extLst>
              </p14:cNvPr>
              <p14:cNvContentPartPr/>
              <p14:nvPr/>
            </p14:nvContentPartPr>
            <p14:xfrm>
              <a:off x="3189720" y="1162786"/>
              <a:ext cx="1857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6944002-6AC8-BDC7-AD39-12C84A36F0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80720" y="1154146"/>
                <a:ext cx="20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6AA7514-F1A7-EF0B-3E07-9B52254447A3}"/>
                  </a:ext>
                </a:extLst>
              </p14:cNvPr>
              <p14:cNvContentPartPr/>
              <p14:nvPr/>
            </p14:nvContentPartPr>
            <p14:xfrm>
              <a:off x="3202680" y="1284826"/>
              <a:ext cx="230040" cy="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6AA7514-F1A7-EF0B-3E07-9B52254447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93680" y="1276186"/>
                <a:ext cx="2476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3F64AA2-C01D-2338-AF9E-6AEDFDB2438B}"/>
                  </a:ext>
                </a:extLst>
              </p14:cNvPr>
              <p14:cNvContentPartPr/>
              <p14:nvPr/>
            </p14:nvContentPartPr>
            <p14:xfrm>
              <a:off x="4019520" y="828346"/>
              <a:ext cx="309240" cy="5612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3F64AA2-C01D-2338-AF9E-6AEDFDB2438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10880" y="819706"/>
                <a:ext cx="326880" cy="57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BF662977-56B5-D08E-BAAD-5757D669BA8F}"/>
              </a:ext>
            </a:extLst>
          </p:cNvPr>
          <p:cNvGrpSpPr/>
          <p:nvPr/>
        </p:nvGrpSpPr>
        <p:grpSpPr>
          <a:xfrm>
            <a:off x="4518840" y="1099066"/>
            <a:ext cx="313560" cy="402840"/>
            <a:chOff x="4507742" y="1381356"/>
            <a:chExt cx="31356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3D77432-8FFA-1436-D362-2CEC0C408FCC}"/>
                    </a:ext>
                  </a:extLst>
                </p14:cNvPr>
                <p14:cNvContentPartPr/>
                <p14:nvPr/>
              </p14:nvContentPartPr>
              <p14:xfrm>
                <a:off x="4507742" y="1381356"/>
                <a:ext cx="144360" cy="300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3D77432-8FFA-1436-D362-2CEC0C408F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99102" y="1372356"/>
                  <a:ext cx="1620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5328DD7-AEE8-2EC8-14D0-751AF8F0A383}"/>
                    </a:ext>
                  </a:extLst>
                </p14:cNvPr>
                <p14:cNvContentPartPr/>
                <p14:nvPr/>
              </p14:nvContentPartPr>
              <p14:xfrm>
                <a:off x="4749302" y="1661076"/>
                <a:ext cx="72000" cy="123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5328DD7-AEE8-2EC8-14D0-751AF8F0A38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40662" y="1652076"/>
                  <a:ext cx="89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276E2A6-F768-1A1A-D79A-7D332136AB29}"/>
                    </a:ext>
                  </a:extLst>
                </p14:cNvPr>
                <p14:cNvContentPartPr/>
                <p14:nvPr/>
              </p14:nvContentPartPr>
              <p14:xfrm>
                <a:off x="4780622" y="1563156"/>
                <a:ext cx="36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276E2A6-F768-1A1A-D79A-7D332136AB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71982" y="15541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7FA4CBA-3984-A6CD-749C-C3C9E484DE7F}"/>
              </a:ext>
            </a:extLst>
          </p:cNvPr>
          <p:cNvGrpSpPr/>
          <p:nvPr/>
        </p:nvGrpSpPr>
        <p:grpSpPr>
          <a:xfrm>
            <a:off x="4985040" y="1141546"/>
            <a:ext cx="313920" cy="338760"/>
            <a:chOff x="4973942" y="1423836"/>
            <a:chExt cx="31392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5F88FDA-38CD-7229-FC8C-AFC0E07CC987}"/>
                    </a:ext>
                  </a:extLst>
                </p14:cNvPr>
                <p14:cNvContentPartPr/>
                <p14:nvPr/>
              </p14:nvContentPartPr>
              <p14:xfrm>
                <a:off x="4973942" y="1423836"/>
                <a:ext cx="199800" cy="170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5F88FDA-38CD-7229-FC8C-AFC0E07CC98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65302" y="1414836"/>
                  <a:ext cx="2174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10753AE-3B7F-B9F8-ABF3-A8004D799664}"/>
                    </a:ext>
                  </a:extLst>
                </p14:cNvPr>
                <p14:cNvContentPartPr/>
                <p14:nvPr/>
              </p14:nvContentPartPr>
              <p14:xfrm>
                <a:off x="5240342" y="1587996"/>
                <a:ext cx="47520" cy="174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10753AE-3B7F-B9F8-ABF3-A8004D79966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31342" y="1578996"/>
                  <a:ext cx="651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C99A8E9-2024-C069-ED7C-7542C114BBA4}"/>
                    </a:ext>
                  </a:extLst>
                </p14:cNvPr>
                <p14:cNvContentPartPr/>
                <p14:nvPr/>
              </p14:nvContentPartPr>
              <p14:xfrm>
                <a:off x="5274902" y="1462356"/>
                <a:ext cx="360" cy="42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C99A8E9-2024-C069-ED7C-7542C114BBA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65902" y="1453356"/>
                  <a:ext cx="1800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1BA97BD-96D1-263C-560C-9060880488CE}"/>
              </a:ext>
            </a:extLst>
          </p:cNvPr>
          <p:cNvGrpSpPr/>
          <p:nvPr/>
        </p:nvGrpSpPr>
        <p:grpSpPr>
          <a:xfrm>
            <a:off x="4201680" y="1556266"/>
            <a:ext cx="277920" cy="242640"/>
            <a:chOff x="4190582" y="1838556"/>
            <a:chExt cx="27792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5880D4D-D568-242E-B332-F191D5EE4057}"/>
                    </a:ext>
                  </a:extLst>
                </p14:cNvPr>
                <p14:cNvContentPartPr/>
                <p14:nvPr/>
              </p14:nvContentPartPr>
              <p14:xfrm>
                <a:off x="4194902" y="1947996"/>
                <a:ext cx="81720" cy="133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5880D4D-D568-242E-B332-F191D5EE405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85902" y="1939356"/>
                  <a:ext cx="99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7FD9133-754F-59A4-6780-35385074032F}"/>
                    </a:ext>
                  </a:extLst>
                </p14:cNvPr>
                <p14:cNvContentPartPr/>
                <p14:nvPr/>
              </p14:nvContentPartPr>
              <p14:xfrm>
                <a:off x="4190582" y="1838556"/>
                <a:ext cx="22680" cy="70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7FD9133-754F-59A4-6780-35385074032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81582" y="1829556"/>
                  <a:ext cx="403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6BE7FA2-3CDA-9B5A-9D7E-0B576B06476F}"/>
                    </a:ext>
                  </a:extLst>
                </p14:cNvPr>
                <p14:cNvContentPartPr/>
                <p14:nvPr/>
              </p14:nvContentPartPr>
              <p14:xfrm>
                <a:off x="4193102" y="1895076"/>
                <a:ext cx="360" cy="3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6BE7FA2-3CDA-9B5A-9D7E-0B576B06476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84462" y="1886436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833E73C-3055-EE5D-9375-4A190C039CB3}"/>
                    </a:ext>
                  </a:extLst>
                </p14:cNvPr>
                <p14:cNvContentPartPr/>
                <p14:nvPr/>
              </p14:nvContentPartPr>
              <p14:xfrm>
                <a:off x="4296422" y="1912716"/>
                <a:ext cx="5220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833E73C-3055-EE5D-9375-4A190C039CB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87422" y="1903716"/>
                  <a:ext cx="6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581C0BB-7018-58F7-A7D5-F9D33F2E18FD}"/>
                    </a:ext>
                  </a:extLst>
                </p14:cNvPr>
                <p14:cNvContentPartPr/>
                <p14:nvPr/>
              </p14:nvContentPartPr>
              <p14:xfrm>
                <a:off x="4322342" y="1976076"/>
                <a:ext cx="3096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581C0BB-7018-58F7-A7D5-F9D33F2E18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13342" y="1967436"/>
                  <a:ext cx="48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9B1EEAF-EC2C-36A5-53C4-1244591934E4}"/>
                    </a:ext>
                  </a:extLst>
                </p14:cNvPr>
                <p14:cNvContentPartPr/>
                <p14:nvPr/>
              </p14:nvContentPartPr>
              <p14:xfrm>
                <a:off x="4465262" y="1873116"/>
                <a:ext cx="3240" cy="162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9B1EEAF-EC2C-36A5-53C4-1244591934E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56262" y="1864476"/>
                  <a:ext cx="2088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F8D9D85-5063-7CBD-966C-309430D414A2}"/>
                  </a:ext>
                </a:extLst>
              </p14:cNvPr>
              <p14:cNvContentPartPr/>
              <p14:nvPr/>
            </p14:nvContentPartPr>
            <p14:xfrm>
              <a:off x="4023120" y="509386"/>
              <a:ext cx="171000" cy="26640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F8D9D85-5063-7CBD-966C-309430D414A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14480" y="500386"/>
                <a:ext cx="188640" cy="28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4EBF761-427E-C664-1434-CD506D9B46D4}"/>
              </a:ext>
            </a:extLst>
          </p:cNvPr>
          <p:cNvGrpSpPr/>
          <p:nvPr/>
        </p:nvGrpSpPr>
        <p:grpSpPr>
          <a:xfrm>
            <a:off x="429240" y="631066"/>
            <a:ext cx="987120" cy="931680"/>
            <a:chOff x="418142" y="913356"/>
            <a:chExt cx="98712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CFBED9F-24F2-F4AA-DB7B-032D3F85191D}"/>
                    </a:ext>
                  </a:extLst>
                </p14:cNvPr>
                <p14:cNvContentPartPr/>
                <p14:nvPr/>
              </p14:nvContentPartPr>
              <p14:xfrm>
                <a:off x="418142" y="1172556"/>
                <a:ext cx="232920" cy="6724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CFBED9F-24F2-F4AA-DB7B-032D3F8519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9502" y="1163556"/>
                  <a:ext cx="25056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4E34B95-F2B9-C02B-BF01-C53995591BBA}"/>
                    </a:ext>
                  </a:extLst>
                </p14:cNvPr>
                <p14:cNvContentPartPr/>
                <p14:nvPr/>
              </p14:nvContentPartPr>
              <p14:xfrm>
                <a:off x="659702" y="1438596"/>
                <a:ext cx="210600" cy="2448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4E34B95-F2B9-C02B-BF01-C53995591B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1062" y="1429956"/>
                  <a:ext cx="2282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6C9A3C1-10D7-BC14-98FC-0F1EA6A59BB6}"/>
                    </a:ext>
                  </a:extLst>
                </p14:cNvPr>
                <p14:cNvContentPartPr/>
                <p14:nvPr/>
              </p14:nvContentPartPr>
              <p14:xfrm>
                <a:off x="967502" y="1638036"/>
                <a:ext cx="53640" cy="158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6C9A3C1-10D7-BC14-98FC-0F1EA6A59BB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58862" y="1629036"/>
                  <a:ext cx="712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539A9BA-9809-9E79-BD01-4EE6CACC27D5}"/>
                    </a:ext>
                  </a:extLst>
                </p14:cNvPr>
                <p14:cNvContentPartPr/>
                <p14:nvPr/>
              </p14:nvContentPartPr>
              <p14:xfrm>
                <a:off x="955622" y="1476396"/>
                <a:ext cx="22680" cy="615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539A9BA-9809-9E79-BD01-4EE6CACC27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46622" y="1467756"/>
                  <a:ext cx="403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81617BF-2D80-B576-4569-888089818632}"/>
                    </a:ext>
                  </a:extLst>
                </p14:cNvPr>
                <p14:cNvContentPartPr/>
                <p14:nvPr/>
              </p14:nvContentPartPr>
              <p14:xfrm>
                <a:off x="1013222" y="1216116"/>
                <a:ext cx="194400" cy="623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81617BF-2D80-B576-4569-88808981863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04582" y="1207116"/>
                  <a:ext cx="212040" cy="6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0B6C169-B982-124B-1673-69CAA7E5586B}"/>
                    </a:ext>
                  </a:extLst>
                </p14:cNvPr>
                <p14:cNvContentPartPr/>
                <p14:nvPr/>
              </p14:nvContentPartPr>
              <p14:xfrm>
                <a:off x="1181342" y="1026036"/>
                <a:ext cx="134640" cy="194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0B6C169-B982-124B-1673-69CAA7E5586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72702" y="1017036"/>
                  <a:ext cx="1522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C74CE4F-6283-2BD3-31B9-387BB5D7D01A}"/>
                    </a:ext>
                  </a:extLst>
                </p14:cNvPr>
                <p14:cNvContentPartPr/>
                <p14:nvPr/>
              </p14:nvContentPartPr>
              <p14:xfrm>
                <a:off x="1218782" y="913356"/>
                <a:ext cx="186480" cy="3250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C74CE4F-6283-2BD3-31B9-387BB5D7D0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09782" y="904356"/>
                  <a:ext cx="2041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34E1141-50D6-C2D8-202B-37031E90D881}"/>
                    </a:ext>
                  </a:extLst>
                </p14:cNvPr>
                <p14:cNvContentPartPr/>
                <p14:nvPr/>
              </p14:nvContentPartPr>
              <p14:xfrm>
                <a:off x="1331102" y="1049076"/>
                <a:ext cx="52920" cy="48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34E1141-50D6-C2D8-202B-37031E90D8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322462" y="1040436"/>
                  <a:ext cx="7056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C88B510C-5EC1-C982-713D-77EFD615EFA4}"/>
                  </a:ext>
                </a:extLst>
              </p14:cNvPr>
              <p14:cNvContentPartPr/>
              <p14:nvPr/>
            </p14:nvContentPartPr>
            <p14:xfrm>
              <a:off x="2633880" y="779746"/>
              <a:ext cx="197640" cy="20412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C88B510C-5EC1-C982-713D-77EFD615EFA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624880" y="770746"/>
                <a:ext cx="21528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834818F7-22BE-1C95-ED0B-760CC7CE2100}"/>
                  </a:ext>
                </a:extLst>
              </p14:cNvPr>
              <p14:cNvContentPartPr/>
              <p14:nvPr/>
            </p14:nvContentPartPr>
            <p14:xfrm>
              <a:off x="5231640" y="840226"/>
              <a:ext cx="159480" cy="162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834818F7-22BE-1C95-ED0B-760CC7CE210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222640" y="831226"/>
                <a:ext cx="177120" cy="18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6D4F8B5-A2CF-F952-F1A8-861251D7CC8A}"/>
              </a:ext>
            </a:extLst>
          </p:cNvPr>
          <p:cNvGrpSpPr/>
          <p:nvPr/>
        </p:nvGrpSpPr>
        <p:grpSpPr>
          <a:xfrm>
            <a:off x="5579400" y="1097986"/>
            <a:ext cx="174960" cy="207000"/>
            <a:chOff x="5568302" y="1380276"/>
            <a:chExt cx="17496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EDCAA0B-B657-33C1-C16D-CD6EECE9E57C}"/>
                    </a:ext>
                  </a:extLst>
                </p14:cNvPr>
                <p14:cNvContentPartPr/>
                <p14:nvPr/>
              </p14:nvContentPartPr>
              <p14:xfrm>
                <a:off x="5568302" y="1477116"/>
                <a:ext cx="174960" cy="32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EDCAA0B-B657-33C1-C16D-CD6EECE9E57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59302" y="1468476"/>
                  <a:ext cx="192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BC900C4-9078-F7A7-958D-D54C079FC208}"/>
                    </a:ext>
                  </a:extLst>
                </p14:cNvPr>
                <p14:cNvContentPartPr/>
                <p14:nvPr/>
              </p14:nvContentPartPr>
              <p14:xfrm>
                <a:off x="5656142" y="1380276"/>
                <a:ext cx="37080" cy="207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BC900C4-9078-F7A7-958D-D54C079FC20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47502" y="1371636"/>
                  <a:ext cx="5472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33EE0573-871C-87DA-C947-95F8A922F3AE}"/>
              </a:ext>
            </a:extLst>
          </p:cNvPr>
          <p:cNvGrpSpPr/>
          <p:nvPr/>
        </p:nvGrpSpPr>
        <p:grpSpPr>
          <a:xfrm>
            <a:off x="5954520" y="977026"/>
            <a:ext cx="190800" cy="205200"/>
            <a:chOff x="5943422" y="1259316"/>
            <a:chExt cx="19080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CF9D8CB-6EB8-ED99-A3FC-802CF031BF48}"/>
                    </a:ext>
                  </a:extLst>
                </p14:cNvPr>
                <p14:cNvContentPartPr/>
                <p14:nvPr/>
              </p14:nvContentPartPr>
              <p14:xfrm>
                <a:off x="6014702" y="1259316"/>
                <a:ext cx="3240" cy="1087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CF9D8CB-6EB8-ED99-A3FC-802CF031BF4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06062" y="1250676"/>
                  <a:ext cx="208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7C59332-737C-C5BC-79D8-41B3785E9387}"/>
                    </a:ext>
                  </a:extLst>
                </p14:cNvPr>
                <p14:cNvContentPartPr/>
                <p14:nvPr/>
              </p14:nvContentPartPr>
              <p14:xfrm>
                <a:off x="5943422" y="1460196"/>
                <a:ext cx="190800" cy="43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7C59332-737C-C5BC-79D8-41B3785E938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934782" y="1451196"/>
                  <a:ext cx="208440" cy="2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EEF11D59-D431-E3DE-6784-89FD82CFEF5F}"/>
                  </a:ext>
                </a:extLst>
              </p14:cNvPr>
              <p14:cNvContentPartPr/>
              <p14:nvPr/>
            </p14:nvContentPartPr>
            <p14:xfrm>
              <a:off x="5962800" y="1292386"/>
              <a:ext cx="185760" cy="30168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EEF11D59-D431-E3DE-6784-89FD82CFEF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53800" y="1283746"/>
                <a:ext cx="20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C5ED7EF8-9A41-27E1-1C42-D2D4599C32AC}"/>
                  </a:ext>
                </a:extLst>
              </p14:cNvPr>
              <p14:cNvContentPartPr/>
              <p14:nvPr/>
            </p14:nvContentPartPr>
            <p14:xfrm>
              <a:off x="6307320" y="829426"/>
              <a:ext cx="439200" cy="5212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C5ED7EF8-9A41-27E1-1C42-D2D4599C32A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298680" y="820426"/>
                <a:ext cx="456840" cy="53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799BF31-8F62-B83A-89FD-EE0DCD4BFB6E}"/>
              </a:ext>
            </a:extLst>
          </p:cNvPr>
          <p:cNvGrpSpPr/>
          <p:nvPr/>
        </p:nvGrpSpPr>
        <p:grpSpPr>
          <a:xfrm>
            <a:off x="6335760" y="1531426"/>
            <a:ext cx="514080" cy="489960"/>
            <a:chOff x="6324662" y="1813716"/>
            <a:chExt cx="51408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D9E5262-D4C9-1C24-ED2B-7351A0683664}"/>
                    </a:ext>
                  </a:extLst>
                </p14:cNvPr>
                <p14:cNvContentPartPr/>
                <p14:nvPr/>
              </p14:nvContentPartPr>
              <p14:xfrm>
                <a:off x="6324662" y="1965636"/>
                <a:ext cx="150120" cy="173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D9E5262-D4C9-1C24-ED2B-7351A068366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315662" y="1956996"/>
                  <a:ext cx="1677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365AD70-915A-B763-33D4-6FFF4840F902}"/>
                    </a:ext>
                  </a:extLst>
                </p14:cNvPr>
                <p14:cNvContentPartPr/>
                <p14:nvPr/>
              </p14:nvContentPartPr>
              <p14:xfrm>
                <a:off x="6398102" y="1813716"/>
                <a:ext cx="360" cy="64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365AD70-915A-B763-33D4-6FFF4840F90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89462" y="180507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98C41CE-F2CA-D00E-BB39-5E7BA77DC203}"/>
                    </a:ext>
                  </a:extLst>
                </p14:cNvPr>
                <p14:cNvContentPartPr/>
                <p14:nvPr/>
              </p14:nvContentPartPr>
              <p14:xfrm>
                <a:off x="6559022" y="1935036"/>
                <a:ext cx="15768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98C41CE-F2CA-D00E-BB39-5E7BA77DC20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550022" y="1926036"/>
                  <a:ext cx="17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541DFA6-8D1B-17B3-2B39-9717DE5320AE}"/>
                    </a:ext>
                  </a:extLst>
                </p14:cNvPr>
                <p14:cNvContentPartPr/>
                <p14:nvPr/>
              </p14:nvContentPartPr>
              <p14:xfrm>
                <a:off x="6564782" y="2029716"/>
                <a:ext cx="10800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541DFA6-8D1B-17B3-2B39-9717DE5320A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55782" y="2020716"/>
                  <a:ext cx="12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8C871B3-D797-FE91-50EB-D89B50B9AD50}"/>
                    </a:ext>
                  </a:extLst>
                </p14:cNvPr>
                <p14:cNvContentPartPr/>
                <p14:nvPr/>
              </p14:nvContentPartPr>
              <p14:xfrm>
                <a:off x="6631022" y="1871676"/>
                <a:ext cx="360" cy="3200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8C871B3-D797-FE91-50EB-D89B50B9AD5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22022" y="1863036"/>
                  <a:ext cx="180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47E5828-BECB-BA93-16AA-6C2D2BB0CB8A}"/>
                    </a:ext>
                  </a:extLst>
                </p14:cNvPr>
                <p14:cNvContentPartPr/>
                <p14:nvPr/>
              </p14:nvContentPartPr>
              <p14:xfrm>
                <a:off x="6740462" y="2004876"/>
                <a:ext cx="98280" cy="298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47E5828-BECB-BA93-16AA-6C2D2BB0CB8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731462" y="1996236"/>
                  <a:ext cx="1159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BE0F6F4-A807-5A66-7C5E-D34A3DDD7E5F}"/>
                    </a:ext>
                  </a:extLst>
                </p14:cNvPr>
                <p14:cNvContentPartPr/>
                <p14:nvPr/>
              </p14:nvContentPartPr>
              <p14:xfrm>
                <a:off x="6820742" y="1928556"/>
                <a:ext cx="360" cy="64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BE0F6F4-A807-5A66-7C5E-D34A3DDD7E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11742" y="191955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AAF9B43-E522-7860-909A-8DF5A15F6075}"/>
              </a:ext>
            </a:extLst>
          </p:cNvPr>
          <p:cNvGrpSpPr/>
          <p:nvPr/>
        </p:nvGrpSpPr>
        <p:grpSpPr>
          <a:xfrm>
            <a:off x="7010400" y="692626"/>
            <a:ext cx="1423080" cy="758520"/>
            <a:chOff x="6999302" y="974916"/>
            <a:chExt cx="1423080" cy="7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0A17F4C-B8E7-90AC-8E0C-20D4FAD60465}"/>
                    </a:ext>
                  </a:extLst>
                </p14:cNvPr>
                <p14:cNvContentPartPr/>
                <p14:nvPr/>
              </p14:nvContentPartPr>
              <p14:xfrm>
                <a:off x="6999302" y="1152756"/>
                <a:ext cx="199800" cy="3362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0A17F4C-B8E7-90AC-8E0C-20D4FAD6046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990662" y="1143756"/>
                  <a:ext cx="2174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A458DE5-2421-786B-B716-95739765D80F}"/>
                    </a:ext>
                  </a:extLst>
                </p14:cNvPr>
                <p14:cNvContentPartPr/>
                <p14:nvPr/>
              </p14:nvContentPartPr>
              <p14:xfrm>
                <a:off x="7249862" y="1396836"/>
                <a:ext cx="174240" cy="336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A458DE5-2421-786B-B716-95739765D80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240862" y="1388196"/>
                  <a:ext cx="1918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EB11953-E870-476A-7D52-5EA19010467A}"/>
                    </a:ext>
                  </a:extLst>
                </p14:cNvPr>
                <p14:cNvContentPartPr/>
                <p14:nvPr/>
              </p14:nvContentPartPr>
              <p14:xfrm>
                <a:off x="7411862" y="1377396"/>
                <a:ext cx="360" cy="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EB11953-E870-476A-7D52-5EA19010467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02862" y="13683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7672460-856C-ED69-43A0-C8099D0FBFAE}"/>
                    </a:ext>
                  </a:extLst>
                </p14:cNvPr>
                <p14:cNvContentPartPr/>
                <p14:nvPr/>
              </p14:nvContentPartPr>
              <p14:xfrm>
                <a:off x="7288382" y="1236636"/>
                <a:ext cx="360" cy="2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7672460-856C-ED69-43A0-C8099D0FBFA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79742" y="122799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03E31E0-BEC5-B9B9-620F-C0885DA77FA6}"/>
                    </a:ext>
                  </a:extLst>
                </p14:cNvPr>
                <p14:cNvContentPartPr/>
                <p14:nvPr/>
              </p14:nvContentPartPr>
              <p14:xfrm>
                <a:off x="7322942" y="1270116"/>
                <a:ext cx="3240" cy="349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03E31E0-BEC5-B9B9-620F-C0885DA77FA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13942" y="1261116"/>
                  <a:ext cx="20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47974D0-4A24-2305-7CFC-7DEA402BFACC}"/>
                    </a:ext>
                  </a:extLst>
                </p14:cNvPr>
                <p14:cNvContentPartPr/>
                <p14:nvPr/>
              </p14:nvContentPartPr>
              <p14:xfrm>
                <a:off x="7428422" y="1245996"/>
                <a:ext cx="360" cy="9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47974D0-4A24-2305-7CFC-7DEA402BFAC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19422" y="1237356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4CF48EEE-BC3F-CDAE-83F1-A28228E57105}"/>
                    </a:ext>
                  </a:extLst>
                </p14:cNvPr>
                <p14:cNvContentPartPr/>
                <p14:nvPr/>
              </p14:nvContentPartPr>
              <p14:xfrm>
                <a:off x="7542182" y="1189476"/>
                <a:ext cx="144000" cy="200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4CF48EEE-BC3F-CDAE-83F1-A28228E5710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533182" y="1180836"/>
                  <a:ext cx="1616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582E6F1-4C52-1F38-AECD-2E171B4EDF14}"/>
                    </a:ext>
                  </a:extLst>
                </p14:cNvPr>
                <p14:cNvContentPartPr/>
                <p14:nvPr/>
              </p14:nvContentPartPr>
              <p14:xfrm>
                <a:off x="7737302" y="1374876"/>
                <a:ext cx="76320" cy="1562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582E6F1-4C52-1F38-AECD-2E171B4EDF1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28302" y="1366236"/>
                  <a:ext cx="939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6BE4A9F-9207-F683-A240-31BD590BA005}"/>
                    </a:ext>
                  </a:extLst>
                </p14:cNvPr>
                <p14:cNvContentPartPr/>
                <p14:nvPr/>
              </p14:nvContentPartPr>
              <p14:xfrm>
                <a:off x="7787342" y="1247436"/>
                <a:ext cx="360" cy="3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6BE4A9F-9207-F683-A240-31BD590BA00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778702" y="1238796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2EAB753-6764-C303-061E-0A38E3E1EC60}"/>
                    </a:ext>
                  </a:extLst>
                </p14:cNvPr>
                <p14:cNvContentPartPr/>
                <p14:nvPr/>
              </p14:nvContentPartPr>
              <p14:xfrm>
                <a:off x="7825502" y="1065636"/>
                <a:ext cx="174600" cy="1645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2EAB753-6764-C303-061E-0A38E3E1EC6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816502" y="1056636"/>
                  <a:ext cx="19224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F236B53-8F88-CAC3-B201-000AA0D2D9F3}"/>
                    </a:ext>
                  </a:extLst>
                </p14:cNvPr>
                <p14:cNvContentPartPr/>
                <p14:nvPr/>
              </p14:nvContentPartPr>
              <p14:xfrm>
                <a:off x="8047982" y="1207836"/>
                <a:ext cx="165600" cy="158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F236B53-8F88-CAC3-B201-000AA0D2D9F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038982" y="1199196"/>
                  <a:ext cx="1832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907B9A1C-848E-7D14-1E51-C87C823268E3}"/>
                    </a:ext>
                  </a:extLst>
                </p14:cNvPr>
                <p14:cNvContentPartPr/>
                <p14:nvPr/>
              </p14:nvContentPartPr>
              <p14:xfrm>
                <a:off x="8221862" y="1383156"/>
                <a:ext cx="135360" cy="264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907B9A1C-848E-7D14-1E51-C87C823268E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212862" y="1374516"/>
                  <a:ext cx="1530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6E4C689F-545B-CC8E-45AF-76E8570D48E5}"/>
                    </a:ext>
                  </a:extLst>
                </p14:cNvPr>
                <p14:cNvContentPartPr/>
                <p14:nvPr/>
              </p14:nvContentPartPr>
              <p14:xfrm>
                <a:off x="8329502" y="1297116"/>
                <a:ext cx="12960" cy="194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6E4C689F-545B-CC8E-45AF-76E8570D48E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320862" y="1288116"/>
                  <a:ext cx="30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02238E9-1E66-AC7D-AD0C-0BD726CCC2D5}"/>
                    </a:ext>
                  </a:extLst>
                </p14:cNvPr>
                <p14:cNvContentPartPr/>
                <p14:nvPr/>
              </p14:nvContentPartPr>
              <p14:xfrm>
                <a:off x="8239862" y="974916"/>
                <a:ext cx="182520" cy="196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02238E9-1E66-AC7D-AD0C-0BD726CCC2D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230862" y="965916"/>
                  <a:ext cx="2001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EA0E1F5-B20E-6C98-D923-0F533566107E}"/>
                    </a:ext>
                  </a:extLst>
                </p14:cNvPr>
                <p14:cNvContentPartPr/>
                <p14:nvPr/>
              </p14:nvContentPartPr>
              <p14:xfrm>
                <a:off x="8379182" y="1008756"/>
                <a:ext cx="34560" cy="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EA0E1F5-B20E-6C98-D923-0F533566107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370182" y="999756"/>
                  <a:ext cx="52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FBD827C5-FEFE-8203-1EBA-EC817D882409}"/>
                  </a:ext>
                </a:extLst>
              </p14:cNvPr>
              <p14:cNvContentPartPr/>
              <p14:nvPr/>
            </p14:nvContentPartPr>
            <p14:xfrm>
              <a:off x="2062920" y="3454779"/>
              <a:ext cx="32400" cy="70668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FBD827C5-FEFE-8203-1EBA-EC817D88240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053920" y="3445779"/>
                <a:ext cx="5004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1960BF6A-97A3-B148-8A83-CE00AAB477E0}"/>
                  </a:ext>
                </a:extLst>
              </p14:cNvPr>
              <p14:cNvContentPartPr/>
              <p14:nvPr/>
            </p14:nvContentPartPr>
            <p14:xfrm>
              <a:off x="2100000" y="3508059"/>
              <a:ext cx="257400" cy="41508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1960BF6A-97A3-B148-8A83-CE00AAB477E0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091000" y="3499059"/>
                <a:ext cx="2750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6DB94E2A-0C2E-38B4-6DB6-C633A8C41509}"/>
                  </a:ext>
                </a:extLst>
              </p14:cNvPr>
              <p14:cNvContentPartPr/>
              <p14:nvPr/>
            </p14:nvContentPartPr>
            <p14:xfrm>
              <a:off x="2465760" y="3421659"/>
              <a:ext cx="153000" cy="1904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6DB94E2A-0C2E-38B4-6DB6-C633A8C4150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456760" y="3412659"/>
                <a:ext cx="1706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4B600D44-207A-9BE9-A455-97290DB691EB}"/>
                  </a:ext>
                </a:extLst>
              </p14:cNvPr>
              <p14:cNvContentPartPr/>
              <p14:nvPr/>
            </p14:nvContentPartPr>
            <p14:xfrm>
              <a:off x="2857440" y="3792819"/>
              <a:ext cx="104400" cy="36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4B600D44-207A-9BE9-A455-97290DB691EB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848440" y="3783819"/>
                <a:ext cx="122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B4513876-7EB2-A5BC-4741-163037600BF9}"/>
                  </a:ext>
                </a:extLst>
              </p14:cNvPr>
              <p14:cNvContentPartPr/>
              <p14:nvPr/>
            </p14:nvContentPartPr>
            <p14:xfrm>
              <a:off x="2959680" y="3769419"/>
              <a:ext cx="50760" cy="36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B4513876-7EB2-A5BC-4741-163037600BF9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950680" y="3760419"/>
                <a:ext cx="68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EC819519-69F4-E0E7-A9D0-B70C766183AB}"/>
                  </a:ext>
                </a:extLst>
              </p14:cNvPr>
              <p14:cNvContentPartPr/>
              <p14:nvPr/>
            </p14:nvContentPartPr>
            <p14:xfrm>
              <a:off x="3716040" y="3802179"/>
              <a:ext cx="255600" cy="41508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EC819519-69F4-E0E7-A9D0-B70C766183AB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707040" y="3793179"/>
                <a:ext cx="27324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9B447F97-1E59-B2F4-F408-8FCD9B307940}"/>
                  </a:ext>
                </a:extLst>
              </p14:cNvPr>
              <p14:cNvContentPartPr/>
              <p14:nvPr/>
            </p14:nvContentPartPr>
            <p14:xfrm>
              <a:off x="3839520" y="3519219"/>
              <a:ext cx="159480" cy="3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9B447F97-1E59-B2F4-F408-8FCD9B307940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830520" y="3510219"/>
                <a:ext cx="1771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4" name="Group 273">
            <a:extLst>
              <a:ext uri="{FF2B5EF4-FFF2-40B4-BE49-F238E27FC236}">
                <a16:creationId xmlns:a16="http://schemas.microsoft.com/office/drawing/2014/main" id="{5517DF87-7A42-243B-E7D2-A0121E5C8965}"/>
              </a:ext>
            </a:extLst>
          </p:cNvPr>
          <p:cNvGrpSpPr/>
          <p:nvPr/>
        </p:nvGrpSpPr>
        <p:grpSpPr>
          <a:xfrm>
            <a:off x="4189800" y="3117459"/>
            <a:ext cx="845640" cy="658440"/>
            <a:chOff x="4185542" y="2465316"/>
            <a:chExt cx="84564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7B8175B-3A7F-EFFD-3077-EC40BC1DD53E}"/>
                    </a:ext>
                  </a:extLst>
                </p14:cNvPr>
                <p14:cNvContentPartPr/>
                <p14:nvPr/>
              </p14:nvContentPartPr>
              <p14:xfrm>
                <a:off x="4185542" y="2620116"/>
                <a:ext cx="142200" cy="5036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7B8175B-3A7F-EFFD-3077-EC40BC1DD53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176902" y="2611116"/>
                  <a:ext cx="15984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4B825DF-E2A8-1C0E-4AF1-FF9D07EA074E}"/>
                    </a:ext>
                  </a:extLst>
                </p14:cNvPr>
                <p14:cNvContentPartPr/>
                <p14:nvPr/>
              </p14:nvContentPartPr>
              <p14:xfrm>
                <a:off x="4373822" y="2685276"/>
                <a:ext cx="137520" cy="2793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4B825DF-E2A8-1C0E-4AF1-FF9D07EA074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365182" y="2676636"/>
                  <a:ext cx="1551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E785785B-B8A3-12F4-BC20-83EE9C34105C}"/>
                    </a:ext>
                  </a:extLst>
                </p14:cNvPr>
                <p14:cNvContentPartPr/>
                <p14:nvPr/>
              </p14:nvContentPartPr>
              <p14:xfrm>
                <a:off x="4388942" y="2850516"/>
                <a:ext cx="72000" cy="17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E785785B-B8A3-12F4-BC20-83EE9C34105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380302" y="2841516"/>
                  <a:ext cx="896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A6D534EE-0F66-36FE-A56E-29854392A478}"/>
                    </a:ext>
                  </a:extLst>
                </p14:cNvPr>
                <p14:cNvContentPartPr/>
                <p14:nvPr/>
              </p14:nvContentPartPr>
              <p14:xfrm>
                <a:off x="4585862" y="2887956"/>
                <a:ext cx="147960" cy="1965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A6D534EE-0F66-36FE-A56E-29854392A47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577222" y="2879316"/>
                  <a:ext cx="1656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E662A6AD-5E4F-B2E5-C985-FB688A72E19C}"/>
                    </a:ext>
                  </a:extLst>
                </p14:cNvPr>
                <p14:cNvContentPartPr/>
                <p14:nvPr/>
              </p14:nvContentPartPr>
              <p14:xfrm>
                <a:off x="4616102" y="2465316"/>
                <a:ext cx="187560" cy="3247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E662A6AD-5E4F-B2E5-C985-FB688A72E19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607462" y="2456676"/>
                  <a:ext cx="2052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E4646E66-F377-ECE0-0A42-C10987D75B52}"/>
                    </a:ext>
                  </a:extLst>
                </p14:cNvPr>
                <p14:cNvContentPartPr/>
                <p14:nvPr/>
              </p14:nvContentPartPr>
              <p14:xfrm>
                <a:off x="4957742" y="2916396"/>
                <a:ext cx="7344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E4646E66-F377-ECE0-0A42-C10987D75B5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49102" y="2907396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B0391FFC-E894-3069-C27F-1AA7B257C2DC}"/>
                  </a:ext>
                </a:extLst>
              </p14:cNvPr>
              <p14:cNvContentPartPr/>
              <p14:nvPr/>
            </p14:nvContentPartPr>
            <p14:xfrm>
              <a:off x="5201040" y="3463059"/>
              <a:ext cx="155880" cy="32724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B0391FFC-E894-3069-C27F-1AA7B257C2DC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192040" y="3454059"/>
                <a:ext cx="173520" cy="34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3" name="Group 272">
            <a:extLst>
              <a:ext uri="{FF2B5EF4-FFF2-40B4-BE49-F238E27FC236}">
                <a16:creationId xmlns:a16="http://schemas.microsoft.com/office/drawing/2014/main" id="{B6609FE3-FCA2-62C9-4E4F-D3DFE6603783}"/>
              </a:ext>
            </a:extLst>
          </p:cNvPr>
          <p:cNvGrpSpPr/>
          <p:nvPr/>
        </p:nvGrpSpPr>
        <p:grpSpPr>
          <a:xfrm>
            <a:off x="5525040" y="3231939"/>
            <a:ext cx="866880" cy="461160"/>
            <a:chOff x="5520782" y="2579796"/>
            <a:chExt cx="86688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55E1FB3-B9C3-D40A-4E20-5EA8B21F7082}"/>
                    </a:ext>
                  </a:extLst>
                </p14:cNvPr>
                <p14:cNvContentPartPr/>
                <p14:nvPr/>
              </p14:nvContentPartPr>
              <p14:xfrm>
                <a:off x="5520782" y="2710116"/>
                <a:ext cx="135000" cy="2952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55E1FB3-B9C3-D40A-4E20-5EA8B21F708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511782" y="2701116"/>
                  <a:ext cx="152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C996246E-5769-AA0D-F2CE-102D7A9272C0}"/>
                    </a:ext>
                  </a:extLst>
                </p14:cNvPr>
                <p14:cNvContentPartPr/>
                <p14:nvPr/>
              </p14:nvContentPartPr>
              <p14:xfrm>
                <a:off x="5652182" y="2588436"/>
                <a:ext cx="180000" cy="3805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C996246E-5769-AA0D-F2CE-102D7A9272C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643182" y="2579796"/>
                  <a:ext cx="1976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C86A6087-B13A-E1FC-49CC-187F38F1654B}"/>
                    </a:ext>
                  </a:extLst>
                </p14:cNvPr>
                <p14:cNvContentPartPr/>
                <p14:nvPr/>
              </p14:nvContentPartPr>
              <p14:xfrm>
                <a:off x="5739302" y="2965716"/>
                <a:ext cx="360" cy="3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C86A6087-B13A-E1FC-49CC-187F38F1654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30302" y="29570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E65DDC5-138D-42B6-28D7-BD4A37FABE20}"/>
                    </a:ext>
                  </a:extLst>
                </p14:cNvPr>
                <p14:cNvContentPartPr/>
                <p14:nvPr/>
              </p14:nvContentPartPr>
              <p14:xfrm>
                <a:off x="5833622" y="2579796"/>
                <a:ext cx="161280" cy="4611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E65DDC5-138D-42B6-28D7-BD4A37FABE2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24622" y="2571156"/>
                  <a:ext cx="17892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E48F0C0-791A-02E6-483D-2DACDE073595}"/>
                    </a:ext>
                  </a:extLst>
                </p14:cNvPr>
                <p14:cNvContentPartPr/>
                <p14:nvPr/>
              </p14:nvContentPartPr>
              <p14:xfrm>
                <a:off x="5833622" y="3032316"/>
                <a:ext cx="360" cy="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E48F0C0-791A-02E6-483D-2DACDE07359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24622" y="3023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2DF1B852-024A-45EF-4A8D-6504D3404A36}"/>
                    </a:ext>
                  </a:extLst>
                </p14:cNvPr>
                <p14:cNvContentPartPr/>
                <p14:nvPr/>
              </p14:nvContentPartPr>
              <p14:xfrm>
                <a:off x="6061502" y="2679516"/>
                <a:ext cx="139320" cy="2559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2DF1B852-024A-45EF-4A8D-6504D3404A3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052862" y="2670516"/>
                  <a:ext cx="1569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5D4AE44B-96A8-C800-0779-A56D9902D1E1}"/>
                    </a:ext>
                  </a:extLst>
                </p14:cNvPr>
                <p14:cNvContentPartPr/>
                <p14:nvPr/>
              </p14:nvContentPartPr>
              <p14:xfrm>
                <a:off x="6173102" y="2715156"/>
                <a:ext cx="21456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5D4AE44B-96A8-C800-0779-A56D9902D1E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164102" y="2706516"/>
                  <a:ext cx="232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541CC471-851A-3947-6674-8F19CA2693BE}"/>
                    </a:ext>
                  </a:extLst>
                </p14:cNvPr>
                <p14:cNvContentPartPr/>
                <p14:nvPr/>
              </p14:nvContentPartPr>
              <p14:xfrm>
                <a:off x="6278222" y="2737476"/>
                <a:ext cx="3240" cy="1864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541CC471-851A-3947-6674-8F19CA2693B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269582" y="2728476"/>
                  <a:ext cx="2088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2D5DD058-C2DF-08C9-492F-454D6CBEC5B1}"/>
              </a:ext>
            </a:extLst>
          </p:cNvPr>
          <p:cNvGrpSpPr/>
          <p:nvPr/>
        </p:nvGrpSpPr>
        <p:grpSpPr>
          <a:xfrm>
            <a:off x="3543960" y="4226619"/>
            <a:ext cx="2601360" cy="542160"/>
            <a:chOff x="3539702" y="3574476"/>
            <a:chExt cx="2601360" cy="54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E1A3416A-C433-172A-9E58-4302031FB137}"/>
                    </a:ext>
                  </a:extLst>
                </p14:cNvPr>
                <p14:cNvContentPartPr/>
                <p14:nvPr/>
              </p14:nvContentPartPr>
              <p14:xfrm>
                <a:off x="3539702" y="3574476"/>
                <a:ext cx="2601360" cy="1209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E1A3416A-C433-172A-9E58-4302031FB13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530702" y="3565836"/>
                  <a:ext cx="26190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762B5DA7-9B07-628B-A77D-689CAA5D1819}"/>
                    </a:ext>
                  </a:extLst>
                </p14:cNvPr>
                <p14:cNvContentPartPr/>
                <p14:nvPr/>
              </p14:nvContentPartPr>
              <p14:xfrm>
                <a:off x="4616822" y="3706596"/>
                <a:ext cx="355680" cy="4100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762B5DA7-9B07-628B-A77D-689CAA5D181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607822" y="3697596"/>
                  <a:ext cx="37332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65A3919-904D-102D-01D9-34FA9709452D}"/>
                    </a:ext>
                  </a:extLst>
                </p14:cNvPr>
                <p14:cNvContentPartPr/>
                <p14:nvPr/>
              </p14:nvContentPartPr>
              <p14:xfrm>
                <a:off x="4728782" y="3925116"/>
                <a:ext cx="187200" cy="129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65A3919-904D-102D-01D9-34FA9709452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719782" y="3916476"/>
                  <a:ext cx="20484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BD29FA5-1652-6D6A-36E1-37856480D90A}"/>
              </a:ext>
            </a:extLst>
          </p:cNvPr>
          <p:cNvGrpSpPr/>
          <p:nvPr/>
        </p:nvGrpSpPr>
        <p:grpSpPr>
          <a:xfrm>
            <a:off x="1462440" y="1213906"/>
            <a:ext cx="505800" cy="232920"/>
            <a:chOff x="1451342" y="1496196"/>
            <a:chExt cx="505800" cy="23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1731E12-35FD-9FCA-FE0E-936B0683DF96}"/>
                    </a:ext>
                  </a:extLst>
                </p14:cNvPr>
                <p14:cNvContentPartPr/>
                <p14:nvPr/>
              </p14:nvContentPartPr>
              <p14:xfrm>
                <a:off x="1451342" y="1596276"/>
                <a:ext cx="483480" cy="3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1731E12-35FD-9FCA-FE0E-936B0683DF9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442702" y="1587636"/>
                  <a:ext cx="50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3B7033B9-BF1B-2D45-C83F-65F97B269ECE}"/>
                    </a:ext>
                  </a:extLst>
                </p14:cNvPr>
                <p14:cNvContentPartPr/>
                <p14:nvPr/>
              </p14:nvContentPartPr>
              <p14:xfrm>
                <a:off x="1805582" y="1496196"/>
                <a:ext cx="151560" cy="2329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3B7033B9-BF1B-2D45-C83F-65F97B269EC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796582" y="1487196"/>
                  <a:ext cx="169200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36E79A-4C00-4716-BDA6-864FF5695AFE}"/>
                  </a:ext>
                </a:extLst>
              </p14:cNvPr>
              <p14:cNvContentPartPr/>
              <p14:nvPr/>
            </p14:nvContentPartPr>
            <p14:xfrm>
              <a:off x="2890888" y="3970138"/>
              <a:ext cx="1249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36E79A-4C00-4716-BDA6-864FF5695AFE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881862" y="3961138"/>
                <a:ext cx="142611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B3F3F-1AD1-46DA-7085-F4063E731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2F00C5F-35CB-8FE2-5CB7-5F4B98BC6DDA}"/>
                  </a:ext>
                </a:extLst>
              </p14:cNvPr>
              <p14:cNvContentPartPr/>
              <p14:nvPr/>
            </p14:nvContentPartPr>
            <p14:xfrm>
              <a:off x="5607674" y="3239571"/>
              <a:ext cx="160920" cy="144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2F00C5F-35CB-8FE2-5CB7-5F4B98BC6DDA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599034" y="3230571"/>
                <a:ext cx="178560" cy="1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1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386"/>
    </mc:Choice>
    <mc:Fallback xmlns="">
      <p:transition advClick="0" advTm="2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658597" y="101445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Approximate now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7C28A1-261E-D51B-D7D7-08996BCD3D29}"/>
              </a:ext>
            </a:extLst>
          </p:cNvPr>
          <p:cNvGrpSpPr/>
          <p:nvPr/>
        </p:nvGrpSpPr>
        <p:grpSpPr>
          <a:xfrm>
            <a:off x="1025960" y="1338444"/>
            <a:ext cx="4598280" cy="1191960"/>
            <a:chOff x="741534" y="1806732"/>
            <a:chExt cx="4598280" cy="1191960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32C77E1-F809-1C21-8380-9336B3074E3C}"/>
                </a:ext>
              </a:extLst>
            </p:cNvPr>
            <p:cNvGrpSpPr/>
            <p:nvPr/>
          </p:nvGrpSpPr>
          <p:grpSpPr>
            <a:xfrm>
              <a:off x="2084334" y="1908252"/>
              <a:ext cx="525240" cy="442080"/>
              <a:chOff x="2084334" y="1908252"/>
              <a:chExt cx="525240" cy="442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8A0094CA-C805-892A-40F4-540756BCFDE2}"/>
                      </a:ext>
                    </a:extLst>
                  </p14:cNvPr>
                  <p14:cNvContentPartPr/>
                  <p14:nvPr/>
                </p14:nvContentPartPr>
                <p14:xfrm>
                  <a:off x="2084334" y="2161332"/>
                  <a:ext cx="171360" cy="1450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A0094CA-C805-892A-40F4-540756BCFDE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075334" y="2152332"/>
                    <a:ext cx="18900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0737419D-F0AB-5077-52B9-82DA10701C67}"/>
                      </a:ext>
                    </a:extLst>
                  </p14:cNvPr>
                  <p14:cNvContentPartPr/>
                  <p14:nvPr/>
                </p14:nvContentPartPr>
                <p14:xfrm>
                  <a:off x="2351814" y="2260692"/>
                  <a:ext cx="58680" cy="89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0737419D-F0AB-5077-52B9-82DA10701C6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342814" y="2251692"/>
                    <a:ext cx="76320" cy="1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16698FDF-4131-63D8-086E-E291F1A8420C}"/>
                      </a:ext>
                    </a:extLst>
                  </p14:cNvPr>
                  <p14:cNvContentPartPr/>
                  <p14:nvPr/>
                </p14:nvContentPartPr>
                <p14:xfrm>
                  <a:off x="2403654" y="2139372"/>
                  <a:ext cx="360" cy="3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16698FDF-4131-63D8-086E-E291F1A8420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394654" y="213037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1BA1C41-40F9-F90E-048A-52985E14D3A5}"/>
                      </a:ext>
                    </a:extLst>
                  </p14:cNvPr>
                  <p14:cNvContentPartPr/>
                  <p14:nvPr/>
                </p14:nvContentPartPr>
                <p14:xfrm>
                  <a:off x="2485374" y="1908252"/>
                  <a:ext cx="124200" cy="183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91BA1C41-40F9-F90E-048A-52985E14D3A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476374" y="1899612"/>
                    <a:ext cx="141840" cy="201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49FCD32-99B1-3B65-5992-6483D688EB1B}"/>
                    </a:ext>
                  </a:extLst>
                </p14:cNvPr>
                <p14:cNvContentPartPr/>
                <p14:nvPr/>
              </p14:nvContentPartPr>
              <p14:xfrm>
                <a:off x="1571334" y="2638692"/>
                <a:ext cx="72000" cy="101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49FCD32-99B1-3B65-5992-6483D688EB1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62289" y="2629660"/>
                  <a:ext cx="89729" cy="11886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1B829DE-0630-7007-13AE-76DC1E03F10B}"/>
                </a:ext>
              </a:extLst>
            </p:cNvPr>
            <p:cNvGrpSpPr/>
            <p:nvPr/>
          </p:nvGrpSpPr>
          <p:grpSpPr>
            <a:xfrm>
              <a:off x="741534" y="1870812"/>
              <a:ext cx="1175040" cy="674280"/>
              <a:chOff x="741534" y="1870812"/>
              <a:chExt cx="1175040" cy="67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DBD4C186-51F4-EED5-4C96-9CD241EBF486}"/>
                      </a:ext>
                    </a:extLst>
                  </p14:cNvPr>
                  <p14:cNvContentPartPr/>
                  <p14:nvPr/>
                </p14:nvContentPartPr>
                <p14:xfrm>
                  <a:off x="741534" y="1939932"/>
                  <a:ext cx="243720" cy="4820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DBD4C186-51F4-EED5-4C96-9CD241EBF48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32894" y="1930932"/>
                    <a:ext cx="261360" cy="49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22E99362-9110-9593-0DA8-D0634233F337}"/>
                      </a:ext>
                    </a:extLst>
                  </p14:cNvPr>
                  <p14:cNvContentPartPr/>
                  <p14:nvPr/>
                </p14:nvContentPartPr>
                <p14:xfrm>
                  <a:off x="777174" y="2212452"/>
                  <a:ext cx="82440" cy="5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2E99362-9110-9593-0DA8-D0634233F33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68534" y="2203452"/>
                    <a:ext cx="10008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A610E29-175F-28F6-5FF2-FE511A6D998F}"/>
                      </a:ext>
                    </a:extLst>
                  </p14:cNvPr>
                  <p14:cNvContentPartPr/>
                  <p14:nvPr/>
                </p14:nvContentPartPr>
                <p14:xfrm>
                  <a:off x="1001814" y="2398932"/>
                  <a:ext cx="39960" cy="727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A610E29-175F-28F6-5FF2-FE511A6D998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993174" y="2390292"/>
                    <a:ext cx="57600" cy="9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B0C39DC3-FA68-8E13-328F-29801F25F994}"/>
                      </a:ext>
                    </a:extLst>
                  </p14:cNvPr>
                  <p14:cNvContentPartPr/>
                  <p14:nvPr/>
                </p14:nvContentPartPr>
                <p14:xfrm>
                  <a:off x="1022694" y="2321532"/>
                  <a:ext cx="2880" cy="28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B0C39DC3-FA68-8E13-328F-29801F25F99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1013694" y="231289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03DBE956-5408-7269-BA67-4DCAEB6ED429}"/>
                      </a:ext>
                    </a:extLst>
                  </p14:cNvPr>
                  <p14:cNvContentPartPr/>
                  <p14:nvPr/>
                </p14:nvContentPartPr>
                <p14:xfrm>
                  <a:off x="1233294" y="2238012"/>
                  <a:ext cx="77760" cy="28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03DBE956-5408-7269-BA67-4DCAEB6ED429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1224654" y="2229372"/>
                    <a:ext cx="95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1D5E989B-CAFE-2CCA-4611-BE020C30C81E}"/>
                      </a:ext>
                    </a:extLst>
                  </p14:cNvPr>
                  <p14:cNvContentPartPr/>
                  <p14:nvPr/>
                </p14:nvContentPartPr>
                <p14:xfrm>
                  <a:off x="1271814" y="2284092"/>
                  <a:ext cx="55800" cy="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1D5E989B-CAFE-2CCA-4611-BE020C30C81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1262814" y="2275452"/>
                    <a:ext cx="7344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06182B3-6303-170D-266E-60B3321555F7}"/>
                      </a:ext>
                    </a:extLst>
                  </p14:cNvPr>
                  <p14:cNvContentPartPr/>
                  <p14:nvPr/>
                </p14:nvContentPartPr>
                <p14:xfrm>
                  <a:off x="1672134" y="2069892"/>
                  <a:ext cx="138240" cy="258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06182B3-6303-170D-266E-60B3321555F7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1663494" y="2061252"/>
                    <a:ext cx="15588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051F3D02-75E9-317A-0CA4-F998A49CBB0E}"/>
                      </a:ext>
                    </a:extLst>
                  </p14:cNvPr>
                  <p14:cNvContentPartPr/>
                  <p14:nvPr/>
                </p14:nvContentPartPr>
                <p14:xfrm>
                  <a:off x="1881294" y="2319732"/>
                  <a:ext cx="35280" cy="94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051F3D02-75E9-317A-0CA4-F998A49CBB0E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872294" y="2310732"/>
                    <a:ext cx="5292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00A603AC-C6E0-2412-C235-17CBF22CE5CC}"/>
                      </a:ext>
                    </a:extLst>
                  </p14:cNvPr>
                  <p14:cNvContentPartPr/>
                  <p14:nvPr/>
                </p14:nvContentPartPr>
                <p14:xfrm>
                  <a:off x="1896054" y="2225772"/>
                  <a:ext cx="360" cy="3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00A603AC-C6E0-2412-C235-17CBF22CE5C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887414" y="22171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1D8E5C8C-D33D-86EE-907F-B94B5A06BC2E}"/>
                      </a:ext>
                    </a:extLst>
                  </p14:cNvPr>
                  <p14:cNvContentPartPr/>
                  <p14:nvPr/>
                </p14:nvContentPartPr>
                <p14:xfrm>
                  <a:off x="984534" y="2270772"/>
                  <a:ext cx="138240" cy="20412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1D8E5C8C-D33D-86EE-907F-B94B5A06BC2E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975894" y="2262132"/>
                    <a:ext cx="15588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9EA78852-21CA-4A8B-65B1-FA221E2CCD96}"/>
                      </a:ext>
                    </a:extLst>
                  </p14:cNvPr>
                  <p14:cNvContentPartPr/>
                  <p14:nvPr/>
                </p14:nvContentPartPr>
                <p14:xfrm>
                  <a:off x="1447134" y="1870812"/>
                  <a:ext cx="209160" cy="493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9EA78852-21CA-4A8B-65B1-FA221E2CCD9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438134" y="1862172"/>
                    <a:ext cx="226800" cy="51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89224C1E-9FC6-D875-C8B0-D6B2743352FD}"/>
                      </a:ext>
                    </a:extLst>
                  </p14:cNvPr>
                  <p14:cNvContentPartPr/>
                  <p14:nvPr/>
                </p14:nvContentPartPr>
                <p14:xfrm>
                  <a:off x="1607334" y="2538972"/>
                  <a:ext cx="3240" cy="6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89224C1E-9FC6-D875-C8B0-D6B2743352F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8694" y="2530332"/>
                    <a:ext cx="20880" cy="2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8A1C875-040B-CD05-F15E-B318F6A5C179}"/>
                </a:ext>
              </a:extLst>
            </p:cNvPr>
            <p:cNvGrpSpPr/>
            <p:nvPr/>
          </p:nvGrpSpPr>
          <p:grpSpPr>
            <a:xfrm>
              <a:off x="2980734" y="2082852"/>
              <a:ext cx="376560" cy="272520"/>
              <a:chOff x="2980734" y="2082852"/>
              <a:chExt cx="37656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7831B92A-3298-4548-3EC4-D1E13E1DB726}"/>
                      </a:ext>
                    </a:extLst>
                  </p14:cNvPr>
                  <p14:cNvContentPartPr/>
                  <p14:nvPr/>
                </p14:nvContentPartPr>
                <p14:xfrm>
                  <a:off x="3104214" y="2082852"/>
                  <a:ext cx="3240" cy="27252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7831B92A-3298-4548-3EC4-D1E13E1DB72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095574" y="2074212"/>
                    <a:ext cx="20880" cy="29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AC74DC13-A8B9-C28E-7180-8F93FE8E33D3}"/>
                      </a:ext>
                    </a:extLst>
                  </p14:cNvPr>
                  <p14:cNvContentPartPr/>
                  <p14:nvPr/>
                </p14:nvContentPartPr>
                <p14:xfrm>
                  <a:off x="2980734" y="2229012"/>
                  <a:ext cx="376560" cy="324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AC74DC13-A8B9-C28E-7180-8F93FE8E33D3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2971734" y="2220012"/>
                    <a:ext cx="39420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E3B2EC7-1F6B-5E00-5C65-EF9AF29EAF0A}"/>
                </a:ext>
              </a:extLst>
            </p:cNvPr>
            <p:cNvGrpSpPr/>
            <p:nvPr/>
          </p:nvGrpSpPr>
          <p:grpSpPr>
            <a:xfrm>
              <a:off x="3490134" y="1806732"/>
              <a:ext cx="1849680" cy="1191960"/>
              <a:chOff x="3490134" y="1806732"/>
              <a:chExt cx="1849680" cy="1191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A266067C-8AA7-5A73-9AC7-86C97CA0B49D}"/>
                      </a:ext>
                    </a:extLst>
                  </p14:cNvPr>
                  <p14:cNvContentPartPr/>
                  <p14:nvPr/>
                </p14:nvContentPartPr>
                <p14:xfrm>
                  <a:off x="3793254" y="1952172"/>
                  <a:ext cx="208440" cy="3207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A266067C-8AA7-5A73-9AC7-86C97CA0B49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3784254" y="1943172"/>
                    <a:ext cx="22608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3125626D-6AAD-467D-2997-CBA12AE19AB6}"/>
                      </a:ext>
                    </a:extLst>
                  </p14:cNvPr>
                  <p14:cNvContentPartPr/>
                  <p14:nvPr/>
                </p14:nvContentPartPr>
                <p14:xfrm>
                  <a:off x="4067934" y="2196252"/>
                  <a:ext cx="127080" cy="32076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3125626D-6AAD-467D-2997-CBA12AE19AB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058934" y="2187612"/>
                    <a:ext cx="14472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BDA4342C-94C8-5863-E1D6-FD64881DB1E2}"/>
                      </a:ext>
                    </a:extLst>
                  </p14:cNvPr>
                  <p14:cNvContentPartPr/>
                  <p14:nvPr/>
                </p14:nvContentPartPr>
                <p14:xfrm>
                  <a:off x="4150014" y="2132892"/>
                  <a:ext cx="360" cy="36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BDA4342C-94C8-5863-E1D6-FD64881DB1E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141014" y="21238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64F98842-2A7B-8DB9-A424-CA8CF548DEF3}"/>
                      </a:ext>
                    </a:extLst>
                  </p14:cNvPr>
                  <p14:cNvContentPartPr/>
                  <p14:nvPr/>
                </p14:nvContentPartPr>
                <p14:xfrm>
                  <a:off x="4062534" y="2132892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64F98842-2A7B-8DB9-A424-CA8CF548DEF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053894" y="21238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7077455E-2286-13C5-6144-D190300C25BE}"/>
                      </a:ext>
                    </a:extLst>
                  </p14:cNvPr>
                  <p14:cNvContentPartPr/>
                  <p14:nvPr/>
                </p14:nvContentPartPr>
                <p14:xfrm>
                  <a:off x="4328214" y="2043612"/>
                  <a:ext cx="116640" cy="16740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7077455E-2286-13C5-6144-D190300C25BE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319214" y="2034972"/>
                    <a:ext cx="13428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5F915918-D347-F05B-CB7C-8107F1B9A12E}"/>
                      </a:ext>
                    </a:extLst>
                  </p14:cNvPr>
                  <p14:cNvContentPartPr/>
                  <p14:nvPr/>
                </p14:nvContentPartPr>
                <p14:xfrm>
                  <a:off x="4474734" y="2190852"/>
                  <a:ext cx="77400" cy="2217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5F915918-D347-F05B-CB7C-8107F1B9A12E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465734" y="2181852"/>
                    <a:ext cx="9504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D2D58AA8-27E0-3DA9-5BB6-65A473010880}"/>
                      </a:ext>
                    </a:extLst>
                  </p14:cNvPr>
                  <p14:cNvContentPartPr/>
                  <p14:nvPr/>
                </p14:nvContentPartPr>
                <p14:xfrm>
                  <a:off x="4552134" y="2116692"/>
                  <a:ext cx="2880" cy="28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D2D58AA8-27E0-3DA9-5BB6-65A47301088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43134" y="210805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57CB65B9-8C31-DE43-5572-8A3A251292BF}"/>
                      </a:ext>
                    </a:extLst>
                  </p14:cNvPr>
                  <p14:cNvContentPartPr/>
                  <p14:nvPr/>
                </p14:nvContentPartPr>
                <p14:xfrm>
                  <a:off x="4614054" y="1890612"/>
                  <a:ext cx="147960" cy="15840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7CB65B9-8C31-DE43-5572-8A3A251292B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4605054" y="1881972"/>
                    <a:ext cx="16560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8A47E3ED-AA4E-28BB-6B80-B62FA0CBC0FB}"/>
                      </a:ext>
                    </a:extLst>
                  </p14:cNvPr>
                  <p14:cNvContentPartPr/>
                  <p14:nvPr/>
                </p14:nvContentPartPr>
                <p14:xfrm>
                  <a:off x="4870374" y="2028132"/>
                  <a:ext cx="180360" cy="15804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8A47E3ED-AA4E-28BB-6B80-B62FA0CBC0F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861374" y="2019492"/>
                    <a:ext cx="19800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9C261CCC-D51F-CED7-22C3-463E38D675ED}"/>
                      </a:ext>
                    </a:extLst>
                  </p14:cNvPr>
                  <p14:cNvContentPartPr/>
                  <p14:nvPr/>
                </p14:nvContentPartPr>
                <p14:xfrm>
                  <a:off x="5022654" y="2185812"/>
                  <a:ext cx="79920" cy="30204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9C261CCC-D51F-CED7-22C3-463E38D675ED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014014" y="2176812"/>
                    <a:ext cx="97560" cy="3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293F1321-AA36-684A-FFC2-FF882AFC7C7E}"/>
                      </a:ext>
                    </a:extLst>
                  </p14:cNvPr>
                  <p14:cNvContentPartPr/>
                  <p14:nvPr/>
                </p14:nvContentPartPr>
                <p14:xfrm>
                  <a:off x="5070534" y="2007252"/>
                  <a:ext cx="360" cy="3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293F1321-AA36-684A-FFC2-FF882AFC7C7E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061894" y="19986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35D263FA-760A-ABD4-8819-A22F1236A9AE}"/>
                      </a:ext>
                    </a:extLst>
                  </p14:cNvPr>
                  <p14:cNvContentPartPr/>
                  <p14:nvPr/>
                </p14:nvContentPartPr>
                <p14:xfrm>
                  <a:off x="5042094" y="2401092"/>
                  <a:ext cx="164880" cy="13428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35D263FA-760A-ABD4-8819-A22F1236A9AE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033454" y="2392092"/>
                    <a:ext cx="1825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E9EE2563-C1BD-7F39-0B82-FEA0718C0AA7}"/>
                      </a:ext>
                    </a:extLst>
                  </p14:cNvPr>
                  <p14:cNvContentPartPr/>
                  <p14:nvPr/>
                </p14:nvContentPartPr>
                <p14:xfrm>
                  <a:off x="5167734" y="1914372"/>
                  <a:ext cx="172080" cy="11088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E9EE2563-C1BD-7F39-0B82-FEA0718C0AA7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158734" y="1905372"/>
                    <a:ext cx="189720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7AE8CFAF-2424-AA96-D2B4-4D4FE259DEB0}"/>
                      </a:ext>
                    </a:extLst>
                  </p14:cNvPr>
                  <p14:cNvContentPartPr/>
                  <p14:nvPr/>
                </p14:nvContentPartPr>
                <p14:xfrm>
                  <a:off x="5292294" y="1831932"/>
                  <a:ext cx="47520" cy="7992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7AE8CFAF-2424-AA96-D2B4-4D4FE259DEB0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283654" y="1822932"/>
                    <a:ext cx="65160" cy="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0FED2ABC-3732-C3D9-9866-E1D3EE1960FF}"/>
                      </a:ext>
                    </a:extLst>
                  </p14:cNvPr>
                  <p14:cNvContentPartPr/>
                  <p14:nvPr/>
                </p14:nvContentPartPr>
                <p14:xfrm>
                  <a:off x="5033094" y="2383812"/>
                  <a:ext cx="144000" cy="11952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0FED2ABC-3732-C3D9-9866-E1D3EE1960F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024454" y="2375172"/>
                    <a:ext cx="16164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326951E4-9398-C640-30D6-6DD992859D29}"/>
                      </a:ext>
                    </a:extLst>
                  </p14:cNvPr>
                  <p14:cNvContentPartPr/>
                  <p14:nvPr/>
                </p14:nvContentPartPr>
                <p14:xfrm>
                  <a:off x="3490134" y="1806732"/>
                  <a:ext cx="286560" cy="68508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326951E4-9398-C640-30D6-6DD992859D29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481494" y="1797732"/>
                    <a:ext cx="304200" cy="70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B6C016EA-7310-9A81-1F7A-7A199ACA9D41}"/>
                      </a:ext>
                    </a:extLst>
                  </p14:cNvPr>
                  <p14:cNvContentPartPr/>
                  <p14:nvPr/>
                </p14:nvContentPartPr>
                <p14:xfrm>
                  <a:off x="3520374" y="2675772"/>
                  <a:ext cx="75960" cy="18828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B6C016EA-7310-9A81-1F7A-7A199ACA9D41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511734" y="2666772"/>
                    <a:ext cx="936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30F655F0-BD64-D39E-8BFF-99BE5130152E}"/>
                      </a:ext>
                    </a:extLst>
                  </p14:cNvPr>
                  <p14:cNvContentPartPr/>
                  <p14:nvPr/>
                </p14:nvContentPartPr>
                <p14:xfrm>
                  <a:off x="3530814" y="2644092"/>
                  <a:ext cx="2880" cy="3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30F655F0-BD64-D39E-8BFF-99BE5130152E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522174" y="2635092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B0E209B6-4F2D-BF49-D10F-03CE54AF119C}"/>
                      </a:ext>
                    </a:extLst>
                  </p14:cNvPr>
                  <p14:cNvContentPartPr/>
                  <p14:nvPr/>
                </p14:nvContentPartPr>
                <p14:xfrm>
                  <a:off x="3708654" y="2646612"/>
                  <a:ext cx="155160" cy="3168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B0E209B6-4F2D-BF49-D10F-03CE54AF119C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3699654" y="2637972"/>
                    <a:ext cx="17280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8979CC57-1646-18E9-B947-62520D1486BC}"/>
                      </a:ext>
                    </a:extLst>
                  </p14:cNvPr>
                  <p14:cNvContentPartPr/>
                  <p14:nvPr/>
                </p14:nvContentPartPr>
                <p14:xfrm>
                  <a:off x="3739974" y="2725452"/>
                  <a:ext cx="164520" cy="2160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8979CC57-1646-18E9-B947-62520D1486BC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3731334" y="2716812"/>
                    <a:ext cx="18216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1BE26785-8BD7-7A6B-CCDC-BC098D88A4FE}"/>
                      </a:ext>
                    </a:extLst>
                  </p14:cNvPr>
                  <p14:cNvContentPartPr/>
                  <p14:nvPr/>
                </p14:nvContentPartPr>
                <p14:xfrm>
                  <a:off x="3805494" y="2591532"/>
                  <a:ext cx="51840" cy="2901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1BE26785-8BD7-7A6B-CCDC-BC098D88A4FE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3796854" y="2582892"/>
                    <a:ext cx="6948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8183E55-F5F7-1740-9909-D0C2473B8603}"/>
                      </a:ext>
                    </a:extLst>
                  </p14:cNvPr>
                  <p14:cNvContentPartPr/>
                  <p14:nvPr/>
                </p14:nvContentPartPr>
                <p14:xfrm>
                  <a:off x="3999894" y="2737332"/>
                  <a:ext cx="77760" cy="261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8183E55-F5F7-1740-9909-D0C2473B860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3990894" y="2728692"/>
                    <a:ext cx="95400" cy="27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B9E30BFE-9321-05A4-C997-B3EE470D11A1}"/>
                      </a:ext>
                    </a:extLst>
                  </p14:cNvPr>
                  <p14:cNvContentPartPr/>
                  <p14:nvPr/>
                </p14:nvContentPartPr>
                <p14:xfrm>
                  <a:off x="4045614" y="2631132"/>
                  <a:ext cx="360" cy="792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B9E30BFE-9321-05A4-C997-B3EE470D11A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036974" y="2622492"/>
                    <a:ext cx="18000" cy="25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A0D4FE-89CF-E113-889E-FB3EE9DCADFB}"/>
              </a:ext>
            </a:extLst>
          </p:cNvPr>
          <p:cNvGrpSpPr/>
          <p:nvPr/>
        </p:nvGrpSpPr>
        <p:grpSpPr>
          <a:xfrm>
            <a:off x="1610960" y="2666844"/>
            <a:ext cx="4744800" cy="1212840"/>
            <a:chOff x="1326534" y="3135132"/>
            <a:chExt cx="4744800" cy="12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D069A8F-04AC-66FC-5166-3A2081EBDD15}"/>
                    </a:ext>
                  </a:extLst>
                </p14:cNvPr>
                <p14:cNvContentPartPr/>
                <p14:nvPr/>
              </p14:nvContentPartPr>
              <p14:xfrm>
                <a:off x="1327974" y="3507372"/>
                <a:ext cx="12024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D069A8F-04AC-66FC-5166-3A2081EBDD1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318974" y="3498372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8ACED8E-730F-37D6-32EA-D0A69A33787E}"/>
                    </a:ext>
                  </a:extLst>
                </p14:cNvPr>
                <p14:cNvContentPartPr/>
                <p14:nvPr/>
              </p14:nvContentPartPr>
              <p14:xfrm>
                <a:off x="1326534" y="3676572"/>
                <a:ext cx="1569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8ACED8E-730F-37D6-32EA-D0A69A33787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317513" y="3667572"/>
                  <a:ext cx="174641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DF0489EF-0492-8B40-CA04-4B72B534666D}"/>
                </a:ext>
              </a:extLst>
            </p:cNvPr>
            <p:cNvGrpSpPr/>
            <p:nvPr/>
          </p:nvGrpSpPr>
          <p:grpSpPr>
            <a:xfrm>
              <a:off x="1941414" y="3235572"/>
              <a:ext cx="786240" cy="1029960"/>
              <a:chOff x="1941414" y="3235572"/>
              <a:chExt cx="786240" cy="1029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06DFECD0-B063-9959-A562-167424EF9C28}"/>
                      </a:ext>
                    </a:extLst>
                  </p14:cNvPr>
                  <p14:cNvContentPartPr/>
                  <p14:nvPr/>
                </p14:nvContentPartPr>
                <p14:xfrm>
                  <a:off x="1941414" y="3235572"/>
                  <a:ext cx="265680" cy="62676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06DFECD0-B063-9959-A562-167424EF9C2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1932414" y="3226932"/>
                    <a:ext cx="283320" cy="64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27096EF3-07DC-0F53-CAAA-D1DF3D2C7723}"/>
                      </a:ext>
                    </a:extLst>
                  </p14:cNvPr>
                  <p14:cNvContentPartPr/>
                  <p14:nvPr/>
                </p14:nvContentPartPr>
                <p14:xfrm>
                  <a:off x="2108094" y="4215132"/>
                  <a:ext cx="54360" cy="5040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27096EF3-07DC-0F53-CAAA-D1DF3D2C772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099094" y="4206492"/>
                    <a:ext cx="72000" cy="6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9180A99F-72BF-8030-BF33-86594D1233AF}"/>
                      </a:ext>
                    </a:extLst>
                  </p14:cNvPr>
                  <p14:cNvContentPartPr/>
                  <p14:nvPr/>
                </p14:nvContentPartPr>
                <p14:xfrm>
                  <a:off x="2122134" y="4095972"/>
                  <a:ext cx="2880" cy="1368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9180A99F-72BF-8030-BF33-86594D1233AF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113134" y="4086972"/>
                    <a:ext cx="2052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7DA0715E-1119-76E7-3069-0877D9D2B8B0}"/>
                      </a:ext>
                    </a:extLst>
                  </p14:cNvPr>
                  <p14:cNvContentPartPr/>
                  <p14:nvPr/>
                </p14:nvContentPartPr>
                <p14:xfrm>
                  <a:off x="2401854" y="3478212"/>
                  <a:ext cx="136800" cy="28692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7DA0715E-1119-76E7-3069-0877D9D2B8B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392854" y="3469212"/>
                    <a:ext cx="15444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60D659CB-AFE5-E1A1-CAF1-AA7AA2E45CF5}"/>
                      </a:ext>
                    </a:extLst>
                  </p14:cNvPr>
                  <p14:cNvContentPartPr/>
                  <p14:nvPr/>
                </p14:nvContentPartPr>
                <p14:xfrm>
                  <a:off x="2671854" y="3764772"/>
                  <a:ext cx="55800" cy="17208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60D659CB-AFE5-E1A1-CAF1-AA7AA2E45CF5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662854" y="3755772"/>
                    <a:ext cx="73440" cy="18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77B28C8F-818E-2ED9-034D-9C04273BAFDA}"/>
                      </a:ext>
                    </a:extLst>
                  </p14:cNvPr>
                  <p14:cNvContentPartPr/>
                  <p14:nvPr/>
                </p14:nvContentPartPr>
                <p14:xfrm>
                  <a:off x="2278374" y="3374532"/>
                  <a:ext cx="284400" cy="8593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77B28C8F-818E-2ED9-034D-9C04273BAFDA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269374" y="3365892"/>
                    <a:ext cx="302040" cy="87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84AE1BCE-0F01-3774-0534-16EA4684F27E}"/>
                      </a:ext>
                    </a:extLst>
                  </p14:cNvPr>
                  <p14:cNvContentPartPr/>
                  <p14:nvPr/>
                </p14:nvContentPartPr>
                <p14:xfrm>
                  <a:off x="2699214" y="3662532"/>
                  <a:ext cx="2880" cy="1872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84AE1BCE-0F01-3774-0534-16EA4684F27E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690574" y="3653532"/>
                    <a:ext cx="20520" cy="36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BB52F7D8-78C9-C3F7-7D71-84C86F4BBDDD}"/>
                </a:ext>
              </a:extLst>
            </p:cNvPr>
            <p:cNvGrpSpPr/>
            <p:nvPr/>
          </p:nvGrpSpPr>
          <p:grpSpPr>
            <a:xfrm>
              <a:off x="2923134" y="3552732"/>
              <a:ext cx="232560" cy="324360"/>
              <a:chOff x="2923134" y="3552732"/>
              <a:chExt cx="232560" cy="324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129ACC8-E763-96ED-0DCE-7242F26678E8}"/>
                      </a:ext>
                    </a:extLst>
                  </p14:cNvPr>
                  <p14:cNvContentPartPr/>
                  <p14:nvPr/>
                </p14:nvContentPartPr>
                <p14:xfrm>
                  <a:off x="3067494" y="3552732"/>
                  <a:ext cx="360" cy="32436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E129ACC8-E763-96ED-0DCE-7242F26678E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3058854" y="3543732"/>
                    <a:ext cx="18000" cy="34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B9E046F4-4778-E513-0D55-F46442AC6BD2}"/>
                      </a:ext>
                    </a:extLst>
                  </p14:cNvPr>
                  <p14:cNvContentPartPr/>
                  <p14:nvPr/>
                </p14:nvContentPartPr>
                <p14:xfrm>
                  <a:off x="2923134" y="3724812"/>
                  <a:ext cx="232560" cy="2052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B9E046F4-4778-E513-0D55-F46442AC6BD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914134" y="3716172"/>
                    <a:ext cx="250200" cy="38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10B8FBB8-4AB7-943B-0232-3D10562EC3C2}"/>
                    </a:ext>
                  </a:extLst>
                </p14:cNvPr>
                <p14:cNvContentPartPr/>
                <p14:nvPr/>
              </p14:nvContentPartPr>
              <p14:xfrm>
                <a:off x="3512814" y="3349332"/>
                <a:ext cx="271800" cy="4881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10B8FBB8-4AB7-943B-0232-3D10562EC3C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503814" y="3340332"/>
                  <a:ext cx="289440" cy="505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B9A4723B-4ACD-078C-DBA9-527800F71215}"/>
                </a:ext>
              </a:extLst>
            </p:cNvPr>
            <p:cNvGrpSpPr/>
            <p:nvPr/>
          </p:nvGrpSpPr>
          <p:grpSpPr>
            <a:xfrm>
              <a:off x="3594174" y="4030452"/>
              <a:ext cx="101160" cy="317520"/>
              <a:chOff x="3594174" y="4030452"/>
              <a:chExt cx="101160" cy="31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452EBDF3-576B-6FC7-5C9B-C918F8BD5CED}"/>
                      </a:ext>
                    </a:extLst>
                  </p14:cNvPr>
                  <p14:cNvContentPartPr/>
                  <p14:nvPr/>
                </p14:nvContentPartPr>
                <p14:xfrm>
                  <a:off x="3594174" y="4102812"/>
                  <a:ext cx="101160" cy="24516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452EBDF3-576B-6FC7-5C9B-C918F8BD5CED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585174" y="4094172"/>
                    <a:ext cx="11880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154836FF-4986-B7A8-490F-9A109FBB564B}"/>
                      </a:ext>
                    </a:extLst>
                  </p14:cNvPr>
                  <p14:cNvContentPartPr/>
                  <p14:nvPr/>
                </p14:nvContentPartPr>
                <p14:xfrm>
                  <a:off x="3636654" y="4030452"/>
                  <a:ext cx="3240" cy="147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154836FF-4986-B7A8-490F-9A109FBB564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3628014" y="4021812"/>
                    <a:ext cx="20880" cy="32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32AEFA6D-75E2-2194-8E07-7CDA64927DD8}"/>
                    </a:ext>
                  </a:extLst>
                </p14:cNvPr>
                <p14:cNvContentPartPr/>
                <p14:nvPr/>
              </p14:nvContentPartPr>
              <p14:xfrm>
                <a:off x="3996294" y="3465972"/>
                <a:ext cx="179280" cy="3877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32AEFA6D-75E2-2194-8E07-7CDA64927DD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987294" y="3456980"/>
                  <a:ext cx="196920" cy="40534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7354BA92-BF16-6E7E-1A72-63D6845C3056}"/>
                </a:ext>
              </a:extLst>
            </p:cNvPr>
            <p:cNvGrpSpPr/>
            <p:nvPr/>
          </p:nvGrpSpPr>
          <p:grpSpPr>
            <a:xfrm>
              <a:off x="4327494" y="3627252"/>
              <a:ext cx="145440" cy="504720"/>
              <a:chOff x="4327494" y="3627252"/>
              <a:chExt cx="145440" cy="504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69830F5F-94D3-E9A8-A75D-461099074132}"/>
                      </a:ext>
                    </a:extLst>
                  </p14:cNvPr>
                  <p14:cNvContentPartPr/>
                  <p14:nvPr/>
                </p14:nvContentPartPr>
                <p14:xfrm>
                  <a:off x="4327494" y="3693852"/>
                  <a:ext cx="145440" cy="438120"/>
                </p14:xfrm>
              </p:contentPart>
            </mc:Choice>
            <mc:Fallback xmlns="">
              <p:pic>
                <p:nvPicPr>
                  <p:cNvPr id="257" name="Ink 256">
                    <a:extLst>
                      <a:ext uri="{FF2B5EF4-FFF2-40B4-BE49-F238E27FC236}">
                        <a16:creationId xmlns:a16="http://schemas.microsoft.com/office/drawing/2014/main" id="{69830F5F-94D3-E9A8-A75D-461099074132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318854" y="3685212"/>
                    <a:ext cx="163080" cy="45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7F6554BA-DD20-9EAB-118F-3C2DC72CADDB}"/>
                      </a:ext>
                    </a:extLst>
                  </p14:cNvPr>
                  <p14:cNvContentPartPr/>
                  <p14:nvPr/>
                </p14:nvContentPartPr>
                <p14:xfrm>
                  <a:off x="4465734" y="3627252"/>
                  <a:ext cx="360" cy="288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7F6554BA-DD20-9EAB-118F-3C2DC72CADDB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56734" y="3618252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85CB531A-4645-7A1E-5D8C-89E62841D924}"/>
                      </a:ext>
                    </a:extLst>
                  </p14:cNvPr>
                  <p14:cNvContentPartPr/>
                  <p14:nvPr/>
                </p14:nvContentPartPr>
                <p14:xfrm>
                  <a:off x="4375374" y="3627972"/>
                  <a:ext cx="360" cy="360"/>
                </p14:xfrm>
              </p:contentPart>
            </mc:Choice>
            <mc:Fallback xmlns="">
              <p:pic>
                <p:nvPicPr>
                  <p:cNvPr id="260" name="Ink 259">
                    <a:extLst>
                      <a:ext uri="{FF2B5EF4-FFF2-40B4-BE49-F238E27FC236}">
                        <a16:creationId xmlns:a16="http://schemas.microsoft.com/office/drawing/2014/main" id="{85CB531A-4645-7A1E-5D8C-89E62841D92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66374" y="36193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B1ED5283-F579-2B15-A0E1-9B8F584C5F6E}"/>
                </a:ext>
              </a:extLst>
            </p:cNvPr>
            <p:cNvGrpSpPr/>
            <p:nvPr/>
          </p:nvGrpSpPr>
          <p:grpSpPr>
            <a:xfrm>
              <a:off x="4639614" y="3135132"/>
              <a:ext cx="626760" cy="1159200"/>
              <a:chOff x="4639614" y="3135132"/>
              <a:chExt cx="626760" cy="115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421EE269-8C0B-F4FC-AA0A-6F900DAD8CD5}"/>
                      </a:ext>
                    </a:extLst>
                  </p14:cNvPr>
                  <p14:cNvContentPartPr/>
                  <p14:nvPr/>
                </p14:nvContentPartPr>
                <p14:xfrm>
                  <a:off x="4639614" y="3541932"/>
                  <a:ext cx="152640" cy="17388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421EE269-8C0B-F4FC-AA0A-6F900DAD8CD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30614" y="3532932"/>
                    <a:ext cx="1702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31927668-606E-2FD5-370E-3AF0350472CD}"/>
                      </a:ext>
                    </a:extLst>
                  </p14:cNvPr>
                  <p14:cNvContentPartPr/>
                  <p14:nvPr/>
                </p14:nvContentPartPr>
                <p14:xfrm>
                  <a:off x="4788654" y="3694572"/>
                  <a:ext cx="90360" cy="35496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31927668-606E-2FD5-370E-3AF0350472C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80014" y="3685572"/>
                    <a:ext cx="108000" cy="37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4119FA28-A767-C367-4674-D778AE5DF0E4}"/>
                      </a:ext>
                    </a:extLst>
                  </p14:cNvPr>
                  <p14:cNvContentPartPr/>
                  <p14:nvPr/>
                </p14:nvContentPartPr>
                <p14:xfrm>
                  <a:off x="4867494" y="3633732"/>
                  <a:ext cx="360" cy="360"/>
                </p14:xfrm>
              </p:contentPart>
            </mc:Choice>
            <mc:Fallback xmlns="">
              <p:pic>
                <p:nvPicPr>
                  <p:cNvPr id="267" name="Ink 266">
                    <a:extLst>
                      <a:ext uri="{FF2B5EF4-FFF2-40B4-BE49-F238E27FC236}">
                        <a16:creationId xmlns:a16="http://schemas.microsoft.com/office/drawing/2014/main" id="{4119FA28-A767-C367-4674-D778AE5DF0E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858854" y="362509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3FE29DAF-CDBD-CBC5-00EE-F0C0320AE440}"/>
                      </a:ext>
                    </a:extLst>
                  </p14:cNvPr>
                  <p14:cNvContentPartPr/>
                  <p14:nvPr/>
                </p14:nvContentPartPr>
                <p14:xfrm>
                  <a:off x="4914294" y="3315132"/>
                  <a:ext cx="157680" cy="19944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3FE29DAF-CDBD-CBC5-00EE-F0C0320AE440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905294" y="3306132"/>
                    <a:ext cx="17532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379D21BF-A887-7694-5AED-A20CEA0A2B7D}"/>
                      </a:ext>
                    </a:extLst>
                  </p14:cNvPr>
                  <p14:cNvContentPartPr/>
                  <p14:nvPr/>
                </p14:nvContentPartPr>
                <p14:xfrm>
                  <a:off x="5049654" y="3135132"/>
                  <a:ext cx="216720" cy="115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379D21BF-A887-7694-5AED-A20CEA0A2B7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5041014" y="3126132"/>
                    <a:ext cx="234360" cy="11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90" name="Ink 289">
                    <a:extLst>
                      <a:ext uri="{FF2B5EF4-FFF2-40B4-BE49-F238E27FC236}">
                        <a16:creationId xmlns:a16="http://schemas.microsoft.com/office/drawing/2014/main" id="{A0283DF5-18A0-CBA4-7263-22740D3DBE6B}"/>
                      </a:ext>
                    </a:extLst>
                  </p14:cNvPr>
                  <p14:cNvContentPartPr/>
                  <p14:nvPr/>
                </p14:nvContentPartPr>
                <p14:xfrm>
                  <a:off x="4851654" y="3399012"/>
                  <a:ext cx="157680" cy="149760"/>
                </p14:xfrm>
              </p:contentPart>
            </mc:Choice>
            <mc:Fallback xmlns="">
              <p:pic>
                <p:nvPicPr>
                  <p:cNvPr id="290" name="Ink 289">
                    <a:extLst>
                      <a:ext uri="{FF2B5EF4-FFF2-40B4-BE49-F238E27FC236}">
                        <a16:creationId xmlns:a16="http://schemas.microsoft.com/office/drawing/2014/main" id="{A0283DF5-18A0-CBA4-7263-22740D3DBE6B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43014" y="3390372"/>
                    <a:ext cx="175320" cy="167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DC4A3A4F-4E8F-3E2F-6218-1595D3DD8F11}"/>
                </a:ext>
              </a:extLst>
            </p:cNvPr>
            <p:cNvGrpSpPr/>
            <p:nvPr/>
          </p:nvGrpSpPr>
          <p:grpSpPr>
            <a:xfrm>
              <a:off x="5413254" y="3257172"/>
              <a:ext cx="658080" cy="635040"/>
              <a:chOff x="5413254" y="3257172"/>
              <a:chExt cx="658080" cy="63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94" name="Ink 293">
                    <a:extLst>
                      <a:ext uri="{FF2B5EF4-FFF2-40B4-BE49-F238E27FC236}">
                        <a16:creationId xmlns:a16="http://schemas.microsoft.com/office/drawing/2014/main" id="{F1F6C004-ACA5-5031-3E3A-26DA75675B6A}"/>
                      </a:ext>
                    </a:extLst>
                  </p14:cNvPr>
                  <p14:cNvContentPartPr/>
                  <p14:nvPr/>
                </p14:nvContentPartPr>
                <p14:xfrm>
                  <a:off x="5413254" y="3547692"/>
                  <a:ext cx="248760" cy="241920"/>
                </p14:xfrm>
              </p:contentPart>
            </mc:Choice>
            <mc:Fallback xmlns="">
              <p:pic>
                <p:nvPicPr>
                  <p:cNvPr id="294" name="Ink 293">
                    <a:extLst>
                      <a:ext uri="{FF2B5EF4-FFF2-40B4-BE49-F238E27FC236}">
                        <a16:creationId xmlns:a16="http://schemas.microsoft.com/office/drawing/2014/main" id="{F1F6C004-ACA5-5031-3E3A-26DA75675B6A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5404254" y="3538692"/>
                    <a:ext cx="266400" cy="25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8EE8A8B5-6455-30A5-6CC8-BC56E784EB73}"/>
                      </a:ext>
                    </a:extLst>
                  </p14:cNvPr>
                  <p14:cNvContentPartPr/>
                  <p14:nvPr/>
                </p14:nvContentPartPr>
                <p14:xfrm>
                  <a:off x="5759934" y="3749652"/>
                  <a:ext cx="62280" cy="14256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8EE8A8B5-6455-30A5-6CC8-BC56E784EB73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751294" y="3740652"/>
                    <a:ext cx="7992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B0B63EA1-107F-027A-4CAD-F0C80450EC6E}"/>
                      </a:ext>
                    </a:extLst>
                  </p14:cNvPr>
                  <p14:cNvContentPartPr/>
                  <p14:nvPr/>
                </p14:nvContentPartPr>
                <p14:xfrm>
                  <a:off x="5752014" y="3562812"/>
                  <a:ext cx="5400" cy="36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B0B63EA1-107F-027A-4CAD-F0C80450EC6E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743374" y="3553812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300" name="Ink 299">
                    <a:extLst>
                      <a:ext uri="{FF2B5EF4-FFF2-40B4-BE49-F238E27FC236}">
                        <a16:creationId xmlns:a16="http://schemas.microsoft.com/office/drawing/2014/main" id="{A75C41ED-7B8C-6C3F-1011-D3B1BC0BD2BF}"/>
                      </a:ext>
                    </a:extLst>
                  </p14:cNvPr>
                  <p14:cNvContentPartPr/>
                  <p14:nvPr/>
                </p14:nvContentPartPr>
                <p14:xfrm>
                  <a:off x="5857134" y="3257172"/>
                  <a:ext cx="214200" cy="258840"/>
                </p14:xfrm>
              </p:contentPart>
            </mc:Choice>
            <mc:Fallback xmlns="">
              <p:pic>
                <p:nvPicPr>
                  <p:cNvPr id="300" name="Ink 299">
                    <a:extLst>
                      <a:ext uri="{FF2B5EF4-FFF2-40B4-BE49-F238E27FC236}">
                        <a16:creationId xmlns:a16="http://schemas.microsoft.com/office/drawing/2014/main" id="{A75C41ED-7B8C-6C3F-1011-D3B1BC0BD2BF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848494" y="3248532"/>
                    <a:ext cx="231840" cy="276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0882E25-6AEE-B32A-D532-61B607532337}"/>
              </a:ext>
            </a:extLst>
          </p:cNvPr>
          <p:cNvGrpSpPr/>
          <p:nvPr/>
        </p:nvGrpSpPr>
        <p:grpSpPr>
          <a:xfrm>
            <a:off x="2924240" y="3884364"/>
            <a:ext cx="4205540" cy="1661079"/>
            <a:chOff x="2639814" y="4352652"/>
            <a:chExt cx="4205540" cy="166107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0B43FA2F-E640-69DD-2408-98E36682D70D}"/>
                    </a:ext>
                  </a:extLst>
                </p14:cNvPr>
                <p14:cNvContentPartPr/>
                <p14:nvPr/>
              </p14:nvContentPartPr>
              <p14:xfrm>
                <a:off x="4297974" y="4839012"/>
                <a:ext cx="199440" cy="2052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0B43FA2F-E640-69DD-2408-98E36682D70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288958" y="4830012"/>
                  <a:ext cx="217112" cy="222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E66F8F3-422F-E839-8D4C-FD41626F9CE6}"/>
                </a:ext>
              </a:extLst>
            </p:cNvPr>
            <p:cNvGrpSpPr/>
            <p:nvPr/>
          </p:nvGrpSpPr>
          <p:grpSpPr>
            <a:xfrm>
              <a:off x="2639814" y="4352652"/>
              <a:ext cx="4205540" cy="1661079"/>
              <a:chOff x="2639814" y="4352652"/>
              <a:chExt cx="4205540" cy="1661079"/>
            </a:xfrm>
          </p:grpSpPr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06AD303C-0594-E7FF-C54D-C424F78CB6EA}"/>
                  </a:ext>
                </a:extLst>
              </p:cNvPr>
              <p:cNvGrpSpPr/>
              <p:nvPr/>
            </p:nvGrpSpPr>
            <p:grpSpPr>
              <a:xfrm>
                <a:off x="2639814" y="4352652"/>
                <a:ext cx="2318760" cy="1229040"/>
                <a:chOff x="2639814" y="4352652"/>
                <a:chExt cx="2318760" cy="12290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56B2F3FE-A495-4B74-34F4-E8A4B95EA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9814" y="4352652"/>
                    <a:ext cx="2318760" cy="55980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56B2F3FE-A495-4B74-34F4-E8A4B95EADC9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2631174" y="4343652"/>
                      <a:ext cx="2336400" cy="57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316" name="Ink 315">
                      <a:extLst>
                        <a:ext uri="{FF2B5EF4-FFF2-40B4-BE49-F238E27FC236}">
                          <a16:creationId xmlns:a16="http://schemas.microsoft.com/office/drawing/2014/main" id="{7EB8A5ED-786D-6A4C-C58A-1D6CF06A36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0174" y="5136372"/>
                    <a:ext cx="277200" cy="32004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7EB8A5ED-786D-6A4C-C58A-1D6CF06A36AE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3801534" y="5127732"/>
                      <a:ext cx="294840" cy="33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324" name="Ink 323">
                      <a:extLst>
                        <a:ext uri="{FF2B5EF4-FFF2-40B4-BE49-F238E27FC236}">
                          <a16:creationId xmlns:a16="http://schemas.microsoft.com/office/drawing/2014/main" id="{905762C5-34B6-F548-3685-CCD608F105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10054" y="5403852"/>
                    <a:ext cx="106920" cy="177840"/>
                  </p14:xfrm>
                </p:contentPart>
              </mc:Choice>
              <mc:Fallback xmlns="">
                <p:pic>
                  <p:nvPicPr>
                    <p:cNvPr id="324" name="Ink 323">
                      <a:extLst>
                        <a:ext uri="{FF2B5EF4-FFF2-40B4-BE49-F238E27FC236}">
                          <a16:creationId xmlns:a16="http://schemas.microsoft.com/office/drawing/2014/main" id="{905762C5-34B6-F548-3685-CCD608F105F9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4101414" y="5394852"/>
                      <a:ext cx="124560" cy="195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327" name="Ink 326">
                      <a:extLst>
                        <a:ext uri="{FF2B5EF4-FFF2-40B4-BE49-F238E27FC236}">
                          <a16:creationId xmlns:a16="http://schemas.microsoft.com/office/drawing/2014/main" id="{1F640B69-DC19-A675-D28C-BF788D902B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62254" y="5235372"/>
                    <a:ext cx="2880" cy="51840"/>
                  </p14:xfrm>
                </p:contentPart>
              </mc:Choice>
              <mc:Fallback xmlns="">
                <p:pic>
                  <p:nvPicPr>
                    <p:cNvPr id="327" name="Ink 326">
                      <a:extLst>
                        <a:ext uri="{FF2B5EF4-FFF2-40B4-BE49-F238E27FC236}">
                          <a16:creationId xmlns:a16="http://schemas.microsoft.com/office/drawing/2014/main" id="{1F640B69-DC19-A675-D28C-BF788D902B51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4153254" y="5226732"/>
                      <a:ext cx="20520" cy="6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329" name="Ink 328">
                      <a:extLst>
                        <a:ext uri="{FF2B5EF4-FFF2-40B4-BE49-F238E27FC236}">
                          <a16:creationId xmlns:a16="http://schemas.microsoft.com/office/drawing/2014/main" id="{49F2D84C-EFDE-F195-E3BD-0196F98D88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31414" y="5008932"/>
                    <a:ext cx="200880" cy="519120"/>
                  </p14:xfrm>
                </p:contentPart>
              </mc:Choice>
              <mc:Fallback xmlns="">
                <p:pic>
                  <p:nvPicPr>
                    <p:cNvPr id="329" name="Ink 328">
                      <a:extLst>
                        <a:ext uri="{FF2B5EF4-FFF2-40B4-BE49-F238E27FC236}">
                          <a16:creationId xmlns:a16="http://schemas.microsoft.com/office/drawing/2014/main" id="{49F2D84C-EFDE-F195-E3BD-0196F98D8826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3822414" y="5000292"/>
                      <a:ext cx="218520" cy="53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331" name="Ink 330">
                      <a:extLst>
                        <a:ext uri="{FF2B5EF4-FFF2-40B4-BE49-F238E27FC236}">
                          <a16:creationId xmlns:a16="http://schemas.microsoft.com/office/drawing/2014/main" id="{D22559E5-15AE-89E8-FA75-45E682F644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25654" y="4856652"/>
                    <a:ext cx="338400" cy="96120"/>
                  </p14:xfrm>
                </p:contentPart>
              </mc:Choice>
              <mc:Fallback xmlns="">
                <p:pic>
                  <p:nvPicPr>
                    <p:cNvPr id="331" name="Ink 330">
                      <a:extLst>
                        <a:ext uri="{FF2B5EF4-FFF2-40B4-BE49-F238E27FC236}">
                          <a16:creationId xmlns:a16="http://schemas.microsoft.com/office/drawing/2014/main" id="{D22559E5-15AE-89E8-FA75-45E682F64410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3817014" y="4847652"/>
                      <a:ext cx="356040" cy="113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BFB97166-4DB9-D382-C44D-3E828855BBB6}"/>
                  </a:ext>
                </a:extLst>
              </p:cNvPr>
              <p:cNvGrpSpPr/>
              <p:nvPr/>
            </p:nvGrpSpPr>
            <p:grpSpPr>
              <a:xfrm>
                <a:off x="4477274" y="5051811"/>
                <a:ext cx="2368080" cy="961920"/>
                <a:chOff x="4477274" y="5051811"/>
                <a:chExt cx="2368080" cy="961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6283471C-5ECF-7A3D-38FE-20475CE333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77274" y="5301291"/>
                    <a:ext cx="708480" cy="1828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6283471C-5ECF-7A3D-38FE-20475CE33341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4468634" y="5292651"/>
                      <a:ext cx="726120" cy="20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920499FC-EC2D-3888-0FAF-A91CC980D7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0234" y="5342691"/>
                    <a:ext cx="141840" cy="1101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920499FC-EC2D-3888-0FAF-A91CC980D750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5021594" y="5333691"/>
                      <a:ext cx="159480" cy="12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C8BBE5DE-35CF-597E-6A41-39D41C829F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6354" y="5051811"/>
                    <a:ext cx="208440" cy="39924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C8BBE5DE-35CF-597E-6A41-39D41C829F51}"/>
                        </a:ext>
                      </a:extLst>
                    </p:cNvPr>
                    <p:cNvPicPr/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5297354" y="5042811"/>
                      <a:ext cx="226080" cy="41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19FF0607-AAEA-F2D3-8CA6-4EEB1FEE52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49474" y="5100411"/>
                    <a:ext cx="382680" cy="16020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19FF0607-AAEA-F2D3-8CA6-4EEB1FEE52E7}"/>
                        </a:ext>
                      </a:extLst>
                    </p:cNvPr>
                    <p:cNvPicPr/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5240834" y="5091411"/>
                      <a:ext cx="400320" cy="177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0556EA4B-5915-C8B8-9A57-416C7C2721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00194" y="5075211"/>
                    <a:ext cx="210240" cy="36792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0556EA4B-5915-C8B8-9A57-416C7C27211E}"/>
                        </a:ext>
                      </a:extLst>
                    </p:cNvPr>
                    <p:cNvPicPr/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5691554" y="5066211"/>
                      <a:ext cx="227880" cy="38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FA8E7FAD-01C7-5BF4-1D60-CC344333E4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1514" y="5133171"/>
                    <a:ext cx="360" cy="36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FA8E7FAD-01C7-5BF4-1D60-CC344333E4A6}"/>
                        </a:ext>
                      </a:extLst>
                    </p:cNvPr>
                    <p:cNvPicPr/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5992514" y="512453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E4459BDC-3210-FF66-8AA8-A57432AD1C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60514" y="5510451"/>
                    <a:ext cx="590040" cy="503280"/>
                  </p14:xfrm>
                </p:contentPart>
              </mc:Choice>
              <mc:Fallback xmlns="">
                <p:pic>
                  <p:nvPicPr>
                    <p:cNvPr id="55" name="Ink 54">
                      <a:extLst>
                        <a:ext uri="{FF2B5EF4-FFF2-40B4-BE49-F238E27FC236}">
                          <a16:creationId xmlns:a16="http://schemas.microsoft.com/office/drawing/2014/main" id="{E4459BDC-3210-FF66-8AA8-A57432AD1CA2}"/>
                        </a:ext>
                      </a:extLst>
                    </p:cNvPr>
                    <p:cNvPicPr/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5551874" y="5501811"/>
                      <a:ext cx="607680" cy="520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195368D6-9E1F-7D86-596B-D37A80DA2E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72194" y="5545371"/>
                    <a:ext cx="84960" cy="57960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195368D6-9E1F-7D86-596B-D37A80DA2EF9}"/>
                        </a:ext>
                      </a:extLst>
                    </p:cNvPr>
                    <p:cNvPicPr/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5763554" y="5536371"/>
                      <a:ext cx="10260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FD4E6BD3-84E0-3067-9211-60512EE6EB9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74914" y="5627811"/>
                    <a:ext cx="5400" cy="360"/>
                  </p14:xfrm>
                </p:contentPart>
              </mc:Choice>
              <mc:Fallback xmlns=""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FD4E6BD3-84E0-3067-9211-60512EE6EB95}"/>
                        </a:ext>
                      </a:extLst>
                    </p:cNvPr>
                    <p:cNvPicPr/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5565914" y="5619171"/>
                      <a:ext cx="230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05FD80BD-C653-3F26-F74E-A28302021C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41914" y="5139291"/>
                    <a:ext cx="703440" cy="362520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05FD80BD-C653-3F26-F74E-A28302021CE0}"/>
                        </a:ext>
                      </a:extLst>
                    </p:cNvPr>
                    <p:cNvPicPr/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6132914" y="5130651"/>
                      <a:ext cx="721080" cy="380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BDDBFD17-64AB-CA1F-6AA3-33F2FF8753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43594" y="5196531"/>
                    <a:ext cx="2880" cy="36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BDDBFD17-64AB-CA1F-6AA3-33F2FF87539B}"/>
                        </a:ext>
                      </a:extLst>
                    </p:cNvPr>
                    <p:cNvPicPr/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6434954" y="5187531"/>
                      <a:ext cx="205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152" name="Ink 151">
                      <a:extLst>
                        <a:ext uri="{FF2B5EF4-FFF2-40B4-BE49-F238E27FC236}">
                          <a16:creationId xmlns:a16="http://schemas.microsoft.com/office/drawing/2014/main" id="{119AC937-2CC0-5E68-EE7A-8E9391BACC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3554" y="5258451"/>
                    <a:ext cx="173520" cy="91440"/>
                  </p14:xfrm>
                </p:contentPart>
              </mc:Choice>
              <mc:Fallback xmlns="">
                <p:pic>
                  <p:nvPicPr>
                    <p:cNvPr id="152" name="Ink 151">
                      <a:extLst>
                        <a:ext uri="{FF2B5EF4-FFF2-40B4-BE49-F238E27FC236}">
                          <a16:creationId xmlns:a16="http://schemas.microsoft.com/office/drawing/2014/main" id="{119AC937-2CC0-5E68-EE7A-8E9391BACC52}"/>
                        </a:ext>
                      </a:extLst>
                    </p:cNvPr>
                    <p:cNvPicPr/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6294914" y="5249811"/>
                      <a:ext cx="191160" cy="109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168" name="Ink 167">
                      <a:extLst>
                        <a:ext uri="{FF2B5EF4-FFF2-40B4-BE49-F238E27FC236}">
                          <a16:creationId xmlns:a16="http://schemas.microsoft.com/office/drawing/2014/main" id="{AFC71D2B-BB21-4A66-CE9B-DEE0ED0F8E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49514" y="5123451"/>
                    <a:ext cx="33480" cy="39600"/>
                  </p14:xfrm>
                </p:contentPart>
              </mc:Choice>
              <mc:Fallback xmlns="">
                <p:pic>
                  <p:nvPicPr>
                    <p:cNvPr id="168" name="Ink 167">
                      <a:extLst>
                        <a:ext uri="{FF2B5EF4-FFF2-40B4-BE49-F238E27FC236}">
                          <a16:creationId xmlns:a16="http://schemas.microsoft.com/office/drawing/2014/main" id="{AFC71D2B-BB21-4A66-CE9B-DEE0ED0F8EDC}"/>
                        </a:ext>
                      </a:extLst>
                    </p:cNvPr>
                    <p:cNvPicPr/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5740874" y="5114811"/>
                      <a:ext cx="5112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BAB1EDA-974A-5A7C-2CB9-9CA850948BEF}"/>
                    </a:ext>
                  </a:extLst>
                </p14:cNvPr>
                <p14:cNvContentPartPr/>
                <p14:nvPr/>
              </p14:nvContentPartPr>
              <p14:xfrm>
                <a:off x="3810914" y="5186091"/>
                <a:ext cx="176400" cy="252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BAB1EDA-974A-5A7C-2CB9-9CA850948BE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801914" y="5177451"/>
                  <a:ext cx="1940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7FA920D-868C-8A26-23AB-26BA53EDFC6D}"/>
                    </a:ext>
                  </a:extLst>
                </p14:cNvPr>
                <p14:cNvContentPartPr/>
                <p14:nvPr/>
              </p14:nvContentPartPr>
              <p14:xfrm>
                <a:off x="3887594" y="5452131"/>
                <a:ext cx="143280" cy="712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7FA920D-868C-8A26-23AB-26BA53EDFC6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878594" y="5443131"/>
                  <a:ext cx="16092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DB3A09E6-7CDA-E008-8179-7B7D4C401A3F}"/>
              </a:ext>
            </a:extLst>
          </p:cNvPr>
          <p:cNvGrpSpPr/>
          <p:nvPr/>
        </p:nvGrpSpPr>
        <p:grpSpPr>
          <a:xfrm>
            <a:off x="759223" y="5949826"/>
            <a:ext cx="1337040" cy="577080"/>
            <a:chOff x="984554" y="5885931"/>
            <a:chExt cx="133704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2091057-18A2-DD20-0501-5577738A5BEC}"/>
                    </a:ext>
                  </a:extLst>
                </p14:cNvPr>
                <p14:cNvContentPartPr/>
                <p14:nvPr/>
              </p14:nvContentPartPr>
              <p14:xfrm>
                <a:off x="1047554" y="6057291"/>
                <a:ext cx="177120" cy="289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2091057-18A2-DD20-0501-5577738A5BE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38554" y="6048291"/>
                  <a:ext cx="1947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BFD0337-A206-D592-4506-D982E7BA1525}"/>
                    </a:ext>
                  </a:extLst>
                </p14:cNvPr>
                <p14:cNvContentPartPr/>
                <p14:nvPr/>
              </p14:nvContentPartPr>
              <p14:xfrm>
                <a:off x="1385594" y="6300291"/>
                <a:ext cx="21240" cy="1627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BFD0337-A206-D592-4506-D982E7BA152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76594" y="6291651"/>
                  <a:ext cx="388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BE8D32C-030F-D1A4-365D-9794595246B5}"/>
                    </a:ext>
                  </a:extLst>
                </p14:cNvPr>
                <p14:cNvContentPartPr/>
                <p14:nvPr/>
              </p14:nvContentPartPr>
              <p14:xfrm>
                <a:off x="1280474" y="6181491"/>
                <a:ext cx="46800" cy="16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BE8D32C-030F-D1A4-365D-9794595246B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271834" y="6172851"/>
                  <a:ext cx="644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8C2A5E4-353C-5743-3D0A-5A0251C1737A}"/>
                    </a:ext>
                  </a:extLst>
                </p14:cNvPr>
                <p14:cNvContentPartPr/>
                <p14:nvPr/>
              </p14:nvContentPartPr>
              <p14:xfrm>
                <a:off x="984554" y="5885931"/>
                <a:ext cx="320760" cy="770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8C2A5E4-353C-5743-3D0A-5A0251C1737A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75554" y="5876931"/>
                  <a:ext cx="338400" cy="94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0BE8CD9C-AE91-4A39-2DD9-BAFB4B352358}"/>
                </a:ext>
              </a:extLst>
            </p:cNvPr>
            <p:cNvGrpSpPr/>
            <p:nvPr/>
          </p:nvGrpSpPr>
          <p:grpSpPr>
            <a:xfrm>
              <a:off x="1531034" y="5928411"/>
              <a:ext cx="790560" cy="470520"/>
              <a:chOff x="1531034" y="5928411"/>
              <a:chExt cx="790560" cy="47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52EFC207-D24B-5AB0-7D72-B057FA3AC287}"/>
                      </a:ext>
                    </a:extLst>
                  </p14:cNvPr>
                  <p14:cNvContentPartPr/>
                  <p14:nvPr/>
                </p14:nvContentPartPr>
                <p14:xfrm>
                  <a:off x="1531034" y="5928411"/>
                  <a:ext cx="129600" cy="47052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52EFC207-D24B-5AB0-7D72-B057FA3AC287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1522034" y="5919771"/>
                    <a:ext cx="147240" cy="48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AF808EBE-0786-CA89-670D-3468CA607820}"/>
                      </a:ext>
                    </a:extLst>
                  </p14:cNvPr>
                  <p14:cNvContentPartPr/>
                  <p14:nvPr/>
                </p14:nvContentPartPr>
                <p14:xfrm>
                  <a:off x="1690514" y="6086091"/>
                  <a:ext cx="337320" cy="15840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AF808EBE-0786-CA89-670D-3468CA607820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1681514" y="6077451"/>
                    <a:ext cx="35496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AF9EF9B6-E826-F146-836B-1E03819E2531}"/>
                      </a:ext>
                    </a:extLst>
                  </p14:cNvPr>
                  <p14:cNvContentPartPr/>
                  <p14:nvPr/>
                </p14:nvContentPartPr>
                <p14:xfrm>
                  <a:off x="1668194" y="5993931"/>
                  <a:ext cx="166680" cy="40032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AF9EF9B6-E826-F146-836B-1E03819E253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1659194" y="5985291"/>
                    <a:ext cx="184320" cy="41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C6CA60AB-08D6-EF15-E631-ABB4B95F7D52}"/>
                      </a:ext>
                    </a:extLst>
                  </p14:cNvPr>
                  <p14:cNvContentPartPr/>
                  <p14:nvPr/>
                </p14:nvContentPartPr>
                <p14:xfrm>
                  <a:off x="2009834" y="5994291"/>
                  <a:ext cx="132840" cy="3513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C6CA60AB-08D6-EF15-E631-ABB4B95F7D52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2001194" y="5985291"/>
                    <a:ext cx="15048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FB106B30-B208-65B6-4748-73946C62BC41}"/>
                      </a:ext>
                    </a:extLst>
                  </p14:cNvPr>
                  <p14:cNvContentPartPr/>
                  <p14:nvPr/>
                </p14:nvContentPartPr>
                <p14:xfrm>
                  <a:off x="2173274" y="5950371"/>
                  <a:ext cx="148320" cy="42192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FB106B30-B208-65B6-4748-73946C62BC41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2164634" y="5941371"/>
                    <a:ext cx="165960" cy="439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91" name="Audio 190">
            <a:hlinkClick r:id="" action="ppaction://media"/>
            <a:extLst>
              <a:ext uri="{FF2B5EF4-FFF2-40B4-BE49-F238E27FC236}">
                <a16:creationId xmlns:a16="http://schemas.microsoft.com/office/drawing/2014/main" id="{3DD7E3AD-0497-7FF8-BAAE-EC777AA22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3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7610"/>
    </mc:Choice>
    <mc:Fallback xmlns="">
      <p:transition advTm="16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Approximate now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A19D31-B185-A439-04C7-D690E9CAC5DD}"/>
                  </a:ext>
                </a:extLst>
              </p14:cNvPr>
              <p14:cNvContentPartPr/>
              <p14:nvPr/>
            </p14:nvContentPartPr>
            <p14:xfrm>
              <a:off x="2175414" y="889812"/>
              <a:ext cx="173160" cy="162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A19D31-B185-A439-04C7-D690E9CAC5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6414" y="880812"/>
                <a:ext cx="1908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2B0921-A11D-D607-0D6F-FC1693033DE1}"/>
                  </a:ext>
                </a:extLst>
              </p14:cNvPr>
              <p14:cNvContentPartPr/>
              <p14:nvPr/>
            </p14:nvContentPartPr>
            <p14:xfrm>
              <a:off x="2100534" y="871812"/>
              <a:ext cx="217440" cy="200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2B0921-A11D-D607-0D6F-FC1693033D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1894" y="863172"/>
                <a:ext cx="2350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CC58E6-5D9E-D91D-8ACC-AA38735C0A56}"/>
                  </a:ext>
                </a:extLst>
              </p14:cNvPr>
              <p14:cNvContentPartPr/>
              <p14:nvPr/>
            </p14:nvContentPartPr>
            <p14:xfrm>
              <a:off x="2397534" y="1051092"/>
              <a:ext cx="76680" cy="10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CC58E6-5D9E-D91D-8ACC-AA38735C0A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8894" y="1042452"/>
                <a:ext cx="943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438F3CC-9376-B4BD-71BA-E38F0DA2FD2B}"/>
                  </a:ext>
                </a:extLst>
              </p14:cNvPr>
              <p14:cNvContentPartPr/>
              <p14:nvPr/>
            </p14:nvContentPartPr>
            <p14:xfrm>
              <a:off x="2427054" y="909252"/>
              <a:ext cx="13680" cy="2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438F3CC-9376-B4BD-71BA-E38F0DA2FD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18414" y="900252"/>
                <a:ext cx="313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5EC48B-4D24-C174-E314-1410EF50714B}"/>
                  </a:ext>
                </a:extLst>
              </p14:cNvPr>
              <p14:cNvContentPartPr/>
              <p14:nvPr/>
            </p14:nvContentPartPr>
            <p14:xfrm>
              <a:off x="2163174" y="647532"/>
              <a:ext cx="209880" cy="87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5EC48B-4D24-C174-E314-1410EF5071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4534" y="638532"/>
                <a:ext cx="22752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EA7690E-A4AB-0CFD-C4DD-1447FEC716C4}"/>
                  </a:ext>
                </a:extLst>
              </p14:cNvPr>
              <p14:cNvContentPartPr/>
              <p14:nvPr/>
            </p14:nvContentPartPr>
            <p14:xfrm>
              <a:off x="2760414" y="1001412"/>
              <a:ext cx="114840" cy="3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A7690E-A4AB-0CFD-C4DD-1447FEC716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51414" y="992412"/>
                <a:ext cx="1324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27D4CD7-42BB-C424-789B-D5C2B4B7E76E}"/>
                  </a:ext>
                </a:extLst>
              </p14:cNvPr>
              <p14:cNvContentPartPr/>
              <p14:nvPr/>
            </p14:nvContentPartPr>
            <p14:xfrm>
              <a:off x="2746014" y="908172"/>
              <a:ext cx="10944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27D4CD7-42BB-C424-789B-D5C2B4B7E76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37014" y="899532"/>
                <a:ext cx="1270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E3B2EC7-1F6B-5E00-5C65-EF9AF29EAF0A}"/>
              </a:ext>
            </a:extLst>
          </p:cNvPr>
          <p:cNvGrpSpPr/>
          <p:nvPr/>
        </p:nvGrpSpPr>
        <p:grpSpPr>
          <a:xfrm>
            <a:off x="3530814" y="2116692"/>
            <a:ext cx="1024200" cy="527760"/>
            <a:chOff x="3530814" y="2116692"/>
            <a:chExt cx="102420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2D58AA8-27E0-3DA9-5BB6-65A473010880}"/>
                    </a:ext>
                  </a:extLst>
                </p14:cNvPr>
                <p14:cNvContentPartPr/>
                <p14:nvPr/>
              </p14:nvContentPartPr>
              <p14:xfrm>
                <a:off x="4552134" y="2116692"/>
                <a:ext cx="2880" cy="2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2D58AA8-27E0-3DA9-5BB6-65A47301088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543134" y="21080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0F655F0-BD64-D39E-8BFF-99BE5130152E}"/>
                    </a:ext>
                  </a:extLst>
                </p14:cNvPr>
                <p14:cNvContentPartPr/>
                <p14:nvPr/>
              </p14:nvContentPartPr>
              <p14:xfrm>
                <a:off x="3530814" y="2644092"/>
                <a:ext cx="288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0F655F0-BD64-D39E-8BFF-99BE513015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22174" y="26350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9E30BFE-9321-05A4-C997-B3EE470D11A1}"/>
                    </a:ext>
                  </a:extLst>
                </p14:cNvPr>
                <p14:cNvContentPartPr/>
                <p14:nvPr/>
              </p14:nvContentPartPr>
              <p14:xfrm>
                <a:off x="4045614" y="2631132"/>
                <a:ext cx="360" cy="7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9E30BFE-9321-05A4-C997-B3EE470D11A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36974" y="2622492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056218E-BA2D-5468-D978-902EC6DECCDA}"/>
              </a:ext>
            </a:extLst>
          </p:cNvPr>
          <p:cNvGrpSpPr/>
          <p:nvPr/>
        </p:nvGrpSpPr>
        <p:grpSpPr>
          <a:xfrm>
            <a:off x="1223574" y="1526652"/>
            <a:ext cx="5761800" cy="2166840"/>
            <a:chOff x="1223574" y="1526652"/>
            <a:chExt cx="5761800" cy="216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DAB2BA3-EE24-5AB6-D5A5-3B958CC8C184}"/>
                    </a:ext>
                  </a:extLst>
                </p14:cNvPr>
                <p14:cNvContentPartPr/>
                <p14:nvPr/>
              </p14:nvContentPartPr>
              <p14:xfrm>
                <a:off x="1655574" y="2320452"/>
                <a:ext cx="333720" cy="375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DAB2BA3-EE24-5AB6-D5A5-3B958CC8C18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46574" y="2311452"/>
                  <a:ext cx="35136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D0FC6C2-09B0-F745-28F7-40D2621DFF4F}"/>
                    </a:ext>
                  </a:extLst>
                </p14:cNvPr>
                <p14:cNvContentPartPr/>
                <p14:nvPr/>
              </p14:nvContentPartPr>
              <p14:xfrm>
                <a:off x="1677894" y="2309292"/>
                <a:ext cx="273600" cy="361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D0FC6C2-09B0-F745-28F7-40D2621DFF4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669254" y="2300292"/>
                  <a:ext cx="2912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2D12064-C101-D1B6-A4B1-0C2F8BC0BBA1}"/>
                    </a:ext>
                  </a:extLst>
                </p14:cNvPr>
                <p14:cNvContentPartPr/>
                <p14:nvPr/>
              </p14:nvContentPartPr>
              <p14:xfrm>
                <a:off x="2055894" y="2548692"/>
                <a:ext cx="138600" cy="231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2D12064-C101-D1B6-A4B1-0C2F8BC0BBA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47254" y="2539692"/>
                  <a:ext cx="1562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CC385C2-ED07-E501-FBEE-37D8A1862411}"/>
                    </a:ext>
                  </a:extLst>
                </p14:cNvPr>
                <p14:cNvContentPartPr/>
                <p14:nvPr/>
              </p14:nvContentPartPr>
              <p14:xfrm>
                <a:off x="1615254" y="2061252"/>
                <a:ext cx="366840" cy="149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CC385C2-ED07-E501-FBEE-37D8A186241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06254" y="2052252"/>
                  <a:ext cx="3844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082F242-908F-40AE-FB11-AFD7C5B97E86}"/>
                    </a:ext>
                  </a:extLst>
                </p14:cNvPr>
                <p14:cNvContentPartPr/>
                <p14:nvPr/>
              </p14:nvContentPartPr>
              <p14:xfrm>
                <a:off x="2493294" y="2407572"/>
                <a:ext cx="1504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082F242-908F-40AE-FB11-AFD7C5B97E8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84294" y="2398932"/>
                  <a:ext cx="16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DD1CA17-B260-ED78-02BF-B61F30CEE6A6}"/>
                    </a:ext>
                  </a:extLst>
                </p14:cNvPr>
                <p14:cNvContentPartPr/>
                <p14:nvPr/>
              </p14:nvContentPartPr>
              <p14:xfrm>
                <a:off x="2500134" y="2521692"/>
                <a:ext cx="17748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DD1CA17-B260-ED78-02BF-B61F30CEE6A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491494" y="2513052"/>
                  <a:ext cx="19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3C15578-6DD1-7A3E-CF01-9D45D67E2070}"/>
                    </a:ext>
                  </a:extLst>
                </p14:cNvPr>
                <p14:cNvContentPartPr/>
                <p14:nvPr/>
              </p14:nvContentPartPr>
              <p14:xfrm>
                <a:off x="3179454" y="2327652"/>
                <a:ext cx="328680" cy="288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3C15578-6DD1-7A3E-CF01-9D45D67E207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70814" y="2319012"/>
                  <a:ext cx="3463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530935F-0937-5320-7E54-33820B041FC7}"/>
                    </a:ext>
                  </a:extLst>
                </p14:cNvPr>
                <p14:cNvContentPartPr/>
                <p14:nvPr/>
              </p14:nvContentPartPr>
              <p14:xfrm>
                <a:off x="3193854" y="2277612"/>
                <a:ext cx="275760" cy="332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530935F-0937-5320-7E54-33820B041FC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85214" y="2268612"/>
                  <a:ext cx="29340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B1E4D5A-7CBC-DACA-1603-AEBBA40448EB}"/>
                    </a:ext>
                  </a:extLst>
                </p14:cNvPr>
                <p14:cNvContentPartPr/>
                <p14:nvPr/>
              </p14:nvContentPartPr>
              <p14:xfrm>
                <a:off x="3638094" y="2598372"/>
                <a:ext cx="181080" cy="21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B1E4D5A-7CBC-DACA-1603-AEBBA40448E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29094" y="2589732"/>
                  <a:ext cx="1987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FBE547E-55C0-9984-FAC2-35737D108A05}"/>
                    </a:ext>
                  </a:extLst>
                </p14:cNvPr>
                <p14:cNvContentPartPr/>
                <p14:nvPr/>
              </p14:nvContentPartPr>
              <p14:xfrm>
                <a:off x="4098534" y="2406132"/>
                <a:ext cx="18360" cy="319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FBE547E-55C0-9984-FAC2-35737D108A0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89534" y="2397492"/>
                  <a:ext cx="360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B94857F-7E70-8A97-96FA-CFAA01858B44}"/>
                    </a:ext>
                  </a:extLst>
                </p14:cNvPr>
                <p14:cNvContentPartPr/>
                <p14:nvPr/>
              </p14:nvContentPartPr>
              <p14:xfrm>
                <a:off x="3980814" y="2576052"/>
                <a:ext cx="321480" cy="5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B94857F-7E70-8A97-96FA-CFAA01858B4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72174" y="2567052"/>
                  <a:ext cx="3391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AA01ABF-689E-B983-EB40-9B6D4FCEC84A}"/>
                    </a:ext>
                  </a:extLst>
                </p14:cNvPr>
                <p14:cNvContentPartPr/>
                <p14:nvPr/>
              </p14:nvContentPartPr>
              <p14:xfrm>
                <a:off x="4718454" y="1988892"/>
                <a:ext cx="347040" cy="769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AA01ABF-689E-B983-EB40-9B6D4FCEC84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09454" y="1980252"/>
                  <a:ext cx="364680" cy="78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A65E5CE-1006-1176-88D1-EDFD73C20CE3}"/>
                    </a:ext>
                  </a:extLst>
                </p14:cNvPr>
                <p14:cNvContentPartPr/>
                <p14:nvPr/>
              </p14:nvContentPartPr>
              <p14:xfrm>
                <a:off x="4788654" y="3046932"/>
                <a:ext cx="252360" cy="345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A65E5CE-1006-1176-88D1-EDFD73C20CE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79654" y="3037932"/>
                  <a:ext cx="270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497D58-1EF2-B6D0-2A4F-37D0F83AF22E}"/>
                    </a:ext>
                  </a:extLst>
                </p14:cNvPr>
                <p14:cNvContentPartPr/>
                <p14:nvPr/>
              </p14:nvContentPartPr>
              <p14:xfrm>
                <a:off x="5341614" y="1974132"/>
                <a:ext cx="199800" cy="366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497D58-1EF2-B6D0-2A4F-37D0F83AF22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32974" y="1965492"/>
                  <a:ext cx="21744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3FE4A32-ED97-EC6E-5576-324377B1F50D}"/>
                    </a:ext>
                  </a:extLst>
                </p14:cNvPr>
                <p14:cNvContentPartPr/>
                <p14:nvPr/>
              </p14:nvContentPartPr>
              <p14:xfrm>
                <a:off x="5695494" y="2166732"/>
                <a:ext cx="156600" cy="172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3FE4A32-ED97-EC6E-5576-324377B1F5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86494" y="2157732"/>
                  <a:ext cx="1742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F9079C-1621-2964-3565-3D4E038DCBC6}"/>
                    </a:ext>
                  </a:extLst>
                </p14:cNvPr>
                <p14:cNvContentPartPr/>
                <p14:nvPr/>
              </p14:nvContentPartPr>
              <p14:xfrm>
                <a:off x="5887734" y="2147652"/>
                <a:ext cx="16128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F9079C-1621-2964-3565-3D4E038DCBC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79094" y="2138652"/>
                  <a:ext cx="178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E0585D7-96F3-7909-6A3D-30C790EA721F}"/>
                    </a:ext>
                  </a:extLst>
                </p14:cNvPr>
                <p14:cNvContentPartPr/>
                <p14:nvPr/>
              </p14:nvContentPartPr>
              <p14:xfrm>
                <a:off x="5392014" y="2472732"/>
                <a:ext cx="719640" cy="11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E0585D7-96F3-7909-6A3D-30C790EA721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383014" y="2463732"/>
                  <a:ext cx="737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16406D5-F721-D154-CA7D-EF8CA462F664}"/>
                    </a:ext>
                  </a:extLst>
                </p14:cNvPr>
                <p14:cNvContentPartPr/>
                <p14:nvPr/>
              </p14:nvContentPartPr>
              <p14:xfrm>
                <a:off x="5625654" y="2590812"/>
                <a:ext cx="155160" cy="390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16406D5-F721-D154-CA7D-EF8CA462F66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16654" y="2582172"/>
                  <a:ext cx="1728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2C029B9-BA39-338E-8EAE-6A13C1B5B6CA}"/>
                    </a:ext>
                  </a:extLst>
                </p14:cNvPr>
                <p14:cNvContentPartPr/>
                <p14:nvPr/>
              </p14:nvContentPartPr>
              <p14:xfrm>
                <a:off x="5908974" y="2628612"/>
                <a:ext cx="1699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2C029B9-BA39-338E-8EAE-6A13C1B5B6C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00334" y="2619612"/>
                  <a:ext cx="18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B0BEE59-6401-6387-3522-96E4D351BE3E}"/>
                    </a:ext>
                  </a:extLst>
                </p14:cNvPr>
                <p14:cNvContentPartPr/>
                <p14:nvPr/>
              </p14:nvContentPartPr>
              <p14:xfrm>
                <a:off x="5985654" y="2628612"/>
                <a:ext cx="15840" cy="339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B0BEE59-6401-6387-3522-96E4D351BE3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76654" y="2619612"/>
                  <a:ext cx="334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DB8F806-0266-1040-E275-FAC904C4FC4E}"/>
                    </a:ext>
                  </a:extLst>
                </p14:cNvPr>
                <p14:cNvContentPartPr/>
                <p14:nvPr/>
              </p14:nvContentPartPr>
              <p14:xfrm>
                <a:off x="6317214" y="2051892"/>
                <a:ext cx="187560" cy="554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DB8F806-0266-1040-E275-FAC904C4FC4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308214" y="2043252"/>
                  <a:ext cx="20520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3887EA3-969B-E7F3-1261-0F69AF089F5A}"/>
                    </a:ext>
                  </a:extLst>
                </p14:cNvPr>
                <p14:cNvContentPartPr/>
                <p14:nvPr/>
              </p14:nvContentPartPr>
              <p14:xfrm>
                <a:off x="6283734" y="2426652"/>
                <a:ext cx="234360" cy="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3887EA3-969B-E7F3-1261-0F69AF089F5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75094" y="2418012"/>
                  <a:ext cx="252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3B31374-F603-09DD-5D7B-E4F706833BEC}"/>
                    </a:ext>
                  </a:extLst>
                </p14:cNvPr>
                <p14:cNvContentPartPr/>
                <p14:nvPr/>
              </p14:nvContentPartPr>
              <p14:xfrm>
                <a:off x="6575334" y="2507652"/>
                <a:ext cx="245520" cy="309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3B31374-F603-09DD-5D7B-E4F706833BE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66334" y="2498652"/>
                  <a:ext cx="2631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4368317-E5FA-2007-C5D1-CE7AD0C7FC81}"/>
                    </a:ext>
                  </a:extLst>
                </p14:cNvPr>
                <p14:cNvContentPartPr/>
                <p14:nvPr/>
              </p14:nvContentPartPr>
              <p14:xfrm>
                <a:off x="1223574" y="1526652"/>
                <a:ext cx="5761800" cy="2166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4368317-E5FA-2007-C5D1-CE7AD0C7FC8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214574" y="1517652"/>
                  <a:ext cx="5779440" cy="218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475C72F8-0DF0-016F-9CF8-E390A0A48CFB}"/>
              </a:ext>
            </a:extLst>
          </p:cNvPr>
          <p:cNvGrpSpPr/>
          <p:nvPr/>
        </p:nvGrpSpPr>
        <p:grpSpPr>
          <a:xfrm>
            <a:off x="7305414" y="1717812"/>
            <a:ext cx="1278000" cy="451800"/>
            <a:chOff x="7305414" y="1717812"/>
            <a:chExt cx="1278000" cy="4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297B619-94EC-439B-4D22-3DA0E66FC8B5}"/>
                    </a:ext>
                  </a:extLst>
                </p14:cNvPr>
                <p14:cNvContentPartPr/>
                <p14:nvPr/>
              </p14:nvContentPartPr>
              <p14:xfrm>
                <a:off x="7305414" y="1757052"/>
                <a:ext cx="148680" cy="2584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297B619-94EC-439B-4D22-3DA0E66FC8B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96414" y="1748052"/>
                  <a:ext cx="1663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04506BE-EDF5-9713-E405-DA72F0DAC02C}"/>
                    </a:ext>
                  </a:extLst>
                </p14:cNvPr>
                <p14:cNvContentPartPr/>
                <p14:nvPr/>
              </p14:nvContentPartPr>
              <p14:xfrm>
                <a:off x="7514934" y="1856052"/>
                <a:ext cx="106560" cy="2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04506BE-EDF5-9713-E405-DA72F0DAC02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06294" y="1847412"/>
                  <a:ext cx="124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563E2C9-7691-3DC8-1D77-071D2C581AF5}"/>
                    </a:ext>
                  </a:extLst>
                </p14:cNvPr>
                <p14:cNvContentPartPr/>
                <p14:nvPr/>
              </p14:nvContentPartPr>
              <p14:xfrm>
                <a:off x="7532574" y="1938492"/>
                <a:ext cx="114480" cy="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563E2C9-7691-3DC8-1D77-071D2C581AF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23934" y="1929492"/>
                  <a:ext cx="13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654A18CE-2C77-5566-DFF2-5BB9E9434AA7}"/>
                    </a:ext>
                  </a:extLst>
                </p14:cNvPr>
                <p14:cNvContentPartPr/>
                <p14:nvPr/>
              </p14:nvContentPartPr>
              <p14:xfrm>
                <a:off x="7760454" y="1726452"/>
                <a:ext cx="6480" cy="288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654A18CE-2C77-5566-DFF2-5BB9E9434AA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751454" y="1717812"/>
                  <a:ext cx="241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D1160AF-DBEA-0214-A5C5-549B11699EAE}"/>
                    </a:ext>
                  </a:extLst>
                </p14:cNvPr>
                <p14:cNvContentPartPr/>
                <p14:nvPr/>
              </p14:nvContentPartPr>
              <p14:xfrm>
                <a:off x="7877454" y="1961892"/>
                <a:ext cx="360" cy="950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D1160AF-DBEA-0214-A5C5-549B11699EA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868814" y="1953252"/>
                  <a:ext cx="180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1A616FC-FAF6-7827-EEC3-CF7D85D623C3}"/>
                    </a:ext>
                  </a:extLst>
                </p14:cNvPr>
                <p14:cNvContentPartPr/>
                <p14:nvPr/>
              </p14:nvContentPartPr>
              <p14:xfrm>
                <a:off x="7965294" y="2018052"/>
                <a:ext cx="2880" cy="2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1A616FC-FAF6-7827-EEC3-CF7D85D623C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956654" y="20090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F270DF3-775D-A362-0DE5-AB24D76D798F}"/>
                    </a:ext>
                  </a:extLst>
                </p14:cNvPr>
                <p14:cNvContentPartPr/>
                <p14:nvPr/>
              </p14:nvContentPartPr>
              <p14:xfrm>
                <a:off x="8092014" y="2001132"/>
                <a:ext cx="288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F270DF3-775D-A362-0DE5-AB24D76D798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83374" y="19924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7555A02-7497-2102-3FA3-66F476924D50}"/>
                    </a:ext>
                  </a:extLst>
                </p14:cNvPr>
                <p14:cNvContentPartPr/>
                <p14:nvPr/>
              </p14:nvContentPartPr>
              <p14:xfrm>
                <a:off x="8164734" y="2001132"/>
                <a:ext cx="576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7555A02-7497-2102-3FA3-66F476924D5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56094" y="1992492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54B9DD5-5A84-8F66-D979-1F1F6E1C52F5}"/>
                    </a:ext>
                  </a:extLst>
                </p14:cNvPr>
                <p14:cNvContentPartPr/>
                <p14:nvPr/>
              </p14:nvContentPartPr>
              <p14:xfrm>
                <a:off x="8211534" y="1997532"/>
                <a:ext cx="38520" cy="1720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54B9DD5-5A84-8F66-D979-1F1F6E1C52F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02534" y="1988892"/>
                  <a:ext cx="561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4DEEAE8-AEF2-EDC9-C336-5B64269AEEBD}"/>
                    </a:ext>
                  </a:extLst>
                </p14:cNvPr>
                <p14:cNvContentPartPr/>
                <p14:nvPr/>
              </p14:nvContentPartPr>
              <p14:xfrm>
                <a:off x="8393694" y="1717812"/>
                <a:ext cx="189720" cy="2545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4DEEAE8-AEF2-EDC9-C336-5B64269AEEB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385054" y="1709172"/>
                  <a:ext cx="2073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23AA25F-138A-AA0B-AA19-C4C80DF1C17E}"/>
                    </a:ext>
                  </a:extLst>
                </p14:cNvPr>
                <p14:cNvContentPartPr/>
                <p14:nvPr/>
              </p14:nvContentPartPr>
              <p14:xfrm>
                <a:off x="7814094" y="2002572"/>
                <a:ext cx="39600" cy="1342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23AA25F-138A-AA0B-AA19-C4C80DF1C17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05094" y="1993572"/>
                  <a:ext cx="572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F3843D3-EBD4-F360-12FC-AB7412F37368}"/>
                    </a:ext>
                  </a:extLst>
                </p14:cNvPr>
                <p14:cNvContentPartPr/>
                <p14:nvPr/>
              </p14:nvContentPartPr>
              <p14:xfrm>
                <a:off x="8216214" y="1957572"/>
                <a:ext cx="48960" cy="1620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F3843D3-EBD4-F360-12FC-AB7412F3736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207214" y="1948572"/>
                  <a:ext cx="6660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984D624-6469-F2DA-03D5-20079E9B822F}"/>
              </a:ext>
            </a:extLst>
          </p:cNvPr>
          <p:cNvGrpSpPr/>
          <p:nvPr/>
        </p:nvGrpSpPr>
        <p:grpSpPr>
          <a:xfrm>
            <a:off x="2650974" y="3221532"/>
            <a:ext cx="4471560" cy="1788120"/>
            <a:chOff x="2650974" y="3221532"/>
            <a:chExt cx="4471560" cy="178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04DE4E3-C542-C242-9C99-54A684CBE6FB}"/>
                    </a:ext>
                  </a:extLst>
                </p14:cNvPr>
                <p14:cNvContentPartPr/>
                <p14:nvPr/>
              </p14:nvContentPartPr>
              <p14:xfrm>
                <a:off x="3728814" y="4012092"/>
                <a:ext cx="175680" cy="527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04DE4E3-C542-C242-9C99-54A684CBE6F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20174" y="4003452"/>
                  <a:ext cx="19332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70C6FDA-6C04-D76A-6A27-76CE783223F7}"/>
                    </a:ext>
                  </a:extLst>
                </p14:cNvPr>
                <p14:cNvContentPartPr/>
                <p14:nvPr/>
              </p14:nvContentPartPr>
              <p14:xfrm>
                <a:off x="3685974" y="4242852"/>
                <a:ext cx="214560" cy="61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70C6FDA-6C04-D76A-6A27-76CE783223F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76974" y="4233852"/>
                  <a:ext cx="2322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1981EF4-C42D-EA1E-5F15-7279484C5455}"/>
                    </a:ext>
                  </a:extLst>
                </p14:cNvPr>
                <p14:cNvContentPartPr/>
                <p14:nvPr/>
              </p14:nvContentPartPr>
              <p14:xfrm>
                <a:off x="3976494" y="4324212"/>
                <a:ext cx="131760" cy="2192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1981EF4-C42D-EA1E-5F15-7279484C545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67494" y="4315212"/>
                  <a:ext cx="149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77BB15D-5207-0D89-6723-0C470A852CA7}"/>
                    </a:ext>
                  </a:extLst>
                </p14:cNvPr>
                <p14:cNvContentPartPr/>
                <p14:nvPr/>
              </p14:nvContentPartPr>
              <p14:xfrm>
                <a:off x="4262694" y="4183092"/>
                <a:ext cx="15588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77BB15D-5207-0D89-6723-0C470A852CA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254054" y="4174092"/>
                  <a:ext cx="17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29BB3D4-AFBA-50BE-36B6-0C704ABDED6C}"/>
                    </a:ext>
                  </a:extLst>
                </p14:cNvPr>
                <p14:cNvContentPartPr/>
                <p14:nvPr/>
              </p14:nvContentPartPr>
              <p14:xfrm>
                <a:off x="4281054" y="4313412"/>
                <a:ext cx="138240" cy="10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29BB3D4-AFBA-50BE-36B6-0C704ABDED6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272414" y="4304772"/>
                  <a:ext cx="1558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16D89D9-3D3B-AA54-CBA4-D88FD4065B9B}"/>
                    </a:ext>
                  </a:extLst>
                </p14:cNvPr>
                <p14:cNvContentPartPr/>
                <p14:nvPr/>
              </p14:nvContentPartPr>
              <p14:xfrm>
                <a:off x="4702254" y="4015332"/>
                <a:ext cx="325080" cy="3924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16D89D9-3D3B-AA54-CBA4-D88FD4065B9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93614" y="4006332"/>
                  <a:ext cx="34272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922802A-BCE9-B550-EF65-864DD3650811}"/>
                    </a:ext>
                  </a:extLst>
                </p14:cNvPr>
                <p14:cNvContentPartPr/>
                <p14:nvPr/>
              </p14:nvContentPartPr>
              <p14:xfrm>
                <a:off x="5026974" y="3933612"/>
                <a:ext cx="280080" cy="758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922802A-BCE9-B550-EF65-864DD365081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18334" y="3924972"/>
                  <a:ext cx="29772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02CCAFB-EC30-35D8-3EBD-19266FF3E9EB}"/>
                    </a:ext>
                  </a:extLst>
                </p14:cNvPr>
                <p14:cNvContentPartPr/>
                <p14:nvPr/>
              </p14:nvContentPartPr>
              <p14:xfrm>
                <a:off x="5259174" y="4239612"/>
                <a:ext cx="12024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02CCAFB-EC30-35D8-3EBD-19266FF3E9E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250534" y="4230972"/>
                  <a:ext cx="137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63BC5B7-3932-F6F7-50FD-AEC9CDD93AD2}"/>
                    </a:ext>
                  </a:extLst>
                </p14:cNvPr>
                <p14:cNvContentPartPr/>
                <p14:nvPr/>
              </p14:nvContentPartPr>
              <p14:xfrm>
                <a:off x="5584254" y="4133052"/>
                <a:ext cx="230400" cy="2019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63BC5B7-3932-F6F7-50FD-AEC9CDD93AD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75614" y="4124412"/>
                  <a:ext cx="2480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0395B40-7ABC-B227-EBF1-D6A4181F65E4}"/>
                    </a:ext>
                  </a:extLst>
                </p14:cNvPr>
                <p14:cNvContentPartPr/>
                <p14:nvPr/>
              </p14:nvContentPartPr>
              <p14:xfrm>
                <a:off x="5655534" y="4149252"/>
                <a:ext cx="159120" cy="1764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0395B40-7ABC-B227-EBF1-D6A4181F65E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46894" y="4140252"/>
                  <a:ext cx="1767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8B28C65-390F-9FA1-E716-1DDBC4DED829}"/>
                    </a:ext>
                  </a:extLst>
                </p14:cNvPr>
                <p14:cNvContentPartPr/>
                <p14:nvPr/>
              </p14:nvContentPartPr>
              <p14:xfrm>
                <a:off x="5911134" y="4211892"/>
                <a:ext cx="134280" cy="205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8B28C65-390F-9FA1-E716-1DDBC4DED82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02494" y="4202892"/>
                  <a:ext cx="1519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B5A4D0E-0279-8DB8-2A8B-919A3C501576}"/>
                    </a:ext>
                  </a:extLst>
                </p14:cNvPr>
                <p14:cNvContentPartPr/>
                <p14:nvPr/>
              </p14:nvContentPartPr>
              <p14:xfrm>
                <a:off x="5564094" y="3967092"/>
                <a:ext cx="284400" cy="687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B5A4D0E-0279-8DB8-2A8B-919A3C50157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55454" y="3958452"/>
                  <a:ext cx="3020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BD73B36-A25E-CB01-A971-358554012814}"/>
                    </a:ext>
                  </a:extLst>
                </p14:cNvPr>
                <p14:cNvContentPartPr/>
                <p14:nvPr/>
              </p14:nvContentPartPr>
              <p14:xfrm>
                <a:off x="6088614" y="3938292"/>
                <a:ext cx="141840" cy="6040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BD73B36-A25E-CB01-A971-35855401281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79614" y="3929652"/>
                  <a:ext cx="159480" cy="62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A63F95C-37EA-57BB-1171-318F94419A35}"/>
                    </a:ext>
                  </a:extLst>
                </p14:cNvPr>
                <p14:cNvContentPartPr/>
                <p14:nvPr/>
              </p14:nvContentPartPr>
              <p14:xfrm>
                <a:off x="3415614" y="3734532"/>
                <a:ext cx="3072240" cy="12751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A63F95C-37EA-57BB-1171-318F94419A3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406614" y="3725892"/>
                  <a:ext cx="3089880" cy="12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A0551A2-A2F2-6BA1-9AB1-58484DFF3C45}"/>
                    </a:ext>
                  </a:extLst>
                </p14:cNvPr>
                <p14:cNvContentPartPr/>
                <p14:nvPr/>
              </p14:nvContentPartPr>
              <p14:xfrm>
                <a:off x="6529254" y="3221532"/>
                <a:ext cx="593280" cy="11610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A0551A2-A2F2-6BA1-9AB1-58484DFF3C4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20254" y="3212892"/>
                  <a:ext cx="610920" cy="11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DCA5A725-8B79-C064-0563-A4420363E571}"/>
                    </a:ext>
                  </a:extLst>
                </p14:cNvPr>
                <p14:cNvContentPartPr/>
                <p14:nvPr/>
              </p14:nvContentPartPr>
              <p14:xfrm>
                <a:off x="6510534" y="4214412"/>
                <a:ext cx="183960" cy="208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DCA5A725-8B79-C064-0563-A4420363E57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501894" y="4205772"/>
                  <a:ext cx="201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AA0CFFE2-4E41-00C2-8C12-869593A03D87}"/>
                    </a:ext>
                  </a:extLst>
                </p14:cNvPr>
                <p14:cNvContentPartPr/>
                <p14:nvPr/>
              </p14:nvContentPartPr>
              <p14:xfrm>
                <a:off x="2718654" y="3617172"/>
                <a:ext cx="712440" cy="740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AA0CFFE2-4E41-00C2-8C12-869593A03D8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710014" y="3608172"/>
                  <a:ext cx="730080" cy="75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C509AAF-9488-2AA5-7C37-DD5AB3C7D901}"/>
                    </a:ext>
                  </a:extLst>
                </p14:cNvPr>
                <p14:cNvContentPartPr/>
                <p14:nvPr/>
              </p14:nvContentPartPr>
              <p14:xfrm>
                <a:off x="2650974" y="3851172"/>
                <a:ext cx="65880" cy="1490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C509AAF-9488-2AA5-7C37-DD5AB3C7D90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642334" y="3842172"/>
                  <a:ext cx="835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E1D2084-CF8F-DB98-24A7-6C7EE1BDCBD3}"/>
                    </a:ext>
                  </a:extLst>
                </p14:cNvPr>
                <p14:cNvContentPartPr/>
                <p14:nvPr/>
              </p14:nvContentPartPr>
              <p14:xfrm>
                <a:off x="2721894" y="3915972"/>
                <a:ext cx="168480" cy="111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E1D2084-CF8F-DB98-24A7-6C7EE1BDCBD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13254" y="3906972"/>
                  <a:ext cx="1861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FD85BEE-8A72-8F21-68B2-7B06F69A2887}"/>
                    </a:ext>
                  </a:extLst>
                </p14:cNvPr>
                <p14:cNvContentPartPr/>
                <p14:nvPr/>
              </p14:nvContentPartPr>
              <p14:xfrm>
                <a:off x="3687054" y="4186692"/>
                <a:ext cx="346320" cy="11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FD85BEE-8A72-8F21-68B2-7B06F69A288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78414" y="4178052"/>
                  <a:ext cx="363960" cy="136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771F72B-4961-7775-1D76-E3A91365ECBA}"/>
              </a:ext>
            </a:extLst>
          </p:cNvPr>
          <p:cNvSpPr txBox="1"/>
          <p:nvPr/>
        </p:nvSpPr>
        <p:spPr>
          <a:xfrm>
            <a:off x="822034" y="5486400"/>
            <a:ext cx="749435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This is an approximation because the form of f can</a:t>
            </a:r>
          </a:p>
          <a:p>
            <a:pPr algn="l">
              <a:buNone/>
            </a:pPr>
            <a:r>
              <a:rPr lang="en-US" dirty="0"/>
              <a:t>be more complicated with interactions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9E69F0-7D39-B53D-4ED5-2A0E00015DC7}"/>
              </a:ext>
            </a:extLst>
          </p:cNvPr>
          <p:cNvGrpSpPr/>
          <p:nvPr/>
        </p:nvGrpSpPr>
        <p:grpSpPr>
          <a:xfrm>
            <a:off x="118034" y="4255851"/>
            <a:ext cx="1413720" cy="811080"/>
            <a:chOff x="118034" y="4255851"/>
            <a:chExt cx="1413720" cy="81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7506664-365D-D70E-FBEF-82A685087941}"/>
                    </a:ext>
                  </a:extLst>
                </p14:cNvPr>
                <p14:cNvContentPartPr/>
                <p14:nvPr/>
              </p14:nvContentPartPr>
              <p14:xfrm>
                <a:off x="172754" y="4328211"/>
                <a:ext cx="148680" cy="543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7506664-365D-D70E-FBEF-82A68508794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64114" y="4319571"/>
                  <a:ext cx="16632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A35572D-F048-AC91-873F-831A6C98EB5B}"/>
                    </a:ext>
                  </a:extLst>
                </p14:cNvPr>
                <p14:cNvContentPartPr/>
                <p14:nvPr/>
              </p14:nvContentPartPr>
              <p14:xfrm>
                <a:off x="118034" y="4616931"/>
                <a:ext cx="240120" cy="42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A35572D-F048-AC91-873F-831A6C98EB5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9034" y="4607931"/>
                  <a:ext cx="2577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7306AA5-BC99-32F6-88FB-2D70547564B5}"/>
                    </a:ext>
                  </a:extLst>
                </p14:cNvPr>
                <p14:cNvContentPartPr/>
                <p14:nvPr/>
              </p14:nvContentPartPr>
              <p14:xfrm>
                <a:off x="366074" y="4650411"/>
                <a:ext cx="66600" cy="19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7306AA5-BC99-32F6-88FB-2D70547564B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7434" y="4641411"/>
                  <a:ext cx="84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5253854-CCD9-4481-C276-074B9ED7A77A}"/>
                    </a:ext>
                  </a:extLst>
                </p14:cNvPr>
                <p14:cNvContentPartPr/>
                <p14:nvPr/>
              </p14:nvContentPartPr>
              <p14:xfrm>
                <a:off x="513314" y="4605771"/>
                <a:ext cx="9684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5253854-CCD9-4481-C276-074B9ED7A77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4674" y="4596771"/>
                  <a:ext cx="114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1B97A8A-155F-38FC-8864-155B782B1204}"/>
                    </a:ext>
                  </a:extLst>
                </p14:cNvPr>
                <p14:cNvContentPartPr/>
                <p14:nvPr/>
              </p14:nvContentPartPr>
              <p14:xfrm>
                <a:off x="502514" y="4727811"/>
                <a:ext cx="9180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1B97A8A-155F-38FC-8864-155B782B120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93874" y="4718811"/>
                  <a:ext cx="109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368D6A5-DCAC-69C4-68E3-0017230849C3}"/>
                    </a:ext>
                  </a:extLst>
                </p14:cNvPr>
                <p14:cNvContentPartPr/>
                <p14:nvPr/>
              </p14:nvContentPartPr>
              <p14:xfrm>
                <a:off x="859994" y="4255851"/>
                <a:ext cx="39960" cy="215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368D6A5-DCAC-69C4-68E3-0017230849C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51354" y="4247211"/>
                  <a:ext cx="576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43420D8-C411-580F-0ED5-AA0F830748F3}"/>
                    </a:ext>
                  </a:extLst>
                </p14:cNvPr>
                <p14:cNvContentPartPr/>
                <p14:nvPr/>
              </p14:nvContentPartPr>
              <p14:xfrm>
                <a:off x="777194" y="4503891"/>
                <a:ext cx="754560" cy="63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43420D8-C411-580F-0ED5-AA0F830748F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68554" y="4494891"/>
                  <a:ext cx="772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AC2FFB-1E19-F744-A437-9B2C39213332}"/>
                    </a:ext>
                  </a:extLst>
                </p14:cNvPr>
                <p14:cNvContentPartPr/>
                <p14:nvPr/>
              </p14:nvContentPartPr>
              <p14:xfrm>
                <a:off x="744434" y="4830411"/>
                <a:ext cx="128520" cy="236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AC2FFB-1E19-F744-A437-9B2C3921333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5794" y="4821411"/>
                  <a:ext cx="14616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F9B7B40-7855-4741-43D8-05F06B5DD88E}"/>
                    </a:ext>
                  </a:extLst>
                </p14:cNvPr>
                <p14:cNvContentPartPr/>
                <p14:nvPr/>
              </p14:nvContentPartPr>
              <p14:xfrm>
                <a:off x="888074" y="4680651"/>
                <a:ext cx="104040" cy="90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F9B7B40-7855-4741-43D8-05F06B5DD88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79434" y="4671651"/>
                  <a:ext cx="1216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51876A8-1DD4-B48E-1168-C7C1DA1CCC22}"/>
                    </a:ext>
                  </a:extLst>
                </p14:cNvPr>
                <p14:cNvContentPartPr/>
                <p14:nvPr/>
              </p14:nvContentPartPr>
              <p14:xfrm>
                <a:off x="891314" y="4640691"/>
                <a:ext cx="95400" cy="170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51876A8-1DD4-B48E-1168-C7C1DA1CCC2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82674" y="4632051"/>
                  <a:ext cx="113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F6AE475-C55D-D615-585C-650AD29469CB}"/>
                    </a:ext>
                  </a:extLst>
                </p14:cNvPr>
                <p14:cNvContentPartPr/>
                <p14:nvPr/>
              </p14:nvContentPartPr>
              <p14:xfrm>
                <a:off x="1031354" y="4739691"/>
                <a:ext cx="72000" cy="92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F6AE475-C55D-D615-585C-650AD29469C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22714" y="4731051"/>
                  <a:ext cx="89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D8C8FD-B20D-6491-BF25-9C2EEE041674}"/>
                    </a:ext>
                  </a:extLst>
                </p14:cNvPr>
                <p14:cNvContentPartPr/>
                <p14:nvPr/>
              </p14:nvContentPartPr>
              <p14:xfrm>
                <a:off x="1179314" y="4897731"/>
                <a:ext cx="97560" cy="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D8C8FD-B20D-6491-BF25-9C2EEE04167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70314" y="4889091"/>
                  <a:ext cx="115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6079D61-AFD7-703D-EB5C-C9CA7D548BB9}"/>
                    </a:ext>
                  </a:extLst>
                </p14:cNvPr>
                <p14:cNvContentPartPr/>
                <p14:nvPr/>
              </p14:nvContentPartPr>
              <p14:xfrm>
                <a:off x="1236194" y="4855251"/>
                <a:ext cx="21600" cy="135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6079D61-AFD7-703D-EB5C-C9CA7D548BB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227554" y="4846251"/>
                  <a:ext cx="39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138AE34-E396-EB12-DF0E-6FD7EE5640AD}"/>
                    </a:ext>
                  </a:extLst>
                </p14:cNvPr>
                <p14:cNvContentPartPr/>
                <p14:nvPr/>
              </p14:nvContentPartPr>
              <p14:xfrm>
                <a:off x="1422314" y="4730691"/>
                <a:ext cx="36360" cy="315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138AE34-E396-EB12-DF0E-6FD7EE5640A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413674" y="4721691"/>
                  <a:ext cx="540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87BB334-51A7-7340-F768-DEC41BD1479A}"/>
                    </a:ext>
                  </a:extLst>
                </p14:cNvPr>
                <p14:cNvContentPartPr/>
                <p14:nvPr/>
              </p14:nvContentPartPr>
              <p14:xfrm>
                <a:off x="853874" y="4603971"/>
                <a:ext cx="94680" cy="31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87BB334-51A7-7340-F768-DEC41BD1479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45234" y="4594971"/>
                  <a:ext cx="112320" cy="48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F3928EC5-AC2E-355D-CAAD-B09491CB9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6836235-20B4-A219-BC52-1B703F4089C0}"/>
              </a:ext>
            </a:extLst>
          </p:cNvPr>
          <p:cNvGrpSpPr/>
          <p:nvPr/>
        </p:nvGrpSpPr>
        <p:grpSpPr>
          <a:xfrm>
            <a:off x="3291074" y="546051"/>
            <a:ext cx="1771560" cy="617040"/>
            <a:chOff x="3291074" y="546051"/>
            <a:chExt cx="177156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3ED3256-2109-77B3-4EB8-5F70AC200B76}"/>
                    </a:ext>
                  </a:extLst>
                </p14:cNvPr>
                <p14:cNvContentPartPr/>
                <p14:nvPr/>
              </p14:nvContentPartPr>
              <p14:xfrm>
                <a:off x="3291074" y="609411"/>
                <a:ext cx="120240" cy="553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3ED3256-2109-77B3-4EB8-5F70AC200B76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282434" y="600411"/>
                  <a:ext cx="13788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EB314C7-8D66-407D-4886-CFD0A20C8805}"/>
                    </a:ext>
                  </a:extLst>
                </p14:cNvPr>
                <p14:cNvContentPartPr/>
                <p14:nvPr/>
              </p14:nvContentPartPr>
              <p14:xfrm>
                <a:off x="3370634" y="776091"/>
                <a:ext cx="193320" cy="221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EB314C7-8D66-407D-4886-CFD0A20C880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361994" y="767091"/>
                  <a:ext cx="2109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B6215C8-C331-3CC5-3554-2223D9920B67}"/>
                    </a:ext>
                  </a:extLst>
                </p14:cNvPr>
                <p14:cNvContentPartPr/>
                <p14:nvPr/>
              </p14:nvContentPartPr>
              <p14:xfrm>
                <a:off x="3613994" y="938451"/>
                <a:ext cx="55440" cy="23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B6215C8-C331-3CC5-3554-2223D9920B6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604994" y="929451"/>
                  <a:ext cx="73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4008807-20BA-DE63-F118-583E56E47BDD}"/>
                    </a:ext>
                  </a:extLst>
                </p14:cNvPr>
                <p14:cNvContentPartPr/>
                <p14:nvPr/>
              </p14:nvContentPartPr>
              <p14:xfrm>
                <a:off x="3621194" y="807771"/>
                <a:ext cx="7920" cy="13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4008807-20BA-DE63-F118-583E56E47BD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612194" y="798771"/>
                  <a:ext cx="255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E2FB5F4-5B17-B0F1-49A7-345E162F94E0}"/>
                    </a:ext>
                  </a:extLst>
                </p14:cNvPr>
                <p14:cNvContentPartPr/>
                <p14:nvPr/>
              </p14:nvContentPartPr>
              <p14:xfrm>
                <a:off x="3791834" y="867891"/>
                <a:ext cx="13140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E2FB5F4-5B17-B0F1-49A7-345E162F94E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783194" y="859251"/>
                  <a:ext cx="14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C396D1F-3A36-D081-A6E2-198A8C32EB03}"/>
                    </a:ext>
                  </a:extLst>
                </p14:cNvPr>
                <p14:cNvContentPartPr/>
                <p14:nvPr/>
              </p14:nvContentPartPr>
              <p14:xfrm>
                <a:off x="4000994" y="743691"/>
                <a:ext cx="238320" cy="310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C396D1F-3A36-D081-A6E2-198A8C32EB03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991994" y="734691"/>
                  <a:ext cx="2559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EF876B8-0E0E-58EE-0DE0-E690B8775CA5}"/>
                    </a:ext>
                  </a:extLst>
                </p14:cNvPr>
                <p14:cNvContentPartPr/>
                <p14:nvPr/>
              </p14:nvContentPartPr>
              <p14:xfrm>
                <a:off x="4206194" y="605811"/>
                <a:ext cx="171000" cy="309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EF876B8-0E0E-58EE-0DE0-E690B8775CA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197554" y="596811"/>
                  <a:ext cx="1886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7B896E4-14EB-661F-04AE-08842C28DEF0}"/>
                    </a:ext>
                  </a:extLst>
                </p14:cNvPr>
                <p14:cNvContentPartPr/>
                <p14:nvPr/>
              </p14:nvContentPartPr>
              <p14:xfrm>
                <a:off x="4302314" y="546051"/>
                <a:ext cx="275040" cy="603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7B896E4-14EB-661F-04AE-08842C28DEF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293674" y="537411"/>
                  <a:ext cx="292680" cy="62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DC82B6C-15F6-B537-CED4-EF0973B000E8}"/>
                    </a:ext>
                  </a:extLst>
                </p14:cNvPr>
                <p14:cNvContentPartPr/>
                <p14:nvPr/>
              </p14:nvContentPartPr>
              <p14:xfrm>
                <a:off x="4578434" y="769251"/>
                <a:ext cx="192960" cy="326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DC82B6C-15F6-B537-CED4-EF0973B000E8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569794" y="760611"/>
                  <a:ext cx="2106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960C45A-D7EA-EE7E-C58C-AA1AE31211D1}"/>
                    </a:ext>
                  </a:extLst>
                </p14:cNvPr>
                <p14:cNvContentPartPr/>
                <p14:nvPr/>
              </p14:nvContentPartPr>
              <p14:xfrm>
                <a:off x="4726034" y="798771"/>
                <a:ext cx="235440" cy="9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960C45A-D7EA-EE7E-C58C-AA1AE31211D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717034" y="790131"/>
                  <a:ext cx="2530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657B001-B3CE-B2A9-5BB4-EC52778ADEA2}"/>
                    </a:ext>
                  </a:extLst>
                </p14:cNvPr>
                <p14:cNvContentPartPr/>
                <p14:nvPr/>
              </p14:nvContentPartPr>
              <p14:xfrm>
                <a:off x="4908194" y="798771"/>
                <a:ext cx="7920" cy="271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657B001-B3CE-B2A9-5BB4-EC52778ADEA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899554" y="790131"/>
                  <a:ext cx="255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FB86478-DDE5-88FD-7664-D19A97184E4C}"/>
                    </a:ext>
                  </a:extLst>
                </p14:cNvPr>
                <p14:cNvContentPartPr/>
                <p14:nvPr/>
              </p14:nvContentPartPr>
              <p14:xfrm>
                <a:off x="4941314" y="809571"/>
                <a:ext cx="121320" cy="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FB86478-DDE5-88FD-7664-D19A97184E4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932314" y="800931"/>
                  <a:ext cx="13896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302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6368"/>
    </mc:Choice>
    <mc:Fallback xmlns="">
      <p:transition advClick="0" advTm="9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48FB2-96D7-4FEB-B420-5C478CD0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716804B-0355-42A3-1B38-D8D18686D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6722822" cy="5257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58732B-8B81-0008-97C7-337F69CA1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4597"/>
    </mc:Choice>
    <mc:Fallback xmlns="">
      <p:transition advClick="0" advTm="9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46640" y="-6430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Replicates 1 electron sector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EC02F-C8AE-CFDA-F882-C6EC669E4FA1}"/>
              </a:ext>
            </a:extLst>
          </p:cNvPr>
          <p:cNvSpPr/>
          <p:nvPr/>
        </p:nvSpPr>
        <p:spPr>
          <a:xfrm>
            <a:off x="40832" y="349548"/>
            <a:ext cx="3027088" cy="1684265"/>
          </a:xfrm>
          <a:prstGeom prst="rect">
            <a:avLst/>
          </a:prstGeom>
          <a:solidFill>
            <a:schemeClr val="accent1">
              <a:alpha val="14203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C25EDD-A307-183B-FE31-F5F305E0535C}"/>
              </a:ext>
            </a:extLst>
          </p:cNvPr>
          <p:cNvGrpSpPr/>
          <p:nvPr/>
        </p:nvGrpSpPr>
        <p:grpSpPr>
          <a:xfrm>
            <a:off x="268560" y="578148"/>
            <a:ext cx="2663280" cy="1336865"/>
            <a:chOff x="303928" y="228600"/>
            <a:chExt cx="2663280" cy="13368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91A0E8-7466-4704-16DC-27FB10ABE941}"/>
                </a:ext>
              </a:extLst>
            </p:cNvPr>
            <p:cNvCxnSpPr/>
            <p:nvPr/>
          </p:nvCxnSpPr>
          <p:spPr bwMode="auto">
            <a:xfrm>
              <a:off x="383488" y="699305"/>
              <a:ext cx="140796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7FE35E-7840-838A-66AA-6F632EED3E4E}"/>
                </a:ext>
              </a:extLst>
            </p:cNvPr>
            <p:cNvGrpSpPr/>
            <p:nvPr/>
          </p:nvGrpSpPr>
          <p:grpSpPr>
            <a:xfrm>
              <a:off x="1909168" y="604625"/>
              <a:ext cx="1058040" cy="295200"/>
              <a:chOff x="1909168" y="604625"/>
              <a:chExt cx="1058040" cy="295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6735258-4681-9174-1291-9597CF4CDF17}"/>
                      </a:ext>
                    </a:extLst>
                  </p14:cNvPr>
                  <p14:cNvContentPartPr/>
                  <p14:nvPr/>
                </p14:nvContentPartPr>
                <p14:xfrm>
                  <a:off x="1909168" y="704345"/>
                  <a:ext cx="219600" cy="19548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6735258-4681-9174-1291-9597CF4CDF17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00168" y="695705"/>
                    <a:ext cx="23724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A88B50D-BF28-FD6C-1E13-BC8436861B0C}"/>
                      </a:ext>
                    </a:extLst>
                  </p14:cNvPr>
                  <p14:cNvContentPartPr/>
                  <p14:nvPr/>
                </p14:nvContentPartPr>
                <p14:xfrm>
                  <a:off x="2109328" y="673745"/>
                  <a:ext cx="60840" cy="1378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AA88B50D-BF28-FD6C-1E13-BC8436861B0C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100328" y="664745"/>
                    <a:ext cx="7848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3365A30-A63B-1160-1537-BD6EAD440F78}"/>
                      </a:ext>
                    </a:extLst>
                  </p14:cNvPr>
                  <p14:cNvContentPartPr/>
                  <p14:nvPr/>
                </p14:nvContentPartPr>
                <p14:xfrm>
                  <a:off x="2213728" y="715865"/>
                  <a:ext cx="7992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3365A30-A63B-1160-1537-BD6EAD440F7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205088" y="706865"/>
                    <a:ext cx="9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952D9D3-0DF6-A8A5-445D-534F1DE1E67E}"/>
                      </a:ext>
                    </a:extLst>
                  </p14:cNvPr>
                  <p14:cNvContentPartPr/>
                  <p14:nvPr/>
                </p14:nvContentPartPr>
                <p14:xfrm>
                  <a:off x="2237848" y="788945"/>
                  <a:ext cx="5148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A952D9D3-0DF6-A8A5-445D-534F1DE1E67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29208" y="779945"/>
                    <a:ext cx="69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559BA2D4-1476-56A6-0195-88F4F94301F2}"/>
                      </a:ext>
                    </a:extLst>
                  </p14:cNvPr>
                  <p14:cNvContentPartPr/>
                  <p14:nvPr/>
                </p14:nvContentPartPr>
                <p14:xfrm>
                  <a:off x="2413888" y="604625"/>
                  <a:ext cx="108000" cy="2516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559BA2D4-1476-56A6-0195-88F4F94301F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405248" y="595985"/>
                    <a:ext cx="12564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F3CCC48-F48E-F7B3-4553-E8E3F0B683A3}"/>
                      </a:ext>
                    </a:extLst>
                  </p14:cNvPr>
                  <p14:cNvContentPartPr/>
                  <p14:nvPr/>
                </p14:nvContentPartPr>
                <p14:xfrm>
                  <a:off x="2612248" y="701105"/>
                  <a:ext cx="3240" cy="3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F3CCC48-F48E-F7B3-4553-E8E3F0B683A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603608" y="69210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5EFFCC16-4A0C-222D-FEA0-9A81C4BAF5F4}"/>
                      </a:ext>
                    </a:extLst>
                  </p14:cNvPr>
                  <p14:cNvContentPartPr/>
                  <p14:nvPr/>
                </p14:nvContentPartPr>
                <p14:xfrm>
                  <a:off x="2743288" y="669065"/>
                  <a:ext cx="144360" cy="2260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5EFFCC16-4A0C-222D-FEA0-9A81C4BAF5F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734648" y="660425"/>
                    <a:ext cx="16200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669BFCE-5F35-2AAC-11F7-796F9CC08429}"/>
                      </a:ext>
                    </a:extLst>
                  </p14:cNvPr>
                  <p14:cNvContentPartPr/>
                  <p14:nvPr/>
                </p14:nvContentPartPr>
                <p14:xfrm>
                  <a:off x="2785768" y="784265"/>
                  <a:ext cx="181440" cy="49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669BFCE-5F35-2AAC-11F7-796F9CC0842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77128" y="775625"/>
                    <a:ext cx="199080" cy="66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57CF546-AE61-72C4-063F-375D0DE02AE2}"/>
                </a:ext>
              </a:extLst>
            </p:cNvPr>
            <p:cNvGrpSpPr/>
            <p:nvPr/>
          </p:nvGrpSpPr>
          <p:grpSpPr>
            <a:xfrm>
              <a:off x="303928" y="1313465"/>
              <a:ext cx="350640" cy="158400"/>
              <a:chOff x="303928" y="1313465"/>
              <a:chExt cx="350640" cy="15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2A19878-10E7-08E6-0CCA-1F8BC87002A1}"/>
                      </a:ext>
                    </a:extLst>
                  </p14:cNvPr>
                  <p14:cNvContentPartPr/>
                  <p14:nvPr/>
                </p14:nvContentPartPr>
                <p14:xfrm>
                  <a:off x="398248" y="1411025"/>
                  <a:ext cx="256320" cy="3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2A19878-10E7-08E6-0CCA-1F8BC87002A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89248" y="1402025"/>
                    <a:ext cx="27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3878017-0BA5-F2A7-E96A-75CDE7A11934}"/>
                      </a:ext>
                    </a:extLst>
                  </p14:cNvPr>
                  <p14:cNvContentPartPr/>
                  <p14:nvPr/>
                </p14:nvContentPartPr>
                <p14:xfrm>
                  <a:off x="303928" y="1313465"/>
                  <a:ext cx="360" cy="15840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3878017-0BA5-F2A7-E96A-75CDE7A1193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5288" y="1304825"/>
                    <a:ext cx="18000" cy="176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9A5748-69FE-50E9-BAF4-B0A7299D7A4E}"/>
                </a:ext>
              </a:extLst>
            </p:cNvPr>
            <p:cNvGrpSpPr/>
            <p:nvPr/>
          </p:nvGrpSpPr>
          <p:grpSpPr>
            <a:xfrm>
              <a:off x="717208" y="1147145"/>
              <a:ext cx="241920" cy="230400"/>
              <a:chOff x="717208" y="1147145"/>
              <a:chExt cx="24192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4536CFD5-F162-D4D2-3C49-9A85E0AA864D}"/>
                      </a:ext>
                    </a:extLst>
                  </p14:cNvPr>
                  <p14:cNvContentPartPr/>
                  <p14:nvPr/>
                </p14:nvContentPartPr>
                <p14:xfrm>
                  <a:off x="717208" y="1147145"/>
                  <a:ext cx="24192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4536CFD5-F162-D4D2-3C49-9A85E0AA864D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8208" y="1138505"/>
                    <a:ext cx="25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DCA751DA-4F80-668A-20AC-CB293E6540D1}"/>
                      </a:ext>
                    </a:extLst>
                  </p14:cNvPr>
                  <p14:cNvContentPartPr/>
                  <p14:nvPr/>
                </p14:nvContentPartPr>
                <p14:xfrm>
                  <a:off x="737728" y="1230665"/>
                  <a:ext cx="188280" cy="146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DCA751DA-4F80-668A-20AC-CB293E6540D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9088" y="1222025"/>
                    <a:ext cx="205920" cy="16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B3E409-4E9A-FF59-CC7A-AA144CC309EC}"/>
                </a:ext>
              </a:extLst>
            </p:cNvPr>
            <p:cNvGrpSpPr/>
            <p:nvPr/>
          </p:nvGrpSpPr>
          <p:grpSpPr>
            <a:xfrm>
              <a:off x="1059928" y="799745"/>
              <a:ext cx="331200" cy="270720"/>
              <a:chOff x="1059928" y="799745"/>
              <a:chExt cx="331200" cy="27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FC7AF3E-5AE4-8465-15E6-40270E2014FA}"/>
                      </a:ext>
                    </a:extLst>
                  </p14:cNvPr>
                  <p14:cNvContentPartPr/>
                  <p14:nvPr/>
                </p14:nvContentPartPr>
                <p14:xfrm>
                  <a:off x="1073248" y="890825"/>
                  <a:ext cx="36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FC7AF3E-5AE4-8465-15E6-40270E2014FA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064248" y="882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9B43D15-1EBF-F3F3-8F12-DE6CE555AD4E}"/>
                      </a:ext>
                    </a:extLst>
                  </p14:cNvPr>
                  <p14:cNvContentPartPr/>
                  <p14:nvPr/>
                </p14:nvContentPartPr>
                <p14:xfrm>
                  <a:off x="1073248" y="799745"/>
                  <a:ext cx="30384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9B43D15-1EBF-F3F3-8F12-DE6CE555AD4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064248" y="791105"/>
                    <a:ext cx="321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332489E6-1DFF-E260-2684-5D001C369E34}"/>
                      </a:ext>
                    </a:extLst>
                  </p14:cNvPr>
                  <p14:cNvContentPartPr/>
                  <p14:nvPr/>
                </p14:nvContentPartPr>
                <p14:xfrm>
                  <a:off x="1059928" y="890465"/>
                  <a:ext cx="90360" cy="1540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32489E6-1DFF-E260-2684-5D001C369E34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050928" y="881825"/>
                    <a:ext cx="10800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442C5ECA-970E-AF35-FD99-503EC9263203}"/>
                      </a:ext>
                    </a:extLst>
                  </p14:cNvPr>
                  <p14:cNvContentPartPr/>
                  <p14:nvPr/>
                </p14:nvContentPartPr>
                <p14:xfrm>
                  <a:off x="1211848" y="968225"/>
                  <a:ext cx="36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442C5ECA-970E-AF35-FD99-503EC926320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202848" y="9592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2E659985-FD2D-75A4-DE72-466B85A1DE72}"/>
                      </a:ext>
                    </a:extLst>
                  </p14:cNvPr>
                  <p14:cNvContentPartPr/>
                  <p14:nvPr/>
                </p14:nvContentPartPr>
                <p14:xfrm>
                  <a:off x="1310128" y="918185"/>
                  <a:ext cx="81000" cy="1522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2E659985-FD2D-75A4-DE72-466B85A1DE7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301128" y="909185"/>
                    <a:ext cx="986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D64485-0A53-2D42-1B3A-7EA9168A253C}"/>
                </a:ext>
              </a:extLst>
            </p:cNvPr>
            <p:cNvGrpSpPr/>
            <p:nvPr/>
          </p:nvGrpSpPr>
          <p:grpSpPr>
            <a:xfrm>
              <a:off x="1523968" y="228600"/>
              <a:ext cx="286200" cy="342905"/>
              <a:chOff x="1523968" y="228600"/>
              <a:chExt cx="286200" cy="34290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88E63D2-60C8-E892-9B4E-BDA5FC37A860}"/>
                      </a:ext>
                    </a:extLst>
                  </p14:cNvPr>
                  <p14:cNvContentPartPr/>
                  <p14:nvPr/>
                </p14:nvContentPartPr>
                <p14:xfrm>
                  <a:off x="1523968" y="562865"/>
                  <a:ext cx="254160" cy="86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88E63D2-60C8-E892-9B4E-BDA5FC37A860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15328" y="554225"/>
                    <a:ext cx="27180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EB7F3EC-90CC-A08B-7A4E-DDDE6C5F5856}"/>
                      </a:ext>
                    </a:extLst>
                  </p14:cNvPr>
                  <p14:cNvContentPartPr/>
                  <p14:nvPr/>
                </p14:nvContentPartPr>
                <p14:xfrm>
                  <a:off x="1628728" y="228600"/>
                  <a:ext cx="181440" cy="1227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EB7F3EC-90CC-A08B-7A4E-DDDE6C5F585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619728" y="219600"/>
                    <a:ext cx="1990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B7C725F7-EA42-2CB4-5124-74651199F263}"/>
                      </a:ext>
                    </a:extLst>
                  </p14:cNvPr>
                  <p14:cNvContentPartPr/>
                  <p14:nvPr/>
                </p14:nvContentPartPr>
                <p14:xfrm>
                  <a:off x="1799728" y="228600"/>
                  <a:ext cx="360" cy="27324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B7C725F7-EA42-2CB4-5124-74651199F26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791088" y="219960"/>
                    <a:ext cx="18000" cy="29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C69F32-B4C6-59A0-FDF6-92F996D315E6}"/>
                </a:ext>
              </a:extLst>
            </p:cNvPr>
            <p:cNvGrpSpPr/>
            <p:nvPr/>
          </p:nvGrpSpPr>
          <p:grpSpPr>
            <a:xfrm>
              <a:off x="2097808" y="1291865"/>
              <a:ext cx="474120" cy="273600"/>
              <a:chOff x="2097808" y="1291865"/>
              <a:chExt cx="474120" cy="27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33EE5C0-71B0-9B34-4FF9-0B7FFF0D9C97}"/>
                      </a:ext>
                    </a:extLst>
                  </p14:cNvPr>
                  <p14:cNvContentPartPr/>
                  <p14:nvPr/>
                </p14:nvContentPartPr>
                <p14:xfrm>
                  <a:off x="2097808" y="1565105"/>
                  <a:ext cx="31644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33EE5C0-71B0-9B34-4FF9-0B7FFF0D9C9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2088808" y="1556465"/>
                    <a:ext cx="33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4BFA156-3AF9-E31E-CC05-951D6611B4B9}"/>
                      </a:ext>
                    </a:extLst>
                  </p14:cNvPr>
                  <p14:cNvContentPartPr/>
                  <p14:nvPr/>
                </p14:nvContentPartPr>
                <p14:xfrm>
                  <a:off x="2187448" y="1333985"/>
                  <a:ext cx="88200" cy="1270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4BFA156-3AF9-E31E-CC05-951D6611B4B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2178808" y="1324985"/>
                    <a:ext cx="10584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C1F616E-6E08-DEBA-2996-93BB56B29FD0}"/>
                      </a:ext>
                    </a:extLst>
                  </p14:cNvPr>
                  <p14:cNvContentPartPr/>
                  <p14:nvPr/>
                </p14:nvContentPartPr>
                <p14:xfrm>
                  <a:off x="2356288" y="1391225"/>
                  <a:ext cx="324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C1F616E-6E08-DEBA-2996-93BB56B29FD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347288" y="13822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9440B1D-62F9-64D1-200A-3AB381F26823}"/>
                      </a:ext>
                    </a:extLst>
                  </p14:cNvPr>
                  <p14:cNvContentPartPr/>
                  <p14:nvPr/>
                </p14:nvContentPartPr>
                <p14:xfrm>
                  <a:off x="2377168" y="1291865"/>
                  <a:ext cx="194760" cy="2332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9440B1D-62F9-64D1-200A-3AB381F26823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2368168" y="1283225"/>
                    <a:ext cx="21240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AE0ED83-C4D9-FB03-A5B3-406CDCE99EC9}"/>
                      </a:ext>
                    </a:extLst>
                  </p14:cNvPr>
                  <p14:cNvContentPartPr/>
                  <p14:nvPr/>
                </p14:nvContentPartPr>
                <p14:xfrm>
                  <a:off x="2205088" y="1357745"/>
                  <a:ext cx="10800" cy="763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E0ED83-C4D9-FB03-A5B3-406CDCE99EC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196448" y="1348745"/>
                    <a:ext cx="28440" cy="93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E82827C-ADFA-7D04-9A2E-C519F8FF7E57}"/>
              </a:ext>
            </a:extLst>
          </p:cNvPr>
          <p:cNvGrpSpPr/>
          <p:nvPr/>
        </p:nvGrpSpPr>
        <p:grpSpPr>
          <a:xfrm>
            <a:off x="386143" y="1436213"/>
            <a:ext cx="203760" cy="407880"/>
            <a:chOff x="421511" y="1086665"/>
            <a:chExt cx="20376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84A133F-0E4E-5A89-133D-74C9A1A0F74A}"/>
                    </a:ext>
                  </a:extLst>
                </p14:cNvPr>
                <p14:cNvContentPartPr/>
                <p14:nvPr/>
              </p14:nvContentPartPr>
              <p14:xfrm>
                <a:off x="500351" y="1364225"/>
                <a:ext cx="107280" cy="130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84A133F-0E4E-5A89-133D-74C9A1A0F74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1351" y="1355585"/>
                  <a:ext cx="124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D040384-CC47-F5A7-550F-FEDA91D974D6}"/>
                    </a:ext>
                  </a:extLst>
                </p14:cNvPr>
                <p14:cNvContentPartPr/>
                <p14:nvPr/>
              </p14:nvContentPartPr>
              <p14:xfrm>
                <a:off x="421511" y="1086665"/>
                <a:ext cx="101880" cy="183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040384-CC47-F5A7-550F-FEDA91D974D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12871" y="1078025"/>
                  <a:ext cx="119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56834F5-9B07-8A4E-4EEB-AEA70DF34BC1}"/>
                    </a:ext>
                  </a:extLst>
                </p14:cNvPr>
                <p14:cNvContentPartPr/>
                <p14:nvPr/>
              </p14:nvContentPartPr>
              <p14:xfrm>
                <a:off x="553991" y="1235345"/>
                <a:ext cx="71280" cy="98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56834F5-9B07-8A4E-4EEB-AEA70DF34BC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44991" y="1226345"/>
                  <a:ext cx="88920" cy="11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53EC1A9-D730-B144-B375-4B5D595FD12E}"/>
                  </a:ext>
                </a:extLst>
              </p14:cNvPr>
              <p14:cNvContentPartPr/>
              <p14:nvPr/>
            </p14:nvContentPartPr>
            <p14:xfrm>
              <a:off x="1906920" y="1395173"/>
              <a:ext cx="105120" cy="182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53EC1A9-D730-B144-B375-4B5D595FD12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902600" y="1390853"/>
                <a:ext cx="113760" cy="19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297BEBB2-4024-2B8C-75E0-70CE39F41382}"/>
              </a:ext>
            </a:extLst>
          </p:cNvPr>
          <p:cNvGrpSpPr/>
          <p:nvPr/>
        </p:nvGrpSpPr>
        <p:grpSpPr>
          <a:xfrm>
            <a:off x="1037520" y="1015013"/>
            <a:ext cx="1051560" cy="915480"/>
            <a:chOff x="1072888" y="665465"/>
            <a:chExt cx="1051560" cy="9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55B4BAF-5F57-18FB-70BF-9A4F2053C1D1}"/>
                    </a:ext>
                  </a:extLst>
                </p14:cNvPr>
                <p14:cNvContentPartPr/>
                <p14:nvPr/>
              </p14:nvContentPartPr>
              <p14:xfrm>
                <a:off x="1334248" y="1157225"/>
                <a:ext cx="669960" cy="338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55B4BAF-5F57-18FB-70BF-9A4F2053C1D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16608" y="1139225"/>
                  <a:ext cx="7056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D776436-E729-4B83-DC5C-EBECFB693ED9}"/>
                    </a:ext>
                  </a:extLst>
                </p14:cNvPr>
                <p14:cNvContentPartPr/>
                <p14:nvPr/>
              </p14:nvContentPartPr>
              <p14:xfrm>
                <a:off x="1682008" y="665465"/>
                <a:ext cx="339480" cy="8618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D776436-E729-4B83-DC5C-EBECFB693ED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664008" y="647465"/>
                  <a:ext cx="375120" cy="89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7305C5F-65FD-3A1E-B15D-6DADEDD0305C}"/>
                    </a:ext>
                  </a:extLst>
                </p14:cNvPr>
                <p14:cNvContentPartPr/>
                <p14:nvPr/>
              </p14:nvContentPartPr>
              <p14:xfrm>
                <a:off x="1467808" y="861665"/>
                <a:ext cx="482040" cy="584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7305C5F-65FD-3A1E-B15D-6DADEDD0305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450168" y="844025"/>
                  <a:ext cx="51768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15222CC-0666-B678-B174-11EA88657C90}"/>
                    </a:ext>
                  </a:extLst>
                </p14:cNvPr>
                <p14:cNvContentPartPr/>
                <p14:nvPr/>
              </p14:nvContentPartPr>
              <p14:xfrm>
                <a:off x="1072888" y="1391945"/>
                <a:ext cx="846000" cy="18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15222CC-0666-B678-B174-11EA88657C9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54888" y="1374305"/>
                  <a:ext cx="881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80042B0B-3123-3365-DA8D-D32E51E8248A}"/>
                    </a:ext>
                  </a:extLst>
                </p14:cNvPr>
                <p14:cNvContentPartPr/>
                <p14:nvPr/>
              </p14:nvContentPartPr>
              <p14:xfrm>
                <a:off x="1237048" y="1211945"/>
                <a:ext cx="87480" cy="32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80042B0B-3123-3365-DA8D-D32E51E8248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19048" y="1193945"/>
                  <a:ext cx="123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DAD245AA-81C6-BF8A-F4D0-DDF168E0C5B0}"/>
                    </a:ext>
                  </a:extLst>
                </p14:cNvPr>
                <p14:cNvContentPartPr/>
                <p14:nvPr/>
              </p14:nvContentPartPr>
              <p14:xfrm>
                <a:off x="1915648" y="1017905"/>
                <a:ext cx="151200" cy="2426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DAD245AA-81C6-BF8A-F4D0-DDF168E0C5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07008" y="1009265"/>
                  <a:ext cx="1688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0CC856AD-853B-2702-535C-CE364A9C42AC}"/>
                    </a:ext>
                  </a:extLst>
                </p14:cNvPr>
                <p14:cNvContentPartPr/>
                <p14:nvPr/>
              </p14:nvContentPartPr>
              <p14:xfrm>
                <a:off x="2116168" y="1206545"/>
                <a:ext cx="8280" cy="1224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0CC856AD-853B-2702-535C-CE364A9C42A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07168" y="1197545"/>
                  <a:ext cx="2592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64667BAB-FF3A-5CF0-017E-54C2D4911D70}"/>
                  </a:ext>
                </a:extLst>
              </p14:cNvPr>
              <p14:cNvContentPartPr/>
              <p14:nvPr/>
            </p14:nvContentPartPr>
            <p14:xfrm>
              <a:off x="8296920" y="5115480"/>
              <a:ext cx="202680" cy="18792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64667BAB-FF3A-5CF0-017E-54C2D4911D7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88280" y="5106840"/>
                <a:ext cx="220320" cy="20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7" name="Group 326">
            <a:extLst>
              <a:ext uri="{FF2B5EF4-FFF2-40B4-BE49-F238E27FC236}">
                <a16:creationId xmlns:a16="http://schemas.microsoft.com/office/drawing/2014/main" id="{1FB5CBF6-7858-4633-EE36-982A7B607B00}"/>
              </a:ext>
            </a:extLst>
          </p:cNvPr>
          <p:cNvGrpSpPr/>
          <p:nvPr/>
        </p:nvGrpSpPr>
        <p:grpSpPr>
          <a:xfrm>
            <a:off x="6296040" y="5106120"/>
            <a:ext cx="604320" cy="455760"/>
            <a:chOff x="6299951" y="1903865"/>
            <a:chExt cx="604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14:cNvPr>
                <p14:cNvContentPartPr/>
                <p14:nvPr/>
              </p14:nvContentPartPr>
              <p14:xfrm>
                <a:off x="6709511" y="1951385"/>
                <a:ext cx="194760" cy="1933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700494" y="1942385"/>
                  <a:ext cx="212433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DF208C7A-ECA3-DCA7-65D2-B43C699687C0}"/>
              </a:ext>
            </a:extLst>
          </p:cNvPr>
          <p:cNvGrpSpPr/>
          <p:nvPr/>
        </p:nvGrpSpPr>
        <p:grpSpPr>
          <a:xfrm>
            <a:off x="7543800" y="5105400"/>
            <a:ext cx="542520" cy="357480"/>
            <a:chOff x="7547711" y="1903145"/>
            <a:chExt cx="54252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5899320E-590F-830C-59D4-3ADA4C24A3DA}"/>
                    </a:ext>
                  </a:extLst>
                </p14:cNvPr>
                <p14:cNvContentPartPr/>
                <p14:nvPr/>
              </p14:nvContentPartPr>
              <p14:xfrm>
                <a:off x="7547711" y="1903145"/>
                <a:ext cx="159840" cy="2322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5899320E-590F-830C-59D4-3ADA4C24A3D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539071" y="1894145"/>
                  <a:ext cx="177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BC941BE3-20D4-A37E-2560-236045D9C14C}"/>
                    </a:ext>
                  </a:extLst>
                </p14:cNvPr>
                <p14:cNvContentPartPr/>
                <p14:nvPr/>
              </p14:nvContentPartPr>
              <p14:xfrm>
                <a:off x="7973591" y="2022305"/>
                <a:ext cx="102240" cy="3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BC941BE3-20D4-A37E-2560-236045D9C14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964951" y="2013305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E2A5649-F3FE-EA06-BFAE-85BC7BAA9640}"/>
                    </a:ext>
                  </a:extLst>
                </p14:cNvPr>
                <p14:cNvContentPartPr/>
                <p14:nvPr/>
              </p14:nvContentPartPr>
              <p14:xfrm>
                <a:off x="8025431" y="2080985"/>
                <a:ext cx="64800" cy="3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E2A5649-F3FE-EA06-BFAE-85BC7BAA964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16791" y="2071985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663EE5BB-3430-6C2B-EBB5-F44168D63712}"/>
                    </a:ext>
                  </a:extLst>
                </p14:cNvPr>
                <p14:cNvContentPartPr/>
                <p14:nvPr/>
              </p14:nvContentPartPr>
              <p14:xfrm>
                <a:off x="7808351" y="2091425"/>
                <a:ext cx="360" cy="1692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663EE5BB-3430-6C2B-EBB5-F44168D6371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99711" y="2082425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3C44556D-6206-D560-DA1B-00A22A13B9D5}"/>
                  </a:ext>
                </a:extLst>
              </p14:cNvPr>
              <p14:cNvContentPartPr/>
              <p14:nvPr/>
            </p14:nvContentPartPr>
            <p14:xfrm>
              <a:off x="8825040" y="1401164"/>
              <a:ext cx="202680" cy="18792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3C44556D-6206-D560-DA1B-00A22A13B9D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816400" y="1392524"/>
                <a:ext cx="220320" cy="20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0" name="Group 339">
            <a:extLst>
              <a:ext uri="{FF2B5EF4-FFF2-40B4-BE49-F238E27FC236}">
                <a16:creationId xmlns:a16="http://schemas.microsoft.com/office/drawing/2014/main" id="{973BB407-7B88-D8A0-AB56-7CC6F28D0767}"/>
              </a:ext>
            </a:extLst>
          </p:cNvPr>
          <p:cNvGrpSpPr/>
          <p:nvPr/>
        </p:nvGrpSpPr>
        <p:grpSpPr>
          <a:xfrm>
            <a:off x="7034526" y="1403813"/>
            <a:ext cx="787320" cy="455760"/>
            <a:chOff x="6299951" y="1903865"/>
            <a:chExt cx="787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70F0346-A8C9-E0EA-8E46-7C6DBD52AFAB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70F0346-A8C9-E0EA-8E46-7C6DBD52AFA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BA49186F-F0AC-0B88-7C7B-69FA360B3504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BA49186F-F0AC-0B88-7C7B-69FA360B350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661FC09B-A78E-9868-A99C-B978C0542D91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661FC09B-A78E-9868-A99C-B978C0542D9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AD330104-C955-040E-06A4-3CA3DBA4F90A}"/>
                    </a:ext>
                  </a:extLst>
                </p14:cNvPr>
                <p14:cNvContentPartPr/>
                <p14:nvPr/>
              </p14:nvContentPartPr>
              <p14:xfrm>
                <a:off x="6892511" y="1951385"/>
                <a:ext cx="194760" cy="1933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AD330104-C955-040E-06A4-3CA3DBA4F90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883871" y="1942745"/>
                  <a:ext cx="21240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D8C82F01-FA96-0A22-6177-FF0A1FCEF51A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D8C82F01-FA96-0A22-6177-FF0A1FCEF51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218899D3-3230-7CE3-BDF1-0A8B66E264E7}"/>
              </a:ext>
            </a:extLst>
          </p:cNvPr>
          <p:cNvGrpSpPr/>
          <p:nvPr/>
        </p:nvGrpSpPr>
        <p:grpSpPr>
          <a:xfrm>
            <a:off x="8071920" y="1391084"/>
            <a:ext cx="542520" cy="357480"/>
            <a:chOff x="7547711" y="1903145"/>
            <a:chExt cx="54252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EC1FB22C-E384-9201-28CC-A6174D475850}"/>
                    </a:ext>
                  </a:extLst>
                </p14:cNvPr>
                <p14:cNvContentPartPr/>
                <p14:nvPr/>
              </p14:nvContentPartPr>
              <p14:xfrm>
                <a:off x="7547711" y="1903145"/>
                <a:ext cx="159840" cy="2322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EC1FB22C-E384-9201-28CC-A6174D47585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539071" y="1894145"/>
                  <a:ext cx="177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1EC2CBFF-101A-71CC-2D77-1244E6DA3C51}"/>
                    </a:ext>
                  </a:extLst>
                </p14:cNvPr>
                <p14:cNvContentPartPr/>
                <p14:nvPr/>
              </p14:nvContentPartPr>
              <p14:xfrm>
                <a:off x="7973591" y="2022305"/>
                <a:ext cx="10224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1EC2CBFF-101A-71CC-2D77-1244E6DA3C5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964951" y="2013305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1A418002-CB47-7772-3093-DA4AA2847BD6}"/>
                    </a:ext>
                  </a:extLst>
                </p14:cNvPr>
                <p14:cNvContentPartPr/>
                <p14:nvPr/>
              </p14:nvContentPartPr>
              <p14:xfrm>
                <a:off x="8025431" y="2080985"/>
                <a:ext cx="64800" cy="3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1A418002-CB47-7772-3093-DA4AA2847BD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16791" y="2071985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5BAB8363-DC8D-D2F2-00CF-31C500E6E4C3}"/>
                    </a:ext>
                  </a:extLst>
                </p14:cNvPr>
                <p14:cNvContentPartPr/>
                <p14:nvPr/>
              </p14:nvContentPartPr>
              <p14:xfrm>
                <a:off x="7808351" y="2091425"/>
                <a:ext cx="360" cy="1692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5BAB8363-DC8D-D2F2-00CF-31C500E6E4C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99711" y="2082425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AB6841-DF54-B5CB-3BCE-12382C8DD088}"/>
              </a:ext>
            </a:extLst>
          </p:cNvPr>
          <p:cNvGrpSpPr/>
          <p:nvPr/>
        </p:nvGrpSpPr>
        <p:grpSpPr>
          <a:xfrm>
            <a:off x="7030168" y="5184545"/>
            <a:ext cx="326880" cy="249840"/>
            <a:chOff x="7030168" y="5184545"/>
            <a:chExt cx="3268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14:cNvPr>
                <p14:cNvContentPartPr/>
                <p14:nvPr/>
              </p14:nvContentPartPr>
              <p14:xfrm>
                <a:off x="7030168" y="528534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21168" y="52763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14:cNvPr>
                <p14:cNvContentPartPr/>
                <p14:nvPr/>
              </p14:nvContentPartPr>
              <p14:xfrm>
                <a:off x="7134208" y="5184545"/>
                <a:ext cx="222840" cy="249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125568" y="5175545"/>
                  <a:ext cx="240480" cy="26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AA973D0-BC00-4EE1-F6E5-24898D3CF268}"/>
                  </a:ext>
                </a:extLst>
              </p14:cNvPr>
              <p14:cNvContentPartPr/>
              <p14:nvPr/>
            </p14:nvContentPartPr>
            <p14:xfrm>
              <a:off x="8616328" y="5226305"/>
              <a:ext cx="36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AA973D0-BC00-4EE1-F6E5-24898D3CF268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607328" y="5217305"/>
                <a:ext cx="18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598941-7D74-43CE-071A-CB12E3B00E3F}"/>
                  </a:ext>
                </a:extLst>
              </p14:cNvPr>
              <p14:cNvContentPartPr/>
              <p14:nvPr/>
            </p14:nvContentPartPr>
            <p14:xfrm>
              <a:off x="8768248" y="5138825"/>
              <a:ext cx="14400" cy="330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598941-7D74-43CE-071A-CB12E3B00E3F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759248" y="5130185"/>
                <a:ext cx="32040" cy="34812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 descr="A graph with red and blue bars&#10;&#10;Description automatically generated">
            <a:extLst>
              <a:ext uri="{FF2B5EF4-FFF2-40B4-BE49-F238E27FC236}">
                <a16:creationId xmlns:a16="http://schemas.microsoft.com/office/drawing/2014/main" id="{5D63F8C9-6E9A-4927-C61C-BCEC98018BD0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77" y="3865654"/>
            <a:ext cx="3693559" cy="2887564"/>
          </a:xfrm>
          <a:prstGeom prst="rect">
            <a:avLst/>
          </a:prstGeom>
        </p:spPr>
      </p:pic>
      <p:pic>
        <p:nvPicPr>
          <p:cNvPr id="34" name="Picture 3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ADC4B24D-F4BD-0ADA-5637-8074F75C3A8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0" y="959336"/>
            <a:ext cx="3238500" cy="25527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0AF2F85-875C-379C-976E-D1F38FD2D7E9}"/>
              </a:ext>
            </a:extLst>
          </p:cNvPr>
          <p:cNvGrpSpPr/>
          <p:nvPr/>
        </p:nvGrpSpPr>
        <p:grpSpPr>
          <a:xfrm>
            <a:off x="4360186" y="419958"/>
            <a:ext cx="702000" cy="590400"/>
            <a:chOff x="4360186" y="419958"/>
            <a:chExt cx="702000" cy="59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4617C33-031B-E1A6-F9C1-394019A135CB}"/>
                    </a:ext>
                  </a:extLst>
                </p14:cNvPr>
                <p14:cNvContentPartPr/>
                <p14:nvPr/>
              </p14:nvContentPartPr>
              <p14:xfrm>
                <a:off x="4360186" y="918558"/>
                <a:ext cx="81360" cy="91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4617C33-031B-E1A6-F9C1-394019A135C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351546" y="909918"/>
                  <a:ext cx="99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9EA8C38-BFDD-59B6-75CB-0E1848C342A8}"/>
                    </a:ext>
                  </a:extLst>
                </p14:cNvPr>
                <p14:cNvContentPartPr/>
                <p14:nvPr/>
              </p14:nvContentPartPr>
              <p14:xfrm>
                <a:off x="4402666" y="693198"/>
                <a:ext cx="97200" cy="2620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9EA8C38-BFDD-59B6-75CB-0E1848C342A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94026" y="684198"/>
                  <a:ext cx="114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57F4250-3E9A-46D5-255A-43472C4BC307}"/>
                    </a:ext>
                  </a:extLst>
                </p14:cNvPr>
                <p14:cNvContentPartPr/>
                <p14:nvPr/>
              </p14:nvContentPartPr>
              <p14:xfrm>
                <a:off x="4577266" y="494478"/>
                <a:ext cx="214920" cy="202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57F4250-3E9A-46D5-255A-43472C4BC30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568626" y="485478"/>
                  <a:ext cx="2325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C7B291-19CE-1095-F5A3-B1F5758DAC3C}"/>
                    </a:ext>
                  </a:extLst>
                </p14:cNvPr>
                <p14:cNvContentPartPr/>
                <p14:nvPr/>
              </p14:nvContentPartPr>
              <p14:xfrm>
                <a:off x="4718026" y="536238"/>
                <a:ext cx="50040" cy="143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C7B291-19CE-1095-F5A3-B1F5758DAC3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709026" y="527238"/>
                  <a:ext cx="676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3D7D9C-FBFF-D335-9F9F-15FD8A4DA611}"/>
                    </a:ext>
                  </a:extLst>
                </p14:cNvPr>
                <p14:cNvContentPartPr/>
                <p14:nvPr/>
              </p14:nvContentPartPr>
              <p14:xfrm>
                <a:off x="4804786" y="419958"/>
                <a:ext cx="257400" cy="18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3D7D9C-FBFF-D335-9F9F-15FD8A4DA61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796146" y="410958"/>
                  <a:ext cx="2750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76773B3-8EA9-E6D5-A2DC-C357B3A084F7}"/>
                    </a:ext>
                  </a:extLst>
                </p14:cNvPr>
                <p14:cNvContentPartPr/>
                <p14:nvPr/>
              </p14:nvContentPartPr>
              <p14:xfrm>
                <a:off x="4969666" y="456318"/>
                <a:ext cx="84960" cy="3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76773B3-8EA9-E6D5-A2DC-C357B3A084F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960666" y="447318"/>
                  <a:ext cx="10260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3E71DD9-FC0A-D383-2C56-4FFFAD14A695}"/>
              </a:ext>
            </a:extLst>
          </p:cNvPr>
          <p:cNvGrpSpPr/>
          <p:nvPr/>
        </p:nvGrpSpPr>
        <p:grpSpPr>
          <a:xfrm>
            <a:off x="4528666" y="687078"/>
            <a:ext cx="749880" cy="341280"/>
            <a:chOff x="4528666" y="687078"/>
            <a:chExt cx="749880" cy="34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5BA1AE-3EE8-F770-CF77-C24CD5477ADC}"/>
                    </a:ext>
                  </a:extLst>
                </p14:cNvPr>
                <p14:cNvContentPartPr/>
                <p14:nvPr/>
              </p14:nvContentPartPr>
              <p14:xfrm>
                <a:off x="4528666" y="962118"/>
                <a:ext cx="93600" cy="66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5BA1AE-3EE8-F770-CF77-C24CD5477AD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520026" y="953478"/>
                  <a:ext cx="1112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326FFDC-CB27-63AA-BB8D-2518C3A76723}"/>
                    </a:ext>
                  </a:extLst>
                </p14:cNvPr>
                <p14:cNvContentPartPr/>
                <p14:nvPr/>
              </p14:nvContentPartPr>
              <p14:xfrm>
                <a:off x="4586266" y="768798"/>
                <a:ext cx="304560" cy="259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326FFDC-CB27-63AA-BB8D-2518C3A7672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577626" y="760158"/>
                  <a:ext cx="3222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69EE6C2D-DF6A-0C4E-1442-3EADA3E03225}"/>
                    </a:ext>
                  </a:extLst>
                </p14:cNvPr>
                <p14:cNvContentPartPr/>
                <p14:nvPr/>
              </p14:nvContentPartPr>
              <p14:xfrm>
                <a:off x="4992346" y="687078"/>
                <a:ext cx="69480" cy="1206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69EE6C2D-DF6A-0C4E-1442-3EADA3E0322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983346" y="678438"/>
                  <a:ext cx="871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256CC8DA-C27B-5527-30F8-570707B4D792}"/>
                    </a:ext>
                  </a:extLst>
                </p14:cNvPr>
                <p14:cNvContentPartPr/>
                <p14:nvPr/>
              </p14:nvContentPartPr>
              <p14:xfrm>
                <a:off x="5096026" y="719118"/>
                <a:ext cx="88920" cy="921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256CC8DA-C27B-5527-30F8-570707B4D79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087026" y="710478"/>
                  <a:ext cx="106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EA30FABD-6188-EE0A-820E-BB65B629DE71}"/>
                    </a:ext>
                  </a:extLst>
                </p14:cNvPr>
                <p14:cNvContentPartPr/>
                <p14:nvPr/>
              </p14:nvContentPartPr>
              <p14:xfrm>
                <a:off x="5209066" y="693198"/>
                <a:ext cx="69480" cy="1155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EA30FABD-6188-EE0A-820E-BB65B629DE7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200426" y="684558"/>
                  <a:ext cx="871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33C91723-E6A1-125D-FA42-B865E96125E1}"/>
                    </a:ext>
                  </a:extLst>
                </p14:cNvPr>
                <p14:cNvContentPartPr/>
                <p14:nvPr/>
              </p14:nvContentPartPr>
              <p14:xfrm>
                <a:off x="5214826" y="749718"/>
                <a:ext cx="32760" cy="3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33C91723-E6A1-125D-FA42-B865E96125E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206186" y="740718"/>
                  <a:ext cx="504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74A69BA4-A802-DC6F-AAC6-3336B2337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360"/>
    </mc:Choice>
    <mc:Fallback xmlns="">
      <p:transition advClick="0" advTm="5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DB545-6ABE-D9FA-207B-6B4CC1C0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17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11069AD1-9A95-9E5C-92D2-28ABA9D6E1C6}"/>
              </a:ext>
            </a:extLst>
          </p:cNvPr>
          <p:cNvSpPr txBox="1"/>
          <p:nvPr/>
        </p:nvSpPr>
        <p:spPr>
          <a:xfrm>
            <a:off x="1600200" y="-81568"/>
            <a:ext cx="7342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All to all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1FB5CBF6-7858-4633-EE36-982A7B607B00}"/>
              </a:ext>
            </a:extLst>
          </p:cNvPr>
          <p:cNvGrpSpPr/>
          <p:nvPr/>
        </p:nvGrpSpPr>
        <p:grpSpPr>
          <a:xfrm>
            <a:off x="303698" y="3628579"/>
            <a:ext cx="604320" cy="455760"/>
            <a:chOff x="6299951" y="1903865"/>
            <a:chExt cx="60432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14:cNvPr>
                <p14:cNvContentPartPr/>
                <p14:nvPr/>
              </p14:nvContentPartPr>
              <p14:xfrm>
                <a:off x="6299951" y="1903865"/>
                <a:ext cx="151560" cy="3240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1DE1877-C9DB-81C2-AA17-46922053E9A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90951" y="1895225"/>
                  <a:ext cx="1692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14:cNvPr>
                <p14:cNvContentPartPr/>
                <p14:nvPr/>
              </p14:nvContentPartPr>
              <p14:xfrm>
                <a:off x="6538271" y="1995665"/>
                <a:ext cx="100800" cy="32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7175EFC0-8D15-794D-4A8C-D69179D06E1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29271" y="1987025"/>
                  <a:ext cx="118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14:cNvPr>
                <p14:cNvContentPartPr/>
                <p14:nvPr/>
              </p14:nvContentPartPr>
              <p14:xfrm>
                <a:off x="6548351" y="2084945"/>
                <a:ext cx="7200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3FC5488-951B-5A16-1974-ED27BB14A3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39711" y="2075945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14:cNvPr>
                <p14:cNvContentPartPr/>
                <p14:nvPr/>
              </p14:nvContentPartPr>
              <p14:xfrm>
                <a:off x="6709511" y="1951385"/>
                <a:ext cx="194760" cy="1933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B9341EE9-834A-91D3-8073-29F4505EF94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700494" y="1942385"/>
                  <a:ext cx="212433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14:cNvPr>
                <p14:cNvContentPartPr/>
                <p14:nvPr/>
              </p14:nvContentPartPr>
              <p14:xfrm>
                <a:off x="6481751" y="2225345"/>
                <a:ext cx="121680" cy="134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06B4CD5-FA3C-B82A-AD5B-A0BEDC64034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473111" y="2216705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AB6841-DF54-B5CB-3BCE-12382C8DD088}"/>
              </a:ext>
            </a:extLst>
          </p:cNvPr>
          <p:cNvGrpSpPr/>
          <p:nvPr/>
        </p:nvGrpSpPr>
        <p:grpSpPr>
          <a:xfrm>
            <a:off x="1037826" y="3707004"/>
            <a:ext cx="326880" cy="249840"/>
            <a:chOff x="7030168" y="5184545"/>
            <a:chExt cx="3268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14:cNvPr>
                <p14:cNvContentPartPr/>
                <p14:nvPr/>
              </p14:nvContentPartPr>
              <p14:xfrm>
                <a:off x="7030168" y="528534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5F1B07F-8372-6C4F-7223-105FD810D7B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21168" y="52763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14:cNvPr>
                <p14:cNvContentPartPr/>
                <p14:nvPr/>
              </p14:nvContentPartPr>
              <p14:xfrm>
                <a:off x="7134208" y="5184545"/>
                <a:ext cx="222840" cy="249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376E134-0292-01EB-C0FB-D258AD92BC6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125568" y="5175545"/>
                  <a:ext cx="24048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CB5BB98B-64DA-B5EA-78E5-473B5684C906}"/>
              </a:ext>
            </a:extLst>
          </p:cNvPr>
          <p:cNvGrpSpPr/>
          <p:nvPr/>
        </p:nvGrpSpPr>
        <p:grpSpPr>
          <a:xfrm>
            <a:off x="1605514" y="3432927"/>
            <a:ext cx="1826280" cy="766080"/>
            <a:chOff x="383626" y="2459965"/>
            <a:chExt cx="1826280" cy="76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791EDC63-7964-0924-BAC8-6B883BA802AA}"/>
                    </a:ext>
                  </a:extLst>
                </p14:cNvPr>
                <p14:cNvContentPartPr/>
                <p14:nvPr/>
              </p14:nvContentPartPr>
              <p14:xfrm>
                <a:off x="383626" y="2727085"/>
                <a:ext cx="109800" cy="25992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791EDC63-7964-0924-BAC8-6B883BA802A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74986" y="2718445"/>
                  <a:ext cx="1274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A369F440-EE6E-74C5-F773-DC2161727ECC}"/>
                    </a:ext>
                  </a:extLst>
                </p14:cNvPr>
                <p14:cNvContentPartPr/>
                <p14:nvPr/>
              </p14:nvContentPartPr>
              <p14:xfrm>
                <a:off x="593866" y="2825005"/>
                <a:ext cx="69840" cy="324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A369F440-EE6E-74C5-F773-DC2161727EC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84866" y="2816005"/>
                  <a:ext cx="87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4DAAEBD5-BF0D-6942-BF93-0596C32630E5}"/>
                    </a:ext>
                  </a:extLst>
                </p14:cNvPr>
                <p14:cNvContentPartPr/>
                <p14:nvPr/>
              </p14:nvContentPartPr>
              <p14:xfrm>
                <a:off x="617986" y="2910685"/>
                <a:ext cx="9072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4DAAEBD5-BF0D-6942-BF93-0596C32630E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08986" y="2902045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C322AE43-E9D6-7EF3-46E5-E6ACF5116AC3}"/>
                    </a:ext>
                  </a:extLst>
                </p14:cNvPr>
                <p14:cNvContentPartPr/>
                <p14:nvPr/>
              </p14:nvContentPartPr>
              <p14:xfrm>
                <a:off x="863146" y="2719165"/>
                <a:ext cx="96480" cy="22140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C322AE43-E9D6-7EF3-46E5-E6ACF5116AC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54506" y="2710525"/>
                  <a:ext cx="114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CA85B5C5-F704-6059-6001-CCAB2ED2E45D}"/>
                    </a:ext>
                  </a:extLst>
                </p14:cNvPr>
                <p14:cNvContentPartPr/>
                <p14:nvPr/>
              </p14:nvContentPartPr>
              <p14:xfrm>
                <a:off x="1017226" y="2841205"/>
                <a:ext cx="56160" cy="1134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CA85B5C5-F704-6059-6001-CCAB2ED2E45D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08226" y="2832205"/>
                  <a:ext cx="738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B2667330-3696-124D-D231-044C6D709AE8}"/>
                    </a:ext>
                  </a:extLst>
                </p14:cNvPr>
                <p14:cNvContentPartPr/>
                <p14:nvPr/>
              </p14:nvContentPartPr>
              <p14:xfrm>
                <a:off x="971506" y="2663725"/>
                <a:ext cx="2520" cy="968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B2667330-3696-124D-D231-044C6D709AE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62506" y="2654725"/>
                  <a:ext cx="201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CEFF68B1-0B78-BC0B-814B-7E4C75201D3D}"/>
                    </a:ext>
                  </a:extLst>
                </p14:cNvPr>
                <p14:cNvContentPartPr/>
                <p14:nvPr/>
              </p14:nvContentPartPr>
              <p14:xfrm>
                <a:off x="1195786" y="2557885"/>
                <a:ext cx="175320" cy="6681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CEFF68B1-0B78-BC0B-814B-7E4C75201D3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86786" y="2549245"/>
                  <a:ext cx="19296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7494B0BC-3CE0-B6DA-92FD-739BF5D5AFE6}"/>
                    </a:ext>
                  </a:extLst>
                </p14:cNvPr>
                <p14:cNvContentPartPr/>
                <p14:nvPr/>
              </p14:nvContentPartPr>
              <p14:xfrm>
                <a:off x="1300186" y="2511085"/>
                <a:ext cx="360" cy="1641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7494B0BC-3CE0-B6DA-92FD-739BF5D5AF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91186" y="2502445"/>
                  <a:ext cx="180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1FC32847-5BD2-438B-7405-93AF90A6FA9D}"/>
                    </a:ext>
                  </a:extLst>
                </p14:cNvPr>
                <p14:cNvContentPartPr/>
                <p14:nvPr/>
              </p14:nvContentPartPr>
              <p14:xfrm>
                <a:off x="1437346" y="2497765"/>
                <a:ext cx="2880" cy="1476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1FC32847-5BD2-438B-7405-93AF90A6FA9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428346" y="2488765"/>
                  <a:ext cx="205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B07313D4-E12C-AE65-91AA-6CB1A29B7BBE}"/>
                    </a:ext>
                  </a:extLst>
                </p14:cNvPr>
                <p14:cNvContentPartPr/>
                <p14:nvPr/>
              </p14:nvContentPartPr>
              <p14:xfrm>
                <a:off x="1604746" y="2460685"/>
                <a:ext cx="4680" cy="1256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B07313D4-E12C-AE65-91AA-6CB1A29B7BB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595746" y="2452045"/>
                  <a:ext cx="223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6E0EC900-D25F-4C12-D712-C51EE86422B0}"/>
                    </a:ext>
                  </a:extLst>
                </p14:cNvPr>
                <p14:cNvContentPartPr/>
                <p14:nvPr/>
              </p14:nvContentPartPr>
              <p14:xfrm>
                <a:off x="1771426" y="2482285"/>
                <a:ext cx="2880" cy="831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6E0EC900-D25F-4C12-D712-C51EE86422B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62786" y="2473645"/>
                  <a:ext cx="20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EB1804F-52D2-E79D-2AAD-B851634AC81C}"/>
                    </a:ext>
                  </a:extLst>
                </p14:cNvPr>
                <p14:cNvContentPartPr/>
                <p14:nvPr/>
              </p14:nvContentPartPr>
              <p14:xfrm>
                <a:off x="1931986" y="2493805"/>
                <a:ext cx="360" cy="1090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EB1804F-52D2-E79D-2AAD-B851634AC81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922986" y="2485165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12D05AAB-2633-67B7-8A16-5968383DADB1}"/>
                    </a:ext>
                  </a:extLst>
                </p14:cNvPr>
                <p14:cNvContentPartPr/>
                <p14:nvPr/>
              </p14:nvContentPartPr>
              <p14:xfrm>
                <a:off x="1646506" y="2777845"/>
                <a:ext cx="360" cy="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12D05AAB-2633-67B7-8A16-5968383DADB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637506" y="276884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09D045EB-672E-3942-C216-14E69246EBD6}"/>
                    </a:ext>
                  </a:extLst>
                </p14:cNvPr>
                <p14:cNvContentPartPr/>
                <p14:nvPr/>
              </p14:nvContentPartPr>
              <p14:xfrm>
                <a:off x="1646506" y="2924005"/>
                <a:ext cx="360" cy="252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09D045EB-672E-3942-C216-14E69246EBD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637506" y="291536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F3C45A44-BE5B-2434-F474-15D93477EE6D}"/>
                    </a:ext>
                  </a:extLst>
                </p14:cNvPr>
                <p14:cNvContentPartPr/>
                <p14:nvPr/>
              </p14:nvContentPartPr>
              <p14:xfrm>
                <a:off x="1363546" y="3023365"/>
                <a:ext cx="360" cy="9828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F3C45A44-BE5B-2434-F474-15D93477EE6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354546" y="3014365"/>
                  <a:ext cx="180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4B806694-5504-484E-6C32-A4AEF84BE87B}"/>
                    </a:ext>
                  </a:extLst>
                </p14:cNvPr>
                <p14:cNvContentPartPr/>
                <p14:nvPr/>
              </p14:nvContentPartPr>
              <p14:xfrm>
                <a:off x="1481626" y="3054325"/>
                <a:ext cx="2520" cy="936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B806694-5504-484E-6C32-A4AEF84BE87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472626" y="3045685"/>
                  <a:ext cx="201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3BA12154-0753-6E00-AE2B-E9EF649F960F}"/>
                    </a:ext>
                  </a:extLst>
                </p14:cNvPr>
                <p14:cNvContentPartPr/>
                <p14:nvPr/>
              </p14:nvContentPartPr>
              <p14:xfrm>
                <a:off x="1648306" y="2997085"/>
                <a:ext cx="2520" cy="12960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3BA12154-0753-6E00-AE2B-E9EF649F960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639306" y="2988085"/>
                  <a:ext cx="201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1A6A78B6-AFDF-4A6B-C396-C3145C3AE522}"/>
                    </a:ext>
                  </a:extLst>
                </p14:cNvPr>
                <p14:cNvContentPartPr/>
                <p14:nvPr/>
              </p14:nvContentPartPr>
              <p14:xfrm>
                <a:off x="1808866" y="3014005"/>
                <a:ext cx="360" cy="918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6A78B6-AFDF-4A6B-C396-C3145C3AE52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799866" y="3005005"/>
                  <a:ext cx="18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DA05C6F3-6375-D684-4342-9C6BC3184E11}"/>
                    </a:ext>
                  </a:extLst>
                </p14:cNvPr>
                <p14:cNvContentPartPr/>
                <p14:nvPr/>
              </p14:nvContentPartPr>
              <p14:xfrm>
                <a:off x="1960066" y="2939845"/>
                <a:ext cx="16920" cy="1188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DA05C6F3-6375-D684-4342-9C6BC3184E1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951066" y="2931205"/>
                  <a:ext cx="345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2D48F592-829B-E062-BB68-3A21DAA38403}"/>
                    </a:ext>
                  </a:extLst>
                </p14:cNvPr>
                <p14:cNvContentPartPr/>
                <p14:nvPr/>
              </p14:nvContentPartPr>
              <p14:xfrm>
                <a:off x="2055106" y="2459965"/>
                <a:ext cx="154800" cy="68904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2D48F592-829B-E062-BB68-3A21DAA3840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46466" y="2451325"/>
                  <a:ext cx="172440" cy="706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90" name="Picture 389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CCC5C16A-BE62-6372-3B9F-A54E0777C8C8}"/>
              </a:ext>
            </a:extLst>
          </p:cNvPr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2" y="4380040"/>
            <a:ext cx="2979208" cy="2314003"/>
          </a:xfrm>
          <a:prstGeom prst="rect">
            <a:avLst/>
          </a:prstGeom>
        </p:spPr>
      </p:pic>
      <p:sp>
        <p:nvSpPr>
          <p:cNvPr id="438" name="TextBox 437">
            <a:extLst>
              <a:ext uri="{FF2B5EF4-FFF2-40B4-BE49-F238E27FC236}">
                <a16:creationId xmlns:a16="http://schemas.microsoft.com/office/drawing/2014/main" id="{8C00C624-45A5-F0B3-EAE7-04E81CE272D2}"/>
              </a:ext>
            </a:extLst>
          </p:cNvPr>
          <p:cNvSpPr txBox="1"/>
          <p:nvPr/>
        </p:nvSpPr>
        <p:spPr>
          <a:xfrm>
            <a:off x="3554912" y="2799149"/>
            <a:ext cx="1162498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Plot new E</a:t>
            </a:r>
          </a:p>
          <a:p>
            <a:pPr>
              <a:buNone/>
            </a:pPr>
            <a:r>
              <a:rPr lang="en-US" sz="1600" dirty="0"/>
              <a:t>x*</a:t>
            </a:r>
            <a:r>
              <a:rPr lang="en-US" sz="1600" dirty="0" err="1"/>
              <a:t>kT+mu</a:t>
            </a:r>
            <a:endParaRPr lang="en-US" sz="1600" dirty="0"/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F52E2684-1BC5-BF58-BA19-4BE7ED31CE1D}"/>
              </a:ext>
            </a:extLst>
          </p:cNvPr>
          <p:cNvCxnSpPr/>
          <p:nvPr/>
        </p:nvCxnSpPr>
        <p:spPr bwMode="auto">
          <a:xfrm>
            <a:off x="400032" y="1511796"/>
            <a:ext cx="1407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3CEA1172-451A-3C5A-01D1-53C84DF15294}"/>
              </a:ext>
            </a:extLst>
          </p:cNvPr>
          <p:cNvGrpSpPr/>
          <p:nvPr/>
        </p:nvGrpSpPr>
        <p:grpSpPr>
          <a:xfrm>
            <a:off x="1846692" y="1347141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14EC4AE2-4717-3022-8071-F383CFEAF059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5F6CA379-BD22-2D00-8DFE-1201A422BC19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674B96AA-7072-573D-6F92-29DDC98F5F3A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AD2C99BB-5A92-7811-A32C-78C5F7EE0D01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A58B3868-8CAD-D589-C060-998E87BD5EFF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A039C428-E110-76A8-CD6F-F1F5660D1E00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CE089BB1-3813-87E1-49F9-4EF345AB1C91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0D6145CB-EA42-FD57-26B8-0C4BB6B76DEB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7" name="Group 516">
            <a:extLst>
              <a:ext uri="{FF2B5EF4-FFF2-40B4-BE49-F238E27FC236}">
                <a16:creationId xmlns:a16="http://schemas.microsoft.com/office/drawing/2014/main" id="{7CF7A2CC-4543-82B6-1052-F557186CC736}"/>
              </a:ext>
            </a:extLst>
          </p:cNvPr>
          <p:cNvGrpSpPr/>
          <p:nvPr/>
        </p:nvGrpSpPr>
        <p:grpSpPr>
          <a:xfrm>
            <a:off x="370436" y="1053502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61" name="Picture 460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D89573AC-620F-80F3-0C3E-37E3C8889CB9}"/>
              </a:ext>
            </a:extLst>
          </p:cNvPr>
          <p:cNvPicPr>
            <a:picLocks noChangeAspect="1"/>
          </p:cNvPicPr>
          <p:nvPr/>
        </p:nvPicPr>
        <p:blipFill>
          <a:blip r:embed="rId2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16" y="4374910"/>
            <a:ext cx="2890288" cy="231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62" name="Ink 461">
                <a:extLst>
                  <a:ext uri="{FF2B5EF4-FFF2-40B4-BE49-F238E27FC236}">
                    <a16:creationId xmlns:a16="http://schemas.microsoft.com/office/drawing/2014/main" id="{0511EC50-B693-FEBA-6E65-F3957F88A35F}"/>
                  </a:ext>
                </a:extLst>
              </p14:cNvPr>
              <p14:cNvContentPartPr/>
              <p14:nvPr/>
            </p14:nvContentPartPr>
            <p14:xfrm>
              <a:off x="6007852" y="3916014"/>
              <a:ext cx="169200" cy="275760"/>
            </p14:xfrm>
          </p:contentPart>
        </mc:Choice>
        <mc:Fallback xmlns="">
          <p:pic>
            <p:nvPicPr>
              <p:cNvPr id="462" name="Ink 461">
                <a:extLst>
                  <a:ext uri="{FF2B5EF4-FFF2-40B4-BE49-F238E27FC236}">
                    <a16:creationId xmlns:a16="http://schemas.microsoft.com/office/drawing/2014/main" id="{0511EC50-B693-FEBA-6E65-F3957F88A35F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5999212" y="3907014"/>
                <a:ext cx="18684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63" name="Ink 462">
                <a:extLst>
                  <a:ext uri="{FF2B5EF4-FFF2-40B4-BE49-F238E27FC236}">
                    <a16:creationId xmlns:a16="http://schemas.microsoft.com/office/drawing/2014/main" id="{CDC24B90-6BD1-FCFA-AFBD-466BA2C98692}"/>
                  </a:ext>
                </a:extLst>
              </p14:cNvPr>
              <p14:cNvContentPartPr/>
              <p14:nvPr/>
            </p14:nvContentPartPr>
            <p14:xfrm>
              <a:off x="6262372" y="4081254"/>
              <a:ext cx="100080" cy="360"/>
            </p14:xfrm>
          </p:contentPart>
        </mc:Choice>
        <mc:Fallback xmlns="">
          <p:pic>
            <p:nvPicPr>
              <p:cNvPr id="463" name="Ink 462">
                <a:extLst>
                  <a:ext uri="{FF2B5EF4-FFF2-40B4-BE49-F238E27FC236}">
                    <a16:creationId xmlns:a16="http://schemas.microsoft.com/office/drawing/2014/main" id="{CDC24B90-6BD1-FCFA-AFBD-466BA2C98692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6253372" y="4072254"/>
                <a:ext cx="1177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1" name="Group 470">
            <a:extLst>
              <a:ext uri="{FF2B5EF4-FFF2-40B4-BE49-F238E27FC236}">
                <a16:creationId xmlns:a16="http://schemas.microsoft.com/office/drawing/2014/main" id="{14D01255-3FD8-5E09-99EA-002F1CA10AC6}"/>
              </a:ext>
            </a:extLst>
          </p:cNvPr>
          <p:cNvGrpSpPr/>
          <p:nvPr/>
        </p:nvGrpSpPr>
        <p:grpSpPr>
          <a:xfrm>
            <a:off x="6484132" y="3917094"/>
            <a:ext cx="1086840" cy="393480"/>
            <a:chOff x="6484186" y="3671838"/>
            <a:chExt cx="1086840" cy="39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653E61F0-FC4A-3D18-F1B1-BE3C0612B406}"/>
                    </a:ext>
                  </a:extLst>
                </p14:cNvPr>
                <p14:cNvContentPartPr/>
                <p14:nvPr/>
              </p14:nvContentPartPr>
              <p14:xfrm>
                <a:off x="6484186" y="3712518"/>
                <a:ext cx="538200" cy="35280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653E61F0-FC4A-3D18-F1B1-BE3C0612B40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475546" y="3703518"/>
                  <a:ext cx="55584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87FAE2E0-CD2E-9622-7A4F-67C8E8021257}"/>
                    </a:ext>
                  </a:extLst>
                </p14:cNvPr>
                <p14:cNvContentPartPr/>
                <p14:nvPr/>
              </p14:nvContentPartPr>
              <p14:xfrm>
                <a:off x="6691546" y="3718998"/>
                <a:ext cx="46080" cy="4608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87FAE2E0-CD2E-9622-7A4F-67C8E802125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682546" y="3710358"/>
                  <a:ext cx="637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A090B674-1A2A-7D98-7538-B8E222051255}"/>
                    </a:ext>
                  </a:extLst>
                </p14:cNvPr>
                <p14:cNvContentPartPr/>
                <p14:nvPr/>
              </p14:nvContentPartPr>
              <p14:xfrm>
                <a:off x="7085386" y="3697758"/>
                <a:ext cx="120960" cy="2570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A090B674-1A2A-7D98-7538-B8E22205125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076746" y="3688758"/>
                  <a:ext cx="1386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963FBD85-5B78-3D8E-0475-796C9BF8ECBE}"/>
                    </a:ext>
                  </a:extLst>
                </p14:cNvPr>
                <p14:cNvContentPartPr/>
                <p14:nvPr/>
              </p14:nvContentPartPr>
              <p14:xfrm>
                <a:off x="7235866" y="3735918"/>
                <a:ext cx="139680" cy="15228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963FBD85-5B78-3D8E-0475-796C9BF8ECB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227226" y="3727278"/>
                  <a:ext cx="1573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F590161C-5568-3AE5-19CC-1D501D153F36}"/>
                    </a:ext>
                  </a:extLst>
                </p14:cNvPr>
                <p14:cNvContentPartPr/>
                <p14:nvPr/>
              </p14:nvContentPartPr>
              <p14:xfrm>
                <a:off x="7448266" y="3671838"/>
                <a:ext cx="122760" cy="29520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F590161C-5568-3AE5-19CC-1D501D153F3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439626" y="3663198"/>
                  <a:ext cx="14040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DFE67E10-EE22-35E2-9F45-E4B73DC43EF4}"/>
              </a:ext>
            </a:extLst>
          </p:cNvPr>
          <p:cNvGrpSpPr/>
          <p:nvPr/>
        </p:nvGrpSpPr>
        <p:grpSpPr>
          <a:xfrm>
            <a:off x="6940252" y="3035094"/>
            <a:ext cx="1989360" cy="789120"/>
            <a:chOff x="6940306" y="2789838"/>
            <a:chExt cx="1989360" cy="78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266BDB94-5C53-962D-3072-FCF36F350DFA}"/>
                    </a:ext>
                  </a:extLst>
                </p14:cNvPr>
                <p14:cNvContentPartPr/>
                <p14:nvPr/>
              </p14:nvContentPartPr>
              <p14:xfrm>
                <a:off x="6940306" y="3256758"/>
                <a:ext cx="244800" cy="32220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266BDB94-5C53-962D-3072-FCF36F350DF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931306" y="3248118"/>
                  <a:ext cx="26244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BAF44B40-42EE-A486-160B-BF61993A2A8A}"/>
                    </a:ext>
                  </a:extLst>
                </p14:cNvPr>
                <p14:cNvContentPartPr/>
                <p14:nvPr/>
              </p14:nvContentPartPr>
              <p14:xfrm>
                <a:off x="7333066" y="3157038"/>
                <a:ext cx="426960" cy="21420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BAF44B40-42EE-A486-160B-BF61993A2A8A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324066" y="3148038"/>
                  <a:ext cx="4446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1528FFE9-AC57-2B13-F50A-986C00255023}"/>
                    </a:ext>
                  </a:extLst>
                </p14:cNvPr>
                <p14:cNvContentPartPr/>
                <p14:nvPr/>
              </p14:nvContentPartPr>
              <p14:xfrm>
                <a:off x="7516306" y="3147318"/>
                <a:ext cx="2520" cy="3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1528FFE9-AC57-2B13-F50A-986C00255023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507306" y="313867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75415C02-C9BF-A3C4-6333-394FE2823EC9}"/>
                    </a:ext>
                  </a:extLst>
                </p14:cNvPr>
                <p14:cNvContentPartPr/>
                <p14:nvPr/>
              </p14:nvContentPartPr>
              <p14:xfrm>
                <a:off x="7789546" y="3031398"/>
                <a:ext cx="100800" cy="24948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75415C02-C9BF-A3C4-6333-394FE2823EC9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780906" y="3022398"/>
                  <a:ext cx="11844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BF406624-3CE1-B1EC-8E57-988DD092D214}"/>
                    </a:ext>
                  </a:extLst>
                </p14:cNvPr>
                <p14:cNvContentPartPr/>
                <p14:nvPr/>
              </p14:nvContentPartPr>
              <p14:xfrm>
                <a:off x="7859746" y="3015558"/>
                <a:ext cx="455040" cy="23400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BF406624-3CE1-B1EC-8E57-988DD092D21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850746" y="3006558"/>
                  <a:ext cx="4726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E827220D-87DF-C6AF-C340-7ED1C560E506}"/>
                    </a:ext>
                  </a:extLst>
                </p14:cNvPr>
                <p14:cNvContentPartPr/>
                <p14:nvPr/>
              </p14:nvContentPartPr>
              <p14:xfrm>
                <a:off x="8023906" y="3041118"/>
                <a:ext cx="2520" cy="3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E827220D-87DF-C6AF-C340-7ED1C560E50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015266" y="303247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895C8B5B-CB15-5B28-9107-A29913AC72A4}"/>
                    </a:ext>
                  </a:extLst>
                </p14:cNvPr>
                <p14:cNvContentPartPr/>
                <p14:nvPr/>
              </p14:nvContentPartPr>
              <p14:xfrm>
                <a:off x="8280586" y="2937438"/>
                <a:ext cx="140400" cy="1911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895C8B5B-CB15-5B28-9107-A29913AC72A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271586" y="2928438"/>
                  <a:ext cx="1580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9D3345DF-AF51-F943-FE55-4C8F4B190E9A}"/>
                    </a:ext>
                  </a:extLst>
                </p14:cNvPr>
                <p14:cNvContentPartPr/>
                <p14:nvPr/>
              </p14:nvContentPartPr>
              <p14:xfrm>
                <a:off x="8535106" y="2873358"/>
                <a:ext cx="179640" cy="16776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9D3345DF-AF51-F943-FE55-4C8F4B190E9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526106" y="2864718"/>
                  <a:ext cx="1972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5B13B4D8-18F1-7EA8-4CDD-3EA1EE89D3D4}"/>
                    </a:ext>
                  </a:extLst>
                </p14:cNvPr>
                <p14:cNvContentPartPr/>
                <p14:nvPr/>
              </p14:nvContentPartPr>
              <p14:xfrm>
                <a:off x="8522146" y="2789838"/>
                <a:ext cx="2520" cy="252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5B13B4D8-18F1-7EA8-4CDD-3EA1EE89D3D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513506" y="2781198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8C975134-BDC3-26BE-54F6-B2E9539CD289}"/>
                    </a:ext>
                  </a:extLst>
                </p14:cNvPr>
                <p14:cNvContentPartPr/>
                <p14:nvPr/>
              </p14:nvContentPartPr>
              <p14:xfrm>
                <a:off x="8106346" y="3342438"/>
                <a:ext cx="176760" cy="1728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8C975134-BDC3-26BE-54F6-B2E9539CD28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097706" y="3333798"/>
                  <a:ext cx="194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8C538C95-B72F-CBEC-ADFF-77EB9EE0D291}"/>
                    </a:ext>
                  </a:extLst>
                </p14:cNvPr>
                <p14:cNvContentPartPr/>
                <p14:nvPr/>
              </p14:nvContentPartPr>
              <p14:xfrm>
                <a:off x="8345026" y="3063438"/>
                <a:ext cx="584640" cy="33192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8C538C95-B72F-CBEC-ADFF-77EB9EE0D29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336386" y="3054438"/>
                  <a:ext cx="6022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5A91B4F8-6094-769D-42BA-67AA2EB9A7D2}"/>
                    </a:ext>
                  </a:extLst>
                </p14:cNvPr>
                <p14:cNvContentPartPr/>
                <p14:nvPr/>
              </p14:nvContentPartPr>
              <p14:xfrm>
                <a:off x="8417746" y="3221118"/>
                <a:ext cx="124920" cy="10080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5A91B4F8-6094-769D-42BA-67AA2EB9A7D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409106" y="3212478"/>
                  <a:ext cx="1425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7D59D5A9-EC0D-0692-28F0-B163A6E2EE12}"/>
                    </a:ext>
                  </a:extLst>
                </p14:cNvPr>
                <p14:cNvContentPartPr/>
                <p14:nvPr/>
              </p14:nvContentPartPr>
              <p14:xfrm>
                <a:off x="8722306" y="3100518"/>
                <a:ext cx="83880" cy="2088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7D59D5A9-EC0D-0692-28F0-B163A6E2EE1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713306" y="3091518"/>
                  <a:ext cx="101520" cy="385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E93C8BDF-8260-E314-E8EE-16DB617F9060}"/>
              </a:ext>
            </a:extLst>
          </p:cNvPr>
          <p:cNvCxnSpPr/>
          <p:nvPr/>
        </p:nvCxnSpPr>
        <p:spPr bwMode="auto">
          <a:xfrm>
            <a:off x="5774980" y="1528309"/>
            <a:ext cx="140796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8EF0DD29-EAFE-7DAF-A18A-781F6D86A9BA}"/>
              </a:ext>
            </a:extLst>
          </p:cNvPr>
          <p:cNvGrpSpPr/>
          <p:nvPr/>
        </p:nvGrpSpPr>
        <p:grpSpPr>
          <a:xfrm>
            <a:off x="7221640" y="1363654"/>
            <a:ext cx="1058040" cy="295200"/>
            <a:chOff x="1909168" y="604625"/>
            <a:chExt cx="105804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CB205551-1DA1-5312-A513-431D66CC0A2D}"/>
                    </a:ext>
                  </a:extLst>
                </p14:cNvPr>
                <p14:cNvContentPartPr/>
                <p14:nvPr/>
              </p14:nvContentPartPr>
              <p14:xfrm>
                <a:off x="1909168" y="704345"/>
                <a:ext cx="219600" cy="195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735258-4681-9174-1291-9597CF4CDF1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00168" y="695705"/>
                  <a:ext cx="237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4296119A-AE80-0EE7-BD17-0F71D25D4F3E}"/>
                    </a:ext>
                  </a:extLst>
                </p14:cNvPr>
                <p14:cNvContentPartPr/>
                <p14:nvPr/>
              </p14:nvContentPartPr>
              <p14:xfrm>
                <a:off x="2109328" y="673745"/>
                <a:ext cx="60840" cy="13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A88B50D-BF28-FD6C-1E13-BC8436861B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00328" y="664745"/>
                  <a:ext cx="784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D3B79BF4-DDAC-A53B-8D29-EB8D45702EC3}"/>
                    </a:ext>
                  </a:extLst>
                </p14:cNvPr>
                <p14:cNvContentPartPr/>
                <p14:nvPr/>
              </p14:nvContentPartPr>
              <p14:xfrm>
                <a:off x="2213728" y="715865"/>
                <a:ext cx="799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365A30-A63B-1160-1537-BD6EAD440F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05088" y="70686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AD704F49-8FD5-B172-714E-F42323736054}"/>
                    </a:ext>
                  </a:extLst>
                </p14:cNvPr>
                <p14:cNvContentPartPr/>
                <p14:nvPr/>
              </p14:nvContentPartPr>
              <p14:xfrm>
                <a:off x="2237848" y="788945"/>
                <a:ext cx="5148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52D9D3-0DF6-A8A5-445D-534F1DE1E6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9208" y="779945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D8D338AD-34AD-D33C-184A-47DDF9F08F1E}"/>
                    </a:ext>
                  </a:extLst>
                </p14:cNvPr>
                <p14:cNvContentPartPr/>
                <p14:nvPr/>
              </p14:nvContentPartPr>
              <p14:xfrm>
                <a:off x="2413888" y="604625"/>
                <a:ext cx="108000" cy="25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59BA2D4-1476-56A6-0195-88F4F94301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05248" y="595985"/>
                  <a:ext cx="1256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41" name="Ink 540">
                  <a:extLst>
                    <a:ext uri="{FF2B5EF4-FFF2-40B4-BE49-F238E27FC236}">
                      <a16:creationId xmlns:a16="http://schemas.microsoft.com/office/drawing/2014/main" id="{CBC211EC-7435-1455-9757-58D263E17E32}"/>
                    </a:ext>
                  </a:extLst>
                </p14:cNvPr>
                <p14:cNvContentPartPr/>
                <p14:nvPr/>
              </p14:nvContentPartPr>
              <p14:xfrm>
                <a:off x="2612248" y="701105"/>
                <a:ext cx="32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F3CCC48-F48E-F7B3-4553-E8E3F0B683A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3608" y="692105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C7D76CFB-7F03-1250-1B9F-4E226263CD59}"/>
                    </a:ext>
                  </a:extLst>
                </p14:cNvPr>
                <p14:cNvContentPartPr/>
                <p14:nvPr/>
              </p14:nvContentPartPr>
              <p14:xfrm>
                <a:off x="2743288" y="669065"/>
                <a:ext cx="144360" cy="226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FFCC16-4A0C-222D-FEA0-9A81C4BAF5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34648" y="660425"/>
                  <a:ext cx="162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773E6F40-886A-F658-936D-497D1C44BBE4}"/>
                    </a:ext>
                  </a:extLst>
                </p14:cNvPr>
                <p14:cNvContentPartPr/>
                <p14:nvPr/>
              </p14:nvContentPartPr>
              <p14:xfrm>
                <a:off x="2785768" y="784265"/>
                <a:ext cx="18144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69BFCE-5F35-2AAC-11F7-796F9CC084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77128" y="775625"/>
                  <a:ext cx="1990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002ADB01-7A11-B942-C6C7-8F8B27D74AFA}"/>
              </a:ext>
            </a:extLst>
          </p:cNvPr>
          <p:cNvGrpSpPr/>
          <p:nvPr/>
        </p:nvGrpSpPr>
        <p:grpSpPr>
          <a:xfrm>
            <a:off x="5778872" y="1095475"/>
            <a:ext cx="2268000" cy="1336865"/>
            <a:chOff x="4651020" y="4337175"/>
            <a:chExt cx="2268000" cy="133686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3A17FB07-5886-A787-A35A-1CED4202FACA}"/>
                    </a:ext>
                  </a:extLst>
                </p14:cNvPr>
                <p14:cNvContentPartPr/>
                <p14:nvPr/>
              </p14:nvContentPartPr>
              <p14:xfrm>
                <a:off x="4745340" y="5519600"/>
                <a:ext cx="25632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D82E2617-FC0A-FC67-7D75-49A0A156315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736340" y="5510600"/>
                  <a:ext cx="27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2AA46F12-CB6B-0A14-CFC1-7C62181360EB}"/>
                    </a:ext>
                  </a:extLst>
                </p14:cNvPr>
                <p14:cNvContentPartPr/>
                <p14:nvPr/>
              </p14:nvContentPartPr>
              <p14:xfrm>
                <a:off x="4651020" y="5422040"/>
                <a:ext cx="360" cy="15840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655AE239-263D-054D-FB6F-AE564B61C4E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642020" y="5413040"/>
                  <a:ext cx="180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80084774-0E38-B559-EA89-B9E2CACD38D2}"/>
                    </a:ext>
                  </a:extLst>
                </p14:cNvPr>
                <p14:cNvContentPartPr/>
                <p14:nvPr/>
              </p14:nvContentPartPr>
              <p14:xfrm>
                <a:off x="5064300" y="5255720"/>
                <a:ext cx="241920" cy="36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8951186C-2B25-C602-B404-7898F6EBA4D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055313" y="5246720"/>
                  <a:ext cx="259534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94DDC074-EE11-CE1B-AFCE-8178452CB713}"/>
                    </a:ext>
                  </a:extLst>
                </p14:cNvPr>
                <p14:cNvContentPartPr/>
                <p14:nvPr/>
              </p14:nvContentPartPr>
              <p14:xfrm>
                <a:off x="5084820" y="5339240"/>
                <a:ext cx="188280" cy="14688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77703CC3-7F83-701F-819A-A4E02A2AB41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075820" y="5330240"/>
                  <a:ext cx="205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6FCFF1D2-0429-FD3A-032D-A34BB4246BC6}"/>
                    </a:ext>
                  </a:extLst>
                </p14:cNvPr>
                <p14:cNvContentPartPr/>
                <p14:nvPr/>
              </p14:nvContentPartPr>
              <p14:xfrm>
                <a:off x="5420340" y="4999400"/>
                <a:ext cx="360" cy="36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C77D8930-AA07-C163-8EF0-A70FDEC97C0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11340" y="4990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50" name="Ink 549">
                  <a:extLst>
                    <a:ext uri="{FF2B5EF4-FFF2-40B4-BE49-F238E27FC236}">
                      <a16:creationId xmlns:a16="http://schemas.microsoft.com/office/drawing/2014/main" id="{3772E558-F2BA-844D-8FE4-7BBD2E7CAA3E}"/>
                    </a:ext>
                  </a:extLst>
                </p14:cNvPr>
                <p14:cNvContentPartPr/>
                <p14:nvPr/>
              </p14:nvContentPartPr>
              <p14:xfrm>
                <a:off x="5420340" y="4908320"/>
                <a:ext cx="30384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5FCEC11B-C6F0-47E2-196C-1CA16D9B970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411340" y="4899320"/>
                  <a:ext cx="32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70D09699-E11B-A044-FF11-86242BDAE6D5}"/>
                    </a:ext>
                  </a:extLst>
                </p14:cNvPr>
                <p14:cNvContentPartPr/>
                <p14:nvPr/>
              </p14:nvContentPartPr>
              <p14:xfrm>
                <a:off x="5407020" y="4999040"/>
                <a:ext cx="90360" cy="154080"/>
              </p14:xfrm>
            </p:contentPart>
          </mc:Choice>
          <mc:Fallback xmlns="">
            <p:pic>
              <p:nvPicPr>
                <p:cNvPr id="504" name="Ink 503">
                  <a:extLst>
                    <a:ext uri="{FF2B5EF4-FFF2-40B4-BE49-F238E27FC236}">
                      <a16:creationId xmlns:a16="http://schemas.microsoft.com/office/drawing/2014/main" id="{332F9B6F-97C5-A5B8-9D02-BE429EB7FF8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5398020" y="4990040"/>
                  <a:ext cx="10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841055EC-E447-74E0-C0ED-2680832161E8}"/>
                    </a:ext>
                  </a:extLst>
                </p14:cNvPr>
                <p14:cNvContentPartPr/>
                <p14:nvPr/>
              </p14:nvContentPartPr>
              <p14:xfrm>
                <a:off x="5558940" y="5076800"/>
                <a:ext cx="360" cy="36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75CD658F-B7AB-8816-A602-F730914BA8B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549940" y="50678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8DD86DAC-5B66-F0A1-F927-8BD4A9DC8588}"/>
                    </a:ext>
                  </a:extLst>
                </p14:cNvPr>
                <p14:cNvContentPartPr/>
                <p14:nvPr/>
              </p14:nvContentPartPr>
              <p14:xfrm>
                <a:off x="5657220" y="5026760"/>
                <a:ext cx="81000" cy="1522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1D49D44-043D-61ED-5CBB-20C36462211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648260" y="5017760"/>
                  <a:ext cx="98562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921E644A-970D-0A79-28E0-3DB6663431BD}"/>
                    </a:ext>
                  </a:extLst>
                </p14:cNvPr>
                <p14:cNvContentPartPr/>
                <p14:nvPr/>
              </p14:nvContentPartPr>
              <p14:xfrm>
                <a:off x="5871060" y="4671440"/>
                <a:ext cx="254160" cy="864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91B054E9-1673-2419-0882-2D9824DC45C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862060" y="4662440"/>
                  <a:ext cx="271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623202A1-6A5B-CC55-44F1-5BA489DFB1FB}"/>
                    </a:ext>
                  </a:extLst>
                </p14:cNvPr>
                <p14:cNvContentPartPr/>
                <p14:nvPr/>
              </p14:nvContentPartPr>
              <p14:xfrm>
                <a:off x="5975820" y="4337175"/>
                <a:ext cx="181440" cy="12276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7B19E525-9D2C-BA02-A744-E95F0C86CF1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966820" y="4328175"/>
                  <a:ext cx="1990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17FB638D-009B-325B-32B9-6FAB5593BC5A}"/>
                    </a:ext>
                  </a:extLst>
                </p14:cNvPr>
                <p14:cNvContentPartPr/>
                <p14:nvPr/>
              </p14:nvContentPartPr>
              <p14:xfrm>
                <a:off x="6146820" y="4337175"/>
                <a:ext cx="360" cy="27324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61E67030-2886-F61B-3035-FA835AE81D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37820" y="4328175"/>
                  <a:ext cx="18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557" name="Ink 556">
                  <a:extLst>
                    <a:ext uri="{FF2B5EF4-FFF2-40B4-BE49-F238E27FC236}">
                      <a16:creationId xmlns:a16="http://schemas.microsoft.com/office/drawing/2014/main" id="{20CB8770-5C09-E89E-A6E5-9DE76BE3B72C}"/>
                    </a:ext>
                  </a:extLst>
                </p14:cNvPr>
                <p14:cNvContentPartPr/>
                <p14:nvPr/>
              </p14:nvContentPartPr>
              <p14:xfrm>
                <a:off x="6444900" y="5673680"/>
                <a:ext cx="316440" cy="3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70CBAC91-B0E7-C0EA-CEBB-7A8F743DB6B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435900" y="5664680"/>
                  <a:ext cx="33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58" name="Ink 557">
                  <a:extLst>
                    <a:ext uri="{FF2B5EF4-FFF2-40B4-BE49-F238E27FC236}">
                      <a16:creationId xmlns:a16="http://schemas.microsoft.com/office/drawing/2014/main" id="{2DF72A5D-0BE2-D108-18E5-7789A67DCE72}"/>
                    </a:ext>
                  </a:extLst>
                </p14:cNvPr>
                <p14:cNvContentPartPr/>
                <p14:nvPr/>
              </p14:nvContentPartPr>
              <p14:xfrm>
                <a:off x="6534540" y="5442560"/>
                <a:ext cx="88200" cy="12708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97290D97-9075-68E0-DB41-8CA80A38CB9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525540" y="5433560"/>
                  <a:ext cx="1058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726FA071-350F-5FFF-CAAA-C07E49BC983E}"/>
                    </a:ext>
                  </a:extLst>
                </p14:cNvPr>
                <p14:cNvContentPartPr/>
                <p14:nvPr/>
              </p14:nvContentPartPr>
              <p14:xfrm>
                <a:off x="6703380" y="5499800"/>
                <a:ext cx="3240" cy="360"/>
              </p14:xfrm>
            </p:contentPart>
          </mc:Choice>
          <mc:Fallback xmlns="">
            <p:pic>
              <p:nvPicPr>
                <p:cNvPr id="514" name="Ink 513">
                  <a:extLst>
                    <a:ext uri="{FF2B5EF4-FFF2-40B4-BE49-F238E27FC236}">
                      <a16:creationId xmlns:a16="http://schemas.microsoft.com/office/drawing/2014/main" id="{15CDFE48-78A7-C578-4723-4550300C361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95280" y="5490800"/>
                  <a:ext cx="1911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BEEFA26C-11B1-9B3E-1B99-37A3E9499D45}"/>
                    </a:ext>
                  </a:extLst>
                </p14:cNvPr>
                <p14:cNvContentPartPr/>
                <p14:nvPr/>
              </p14:nvContentPartPr>
              <p14:xfrm>
                <a:off x="6724260" y="5400440"/>
                <a:ext cx="194760" cy="23328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39C91DF5-E06B-FF13-2024-BF6FDF9F125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15260" y="5391440"/>
                  <a:ext cx="2124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561" name="Ink 560">
                  <a:extLst>
                    <a:ext uri="{FF2B5EF4-FFF2-40B4-BE49-F238E27FC236}">
                      <a16:creationId xmlns:a16="http://schemas.microsoft.com/office/drawing/2014/main" id="{60757F72-3F09-14A6-DB8C-80FF701422FB}"/>
                    </a:ext>
                  </a:extLst>
                </p14:cNvPr>
                <p14:cNvContentPartPr/>
                <p14:nvPr/>
              </p14:nvContentPartPr>
              <p14:xfrm>
                <a:off x="6552180" y="5466320"/>
                <a:ext cx="10800" cy="7632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D932EC7E-B142-A05A-C894-760776013E3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543180" y="5457320"/>
                  <a:ext cx="28440" cy="93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1" name="Rectangle 340">
            <a:extLst>
              <a:ext uri="{FF2B5EF4-FFF2-40B4-BE49-F238E27FC236}">
                <a16:creationId xmlns:a16="http://schemas.microsoft.com/office/drawing/2014/main" id="{5D030EE2-AB9F-8EE6-EB37-D2E4A6F69596}"/>
              </a:ext>
            </a:extLst>
          </p:cNvPr>
          <p:cNvSpPr/>
          <p:nvPr/>
        </p:nvSpPr>
        <p:spPr>
          <a:xfrm>
            <a:off x="90599" y="402221"/>
            <a:ext cx="2979102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A07A9BE6-B484-0F92-2E21-0D16930FD8DB}"/>
              </a:ext>
            </a:extLst>
          </p:cNvPr>
          <p:cNvSpPr/>
          <p:nvPr/>
        </p:nvSpPr>
        <p:spPr>
          <a:xfrm>
            <a:off x="5170027" y="423197"/>
            <a:ext cx="3455877" cy="2332638"/>
          </a:xfrm>
          <a:prstGeom prst="rect">
            <a:avLst/>
          </a:prstGeom>
          <a:solidFill>
            <a:schemeClr val="accent1">
              <a:alpha val="19184"/>
            </a:schemeClr>
          </a:solidFill>
          <a:ln w="38100" cmpd="sng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99F39981-7570-63A8-7975-FE03392CBAF3}"/>
              </a:ext>
            </a:extLst>
          </p:cNvPr>
          <p:cNvGrpSpPr/>
          <p:nvPr/>
        </p:nvGrpSpPr>
        <p:grpSpPr>
          <a:xfrm>
            <a:off x="340648" y="589145"/>
            <a:ext cx="2520000" cy="1469880"/>
            <a:chOff x="340648" y="589145"/>
            <a:chExt cx="2520000" cy="1469880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4A52256D-AAC8-901F-9384-AE659411EDD3}"/>
                </a:ext>
              </a:extLst>
            </p:cNvPr>
            <p:cNvGrpSpPr/>
            <p:nvPr/>
          </p:nvGrpSpPr>
          <p:grpSpPr>
            <a:xfrm>
              <a:off x="340648" y="1726745"/>
              <a:ext cx="260640" cy="177840"/>
              <a:chOff x="340648" y="1726745"/>
              <a:chExt cx="260640" cy="177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14:cNvPr>
                  <p14:cNvContentPartPr/>
                  <p14:nvPr/>
                </p14:nvContentPartPr>
                <p14:xfrm>
                  <a:off x="340648" y="1904225"/>
                  <a:ext cx="260640" cy="360"/>
                </p14:xfrm>
              </p:contentPart>
            </mc:Choice>
            <mc:Fallback xmlns="">
              <p:pic>
                <p:nvPicPr>
                  <p:cNvPr id="343" name="Ink 342">
                    <a:extLst>
                      <a:ext uri="{FF2B5EF4-FFF2-40B4-BE49-F238E27FC236}">
                        <a16:creationId xmlns:a16="http://schemas.microsoft.com/office/drawing/2014/main" id="{25770A6E-35EC-BA78-A5BC-402C97E383A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332008" y="1895225"/>
                    <a:ext cx="27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14:cNvPr>
                  <p14:cNvContentPartPr/>
                  <p14:nvPr/>
                </p14:nvContentPartPr>
                <p14:xfrm>
                  <a:off x="360808" y="1726745"/>
                  <a:ext cx="160560" cy="133920"/>
                </p14:xfrm>
              </p:contentPart>
            </mc:Choice>
            <mc:Fallback xmlns="">
              <p:pic>
                <p:nvPicPr>
                  <p:cNvPr id="344" name="Ink 343">
                    <a:extLst>
                      <a:ext uri="{FF2B5EF4-FFF2-40B4-BE49-F238E27FC236}">
                        <a16:creationId xmlns:a16="http://schemas.microsoft.com/office/drawing/2014/main" id="{96F2C34F-8C5A-3EA7-D6FB-5BD4732DAFB5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352168" y="1717745"/>
                    <a:ext cx="17820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687D928D-FFE0-4BB1-4DBB-B1BA18F07D79}"/>
                </a:ext>
              </a:extLst>
            </p:cNvPr>
            <p:cNvGrpSpPr/>
            <p:nvPr/>
          </p:nvGrpSpPr>
          <p:grpSpPr>
            <a:xfrm>
              <a:off x="737368" y="1596065"/>
              <a:ext cx="256680" cy="154080"/>
              <a:chOff x="737368" y="1596065"/>
              <a:chExt cx="256680" cy="15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14:cNvPr>
                  <p14:cNvContentPartPr/>
                  <p14:nvPr/>
                </p14:nvContentPartPr>
                <p14:xfrm>
                  <a:off x="737368" y="1729985"/>
                  <a:ext cx="256680" cy="20160"/>
                </p14:xfrm>
              </p:contentPart>
            </mc:Choice>
            <mc:Fallback xmlns="">
              <p:pic>
                <p:nvPicPr>
                  <p:cNvPr id="346" name="Ink 345">
                    <a:extLst>
                      <a:ext uri="{FF2B5EF4-FFF2-40B4-BE49-F238E27FC236}">
                        <a16:creationId xmlns:a16="http://schemas.microsoft.com/office/drawing/2014/main" id="{78F4DDBD-D56F-5C28-5510-68ABCD08E00D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28368" y="1720985"/>
                    <a:ext cx="27432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14:cNvPr>
                  <p14:cNvContentPartPr/>
                  <p14:nvPr/>
                </p14:nvContentPartPr>
                <p14:xfrm>
                  <a:off x="803248" y="1596065"/>
                  <a:ext cx="133560" cy="14112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1CB4089F-8D89-64E8-7BAD-9432AB1398A8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794608" y="1587425"/>
                    <a:ext cx="15120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DFC3AECC-BC4E-2DC6-DF6F-169A6FBE9619}"/>
                </a:ext>
              </a:extLst>
            </p:cNvPr>
            <p:cNvGrpSpPr/>
            <p:nvPr/>
          </p:nvGrpSpPr>
          <p:grpSpPr>
            <a:xfrm>
              <a:off x="1027888" y="981905"/>
              <a:ext cx="398520" cy="284040"/>
              <a:chOff x="1027888" y="981905"/>
              <a:chExt cx="398520" cy="28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14:cNvPr>
                  <p14:cNvContentPartPr/>
                  <p14:nvPr/>
                </p14:nvContentPartPr>
                <p14:xfrm>
                  <a:off x="1088368" y="1265585"/>
                  <a:ext cx="338040" cy="36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F49BA1D1-2BFF-86C3-AFDD-BD845F569498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1079368" y="1256945"/>
                    <a:ext cx="35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14:cNvPr>
                  <p14:cNvContentPartPr/>
                  <p14:nvPr/>
                </p14:nvContentPartPr>
                <p14:xfrm>
                  <a:off x="1027888" y="981905"/>
                  <a:ext cx="101880" cy="233280"/>
                </p14:xfrm>
              </p:contentPart>
            </mc:Choice>
            <mc:Fallback xmlns="">
              <p:pic>
                <p:nvPicPr>
                  <p:cNvPr id="350" name="Ink 349">
                    <a:extLst>
                      <a:ext uri="{FF2B5EF4-FFF2-40B4-BE49-F238E27FC236}">
                        <a16:creationId xmlns:a16="http://schemas.microsoft.com/office/drawing/2014/main" id="{CE14AEE5-BE95-D071-CEF2-6F66EEAC92AC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1019248" y="973265"/>
                    <a:ext cx="1195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14:cNvPr>
                  <p14:cNvContentPartPr/>
                  <p14:nvPr/>
                </p14:nvContentPartPr>
                <p14:xfrm>
                  <a:off x="1196008" y="1153265"/>
                  <a:ext cx="360" cy="360"/>
                </p14:xfrm>
              </p:contentPart>
            </mc:Choice>
            <mc:Fallback xmlns="">
              <p:pic>
                <p:nvPicPr>
                  <p:cNvPr id="351" name="Ink 350">
                    <a:extLst>
                      <a:ext uri="{FF2B5EF4-FFF2-40B4-BE49-F238E27FC236}">
                        <a16:creationId xmlns:a16="http://schemas.microsoft.com/office/drawing/2014/main" id="{81D91F83-6E1D-0FCB-0484-4434C73809B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1187008" y="114462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14:cNvPr>
                  <p14:cNvContentPartPr/>
                  <p14:nvPr/>
                </p14:nvContentPartPr>
                <p14:xfrm>
                  <a:off x="1299328" y="1018985"/>
                  <a:ext cx="81360" cy="177120"/>
                </p14:xfrm>
              </p:contentPart>
            </mc:Choice>
            <mc:Fallback xmlns="">
              <p:pic>
                <p:nvPicPr>
                  <p:cNvPr id="352" name="Ink 351">
                    <a:extLst>
                      <a:ext uri="{FF2B5EF4-FFF2-40B4-BE49-F238E27FC236}">
                        <a16:creationId xmlns:a16="http://schemas.microsoft.com/office/drawing/2014/main" id="{5A610A90-3567-AAA0-BFE9-0096BCC7C305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1290328" y="1010345"/>
                    <a:ext cx="99000" cy="1947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14:cNvPr>
                <p14:cNvContentPartPr/>
                <p14:nvPr/>
              </p14:nvContentPartPr>
              <p14:xfrm>
                <a:off x="1606048" y="864545"/>
                <a:ext cx="264960" cy="3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D855FAAE-EC47-B597-0175-C61D38565AD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597408" y="855905"/>
                  <a:ext cx="28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14:cNvPr>
                <p14:cNvContentPartPr/>
                <p14:nvPr/>
              </p14:nvContentPartPr>
              <p14:xfrm>
                <a:off x="1652488" y="589145"/>
                <a:ext cx="164520" cy="176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4021A960-30A5-DF0A-FC6A-2357A12C860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643848" y="580145"/>
                  <a:ext cx="182160" cy="194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43E0984A-9B53-700C-D775-3A9BF37DFDB0}"/>
                </a:ext>
              </a:extLst>
            </p:cNvPr>
            <p:cNvGrpSpPr/>
            <p:nvPr/>
          </p:nvGrpSpPr>
          <p:grpSpPr>
            <a:xfrm>
              <a:off x="2127688" y="1885505"/>
              <a:ext cx="732960" cy="173520"/>
              <a:chOff x="2127688" y="1885505"/>
              <a:chExt cx="732960" cy="173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14:cNvPr>
                  <p14:cNvContentPartPr/>
                  <p14:nvPr/>
                </p14:nvContentPartPr>
                <p14:xfrm>
                  <a:off x="2127688" y="1921505"/>
                  <a:ext cx="360" cy="360"/>
                </p14:xfrm>
              </p:contentPart>
            </mc:Choice>
            <mc:Fallback xmlns="">
              <p:pic>
                <p:nvPicPr>
                  <p:cNvPr id="361" name="Ink 360">
                    <a:extLst>
                      <a:ext uri="{FF2B5EF4-FFF2-40B4-BE49-F238E27FC236}">
                        <a16:creationId xmlns:a16="http://schemas.microsoft.com/office/drawing/2014/main" id="{3D16D6B9-5A99-E5DA-17A5-9A797EB30CFE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2119048" y="19128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14:cNvPr>
                  <p14:cNvContentPartPr/>
                  <p14:nvPr/>
                </p14:nvContentPartPr>
                <p14:xfrm>
                  <a:off x="2175208" y="2005025"/>
                  <a:ext cx="315720" cy="360"/>
                </p14:xfrm>
              </p:contentPart>
            </mc:Choice>
            <mc:Fallback xmlns="">
              <p:pic>
                <p:nvPicPr>
                  <p:cNvPr id="363" name="Ink 362">
                    <a:extLst>
                      <a:ext uri="{FF2B5EF4-FFF2-40B4-BE49-F238E27FC236}">
                        <a16:creationId xmlns:a16="http://schemas.microsoft.com/office/drawing/2014/main" id="{54ACAE0C-1EB3-18E4-A74E-93C42B923168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2166208" y="1996025"/>
                    <a:ext cx="33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14:cNvPr>
                  <p14:cNvContentPartPr/>
                  <p14:nvPr/>
                </p14:nvContentPartPr>
                <p14:xfrm>
                  <a:off x="2615128" y="1888385"/>
                  <a:ext cx="360" cy="1429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449287AC-170D-0002-946F-25538BB76FCF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2606488" y="1879385"/>
                    <a:ext cx="18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14:cNvPr>
                  <p14:cNvContentPartPr/>
                  <p14:nvPr/>
                </p14:nvContentPartPr>
                <p14:xfrm>
                  <a:off x="2675608" y="1963265"/>
                  <a:ext cx="3240" cy="3240"/>
                </p14:xfrm>
              </p:contentPart>
            </mc:Choice>
            <mc:Fallback xmlns="">
              <p:pic>
                <p:nvPicPr>
                  <p:cNvPr id="389" name="Ink 388">
                    <a:extLst>
                      <a:ext uri="{FF2B5EF4-FFF2-40B4-BE49-F238E27FC236}">
                        <a16:creationId xmlns:a16="http://schemas.microsoft.com/office/drawing/2014/main" id="{351CD90E-A653-9DAF-6B12-4CFFE1C3A93D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2666968" y="1954625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14:cNvPr>
                  <p14:cNvContentPartPr/>
                  <p14:nvPr/>
                </p14:nvContentPartPr>
                <p14:xfrm>
                  <a:off x="2770648" y="1885505"/>
                  <a:ext cx="90000" cy="17352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2508AB3E-B680-E4C6-007C-C3EDADC2E5B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2761648" y="1876505"/>
                    <a:ext cx="107640" cy="191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205518D-044E-D418-BF18-A54A7F5B3466}"/>
              </a:ext>
            </a:extLst>
          </p:cNvPr>
          <p:cNvGrpSpPr/>
          <p:nvPr/>
        </p:nvGrpSpPr>
        <p:grpSpPr>
          <a:xfrm>
            <a:off x="5735968" y="667985"/>
            <a:ext cx="2678040" cy="1441080"/>
            <a:chOff x="5735968" y="667985"/>
            <a:chExt cx="2678040" cy="1441080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A25192CF-DF39-BA92-C199-B3BD5D39F5AF}"/>
                </a:ext>
              </a:extLst>
            </p:cNvPr>
            <p:cNvGrpSpPr/>
            <p:nvPr/>
          </p:nvGrpSpPr>
          <p:grpSpPr>
            <a:xfrm>
              <a:off x="5735968" y="1844105"/>
              <a:ext cx="379440" cy="261720"/>
              <a:chOff x="5735968" y="1844105"/>
              <a:chExt cx="379440" cy="261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395" name="Ink 394">
                    <a:extLst>
                      <a:ext uri="{FF2B5EF4-FFF2-40B4-BE49-F238E27FC236}">
                        <a16:creationId xmlns:a16="http://schemas.microsoft.com/office/drawing/2014/main" id="{89FFA892-87CA-3B53-DE1D-09FC919E70D5}"/>
                      </a:ext>
                    </a:extLst>
                  </p14:cNvPr>
                  <p14:cNvContentPartPr/>
                  <p14:nvPr/>
                </p14:nvContentPartPr>
                <p14:xfrm>
                  <a:off x="5838568" y="2022305"/>
                  <a:ext cx="276840" cy="12960"/>
                </p14:xfrm>
              </p:contentPart>
            </mc:Choice>
            <mc:Fallback xmlns="">
              <p:pic>
                <p:nvPicPr>
                  <p:cNvPr id="395" name="Ink 394">
                    <a:extLst>
                      <a:ext uri="{FF2B5EF4-FFF2-40B4-BE49-F238E27FC236}">
                        <a16:creationId xmlns:a16="http://schemas.microsoft.com/office/drawing/2014/main" id="{89FFA892-87CA-3B53-DE1D-09FC919E70D5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829568" y="2013305"/>
                    <a:ext cx="29448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396" name="Ink 395">
                    <a:extLst>
                      <a:ext uri="{FF2B5EF4-FFF2-40B4-BE49-F238E27FC236}">
                        <a16:creationId xmlns:a16="http://schemas.microsoft.com/office/drawing/2014/main" id="{F118AF64-8A30-55B4-A16E-120D8CD97263}"/>
                      </a:ext>
                    </a:extLst>
                  </p14:cNvPr>
                  <p14:cNvContentPartPr/>
                  <p14:nvPr/>
                </p14:nvContentPartPr>
                <p14:xfrm>
                  <a:off x="5735968" y="1859225"/>
                  <a:ext cx="360" cy="146160"/>
                </p14:xfrm>
              </p:contentPart>
            </mc:Choice>
            <mc:Fallback xmlns="">
              <p:pic>
                <p:nvPicPr>
                  <p:cNvPr id="396" name="Ink 395">
                    <a:extLst>
                      <a:ext uri="{FF2B5EF4-FFF2-40B4-BE49-F238E27FC236}">
                        <a16:creationId xmlns:a16="http://schemas.microsoft.com/office/drawing/2014/main" id="{F118AF64-8A30-55B4-A16E-120D8CD97263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5726968" y="1850225"/>
                    <a:ext cx="18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397" name="Ink 396">
                    <a:extLst>
                      <a:ext uri="{FF2B5EF4-FFF2-40B4-BE49-F238E27FC236}">
                        <a16:creationId xmlns:a16="http://schemas.microsoft.com/office/drawing/2014/main" id="{10B1FCBD-FE64-2347-6BF0-8DBFD26B7AA1}"/>
                      </a:ext>
                    </a:extLst>
                  </p14:cNvPr>
                  <p14:cNvContentPartPr/>
                  <p14:nvPr/>
                </p14:nvContentPartPr>
                <p14:xfrm>
                  <a:off x="5805808" y="1945985"/>
                  <a:ext cx="360" cy="360"/>
                </p14:xfrm>
              </p:contentPart>
            </mc:Choice>
            <mc:Fallback xmlns="">
              <p:pic>
                <p:nvPicPr>
                  <p:cNvPr id="397" name="Ink 396">
                    <a:extLst>
                      <a:ext uri="{FF2B5EF4-FFF2-40B4-BE49-F238E27FC236}">
                        <a16:creationId xmlns:a16="http://schemas.microsoft.com/office/drawing/2014/main" id="{10B1FCBD-FE64-2347-6BF0-8DBFD26B7AA1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5797168" y="19369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398" name="Ink 397">
                    <a:extLst>
                      <a:ext uri="{FF2B5EF4-FFF2-40B4-BE49-F238E27FC236}">
                        <a16:creationId xmlns:a16="http://schemas.microsoft.com/office/drawing/2014/main" id="{64891778-45D1-D3DF-6398-0B11309237FF}"/>
                      </a:ext>
                    </a:extLst>
                  </p14:cNvPr>
                  <p14:cNvContentPartPr/>
                  <p14:nvPr/>
                </p14:nvContentPartPr>
                <p14:xfrm>
                  <a:off x="5826688" y="1844105"/>
                  <a:ext cx="138960" cy="261720"/>
                </p14:xfrm>
              </p:contentPart>
            </mc:Choice>
            <mc:Fallback xmlns="">
              <p:pic>
                <p:nvPicPr>
                  <p:cNvPr id="398" name="Ink 397">
                    <a:extLst>
                      <a:ext uri="{FF2B5EF4-FFF2-40B4-BE49-F238E27FC236}">
                        <a16:creationId xmlns:a16="http://schemas.microsoft.com/office/drawing/2014/main" id="{64891778-45D1-D3DF-6398-0B11309237FF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5817688" y="1835465"/>
                    <a:ext cx="15660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399" name="Ink 398">
                    <a:extLst>
                      <a:ext uri="{FF2B5EF4-FFF2-40B4-BE49-F238E27FC236}">
                        <a16:creationId xmlns:a16="http://schemas.microsoft.com/office/drawing/2014/main" id="{00ED901D-133A-FA87-1E74-94132C5E9C11}"/>
                      </a:ext>
                    </a:extLst>
                  </p14:cNvPr>
                  <p14:cNvContentPartPr/>
                  <p14:nvPr/>
                </p14:nvContentPartPr>
                <p14:xfrm>
                  <a:off x="5829928" y="1908185"/>
                  <a:ext cx="3600" cy="3240"/>
                </p14:xfrm>
              </p:contentPart>
            </mc:Choice>
            <mc:Fallback xmlns="">
              <p:pic>
                <p:nvPicPr>
                  <p:cNvPr id="399" name="Ink 398">
                    <a:extLst>
                      <a:ext uri="{FF2B5EF4-FFF2-40B4-BE49-F238E27FC236}">
                        <a16:creationId xmlns:a16="http://schemas.microsoft.com/office/drawing/2014/main" id="{00ED901D-133A-FA87-1E74-94132C5E9C11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5821288" y="1899185"/>
                    <a:ext cx="2124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D20C8EC5-4B2E-7DD7-4060-F93766CE3D41}"/>
                </a:ext>
              </a:extLst>
            </p:cNvPr>
            <p:cNvGrpSpPr/>
            <p:nvPr/>
          </p:nvGrpSpPr>
          <p:grpSpPr>
            <a:xfrm>
              <a:off x="5991928" y="1636745"/>
              <a:ext cx="411480" cy="128880"/>
              <a:chOff x="5991928" y="1636745"/>
              <a:chExt cx="411480" cy="12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401" name="Ink 400">
                    <a:extLst>
                      <a:ext uri="{FF2B5EF4-FFF2-40B4-BE49-F238E27FC236}">
                        <a16:creationId xmlns:a16="http://schemas.microsoft.com/office/drawing/2014/main" id="{0206B16C-F122-2CC9-6FAA-E203C49F2584}"/>
                      </a:ext>
                    </a:extLst>
                  </p14:cNvPr>
                  <p14:cNvContentPartPr/>
                  <p14:nvPr/>
                </p14:nvContentPartPr>
                <p14:xfrm>
                  <a:off x="6203248" y="1762745"/>
                  <a:ext cx="200160" cy="360"/>
                </p14:xfrm>
              </p:contentPart>
            </mc:Choice>
            <mc:Fallback xmlns="">
              <p:pic>
                <p:nvPicPr>
                  <p:cNvPr id="401" name="Ink 400">
                    <a:extLst>
                      <a:ext uri="{FF2B5EF4-FFF2-40B4-BE49-F238E27FC236}">
                        <a16:creationId xmlns:a16="http://schemas.microsoft.com/office/drawing/2014/main" id="{0206B16C-F122-2CC9-6FAA-E203C49F2584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6194608" y="1753745"/>
                    <a:ext cx="217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73F35BA6-95DD-62F2-D9F0-81E68F0E98F2}"/>
                      </a:ext>
                    </a:extLst>
                  </p14:cNvPr>
                  <p14:cNvContentPartPr/>
                  <p14:nvPr/>
                </p14:nvContentPartPr>
                <p14:xfrm>
                  <a:off x="5991928" y="1637825"/>
                  <a:ext cx="56520" cy="8928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73F35BA6-95DD-62F2-D9F0-81E68F0E98F2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5982928" y="1629185"/>
                    <a:ext cx="74160" cy="10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403" name="Ink 402">
                    <a:extLst>
                      <a:ext uri="{FF2B5EF4-FFF2-40B4-BE49-F238E27FC236}">
                        <a16:creationId xmlns:a16="http://schemas.microsoft.com/office/drawing/2014/main" id="{D93338CE-1CAB-B894-58E3-CD09F3E5646E}"/>
                      </a:ext>
                    </a:extLst>
                  </p14:cNvPr>
                  <p14:cNvContentPartPr/>
                  <p14:nvPr/>
                </p14:nvContentPartPr>
                <p14:xfrm>
                  <a:off x="6124408" y="1656545"/>
                  <a:ext cx="3240" cy="3600"/>
                </p14:xfrm>
              </p:contentPart>
            </mc:Choice>
            <mc:Fallback xmlns="">
              <p:pic>
                <p:nvPicPr>
                  <p:cNvPr id="403" name="Ink 402">
                    <a:extLst>
                      <a:ext uri="{FF2B5EF4-FFF2-40B4-BE49-F238E27FC236}">
                        <a16:creationId xmlns:a16="http://schemas.microsoft.com/office/drawing/2014/main" id="{D93338CE-1CAB-B894-58E3-CD09F3E5646E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6115768" y="1647545"/>
                    <a:ext cx="208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404" name="Ink 403">
                    <a:extLst>
                      <a:ext uri="{FF2B5EF4-FFF2-40B4-BE49-F238E27FC236}">
                        <a16:creationId xmlns:a16="http://schemas.microsoft.com/office/drawing/2014/main" id="{29000E85-7E4F-443F-21FD-FF68BF5C3F94}"/>
                      </a:ext>
                    </a:extLst>
                  </p14:cNvPr>
                  <p14:cNvContentPartPr/>
                  <p14:nvPr/>
                </p14:nvContentPartPr>
                <p14:xfrm>
                  <a:off x="6167968" y="1636745"/>
                  <a:ext cx="108360" cy="128880"/>
                </p14:xfrm>
              </p:contentPart>
            </mc:Choice>
            <mc:Fallback xmlns="">
              <p:pic>
                <p:nvPicPr>
                  <p:cNvPr id="404" name="Ink 403">
                    <a:extLst>
                      <a:ext uri="{FF2B5EF4-FFF2-40B4-BE49-F238E27FC236}">
                        <a16:creationId xmlns:a16="http://schemas.microsoft.com/office/drawing/2014/main" id="{29000E85-7E4F-443F-21FD-FF68BF5C3F94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158968" y="1628105"/>
                    <a:ext cx="126000" cy="14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C635F08D-0CC9-49A9-884D-5950CBEFF57F}"/>
                </a:ext>
              </a:extLst>
            </p:cNvPr>
            <p:cNvGrpSpPr/>
            <p:nvPr/>
          </p:nvGrpSpPr>
          <p:grpSpPr>
            <a:xfrm>
              <a:off x="6496288" y="1093145"/>
              <a:ext cx="361800" cy="281880"/>
              <a:chOff x="6496288" y="1093145"/>
              <a:chExt cx="361800" cy="28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406" name="Ink 405">
                    <a:extLst>
                      <a:ext uri="{FF2B5EF4-FFF2-40B4-BE49-F238E27FC236}">
                        <a16:creationId xmlns:a16="http://schemas.microsoft.com/office/drawing/2014/main" id="{5D3B616F-69AE-5B04-8BA7-E5EFDCECC0C7}"/>
                      </a:ext>
                    </a:extLst>
                  </p14:cNvPr>
                  <p14:cNvContentPartPr/>
                  <p14:nvPr/>
                </p14:nvContentPartPr>
                <p14:xfrm>
                  <a:off x="6533368" y="1344425"/>
                  <a:ext cx="271440" cy="30600"/>
                </p14:xfrm>
              </p:contentPart>
            </mc:Choice>
            <mc:Fallback xmlns="">
              <p:pic>
                <p:nvPicPr>
                  <p:cNvPr id="406" name="Ink 405">
                    <a:extLst>
                      <a:ext uri="{FF2B5EF4-FFF2-40B4-BE49-F238E27FC236}">
                        <a16:creationId xmlns:a16="http://schemas.microsoft.com/office/drawing/2014/main" id="{5D3B616F-69AE-5B04-8BA7-E5EFDCECC0C7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6524728" y="1335425"/>
                    <a:ext cx="28908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407" name="Ink 406">
                    <a:extLst>
                      <a:ext uri="{FF2B5EF4-FFF2-40B4-BE49-F238E27FC236}">
                        <a16:creationId xmlns:a16="http://schemas.microsoft.com/office/drawing/2014/main" id="{02FB3CA2-3844-FAC1-5507-E6A7F796E568}"/>
                      </a:ext>
                    </a:extLst>
                  </p14:cNvPr>
                  <p14:cNvContentPartPr/>
                  <p14:nvPr/>
                </p14:nvContentPartPr>
                <p14:xfrm>
                  <a:off x="6496288" y="1133105"/>
                  <a:ext cx="107280" cy="165240"/>
                </p14:xfrm>
              </p:contentPart>
            </mc:Choice>
            <mc:Fallback xmlns="">
              <p:pic>
                <p:nvPicPr>
                  <p:cNvPr id="407" name="Ink 406">
                    <a:extLst>
                      <a:ext uri="{FF2B5EF4-FFF2-40B4-BE49-F238E27FC236}">
                        <a16:creationId xmlns:a16="http://schemas.microsoft.com/office/drawing/2014/main" id="{02FB3CA2-3844-FAC1-5507-E6A7F796E568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6487288" y="1124105"/>
                    <a:ext cx="12492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408" name="Ink 407">
                    <a:extLst>
                      <a:ext uri="{FF2B5EF4-FFF2-40B4-BE49-F238E27FC236}">
                        <a16:creationId xmlns:a16="http://schemas.microsoft.com/office/drawing/2014/main" id="{98D1EB34-5566-6493-D2F8-19E426394A37}"/>
                      </a:ext>
                    </a:extLst>
                  </p14:cNvPr>
                  <p14:cNvContentPartPr/>
                  <p14:nvPr/>
                </p14:nvContentPartPr>
                <p14:xfrm>
                  <a:off x="6718768" y="1225625"/>
                  <a:ext cx="360" cy="360"/>
                </p14:xfrm>
              </p:contentPart>
            </mc:Choice>
            <mc:Fallback xmlns="">
              <p:pic>
                <p:nvPicPr>
                  <p:cNvPr id="408" name="Ink 407">
                    <a:extLst>
                      <a:ext uri="{FF2B5EF4-FFF2-40B4-BE49-F238E27FC236}">
                        <a16:creationId xmlns:a16="http://schemas.microsoft.com/office/drawing/2014/main" id="{98D1EB34-5566-6493-D2F8-19E426394A37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709768" y="12169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409" name="Ink 408">
                    <a:extLst>
                      <a:ext uri="{FF2B5EF4-FFF2-40B4-BE49-F238E27FC236}">
                        <a16:creationId xmlns:a16="http://schemas.microsoft.com/office/drawing/2014/main" id="{5C767DEC-DAFD-BC0B-60B0-60E2E2C30A5A}"/>
                      </a:ext>
                    </a:extLst>
                  </p14:cNvPr>
                  <p14:cNvContentPartPr/>
                  <p14:nvPr/>
                </p14:nvContentPartPr>
                <p14:xfrm>
                  <a:off x="6761968" y="1093145"/>
                  <a:ext cx="96120" cy="144360"/>
                </p14:xfrm>
              </p:contentPart>
            </mc:Choice>
            <mc:Fallback xmlns="">
              <p:pic>
                <p:nvPicPr>
                  <p:cNvPr id="409" name="Ink 408">
                    <a:extLst>
                      <a:ext uri="{FF2B5EF4-FFF2-40B4-BE49-F238E27FC236}">
                        <a16:creationId xmlns:a16="http://schemas.microsoft.com/office/drawing/2014/main" id="{5C767DEC-DAFD-BC0B-60B0-60E2E2C30A5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6752968" y="1084145"/>
                    <a:ext cx="113760" cy="16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D31C36EE-5303-FC19-9F98-31E8A4D436DE}"/>
                </a:ext>
              </a:extLst>
            </p:cNvPr>
            <p:cNvGrpSpPr/>
            <p:nvPr/>
          </p:nvGrpSpPr>
          <p:grpSpPr>
            <a:xfrm>
              <a:off x="6956008" y="667985"/>
              <a:ext cx="508320" cy="291960"/>
              <a:chOff x="6956008" y="667985"/>
              <a:chExt cx="508320" cy="291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411" name="Ink 410">
                    <a:extLst>
                      <a:ext uri="{FF2B5EF4-FFF2-40B4-BE49-F238E27FC236}">
                        <a16:creationId xmlns:a16="http://schemas.microsoft.com/office/drawing/2014/main" id="{F08F5C38-99FD-D46B-C8FD-DB236937BC40}"/>
                      </a:ext>
                    </a:extLst>
                  </p14:cNvPr>
                  <p14:cNvContentPartPr/>
                  <p14:nvPr/>
                </p14:nvContentPartPr>
                <p14:xfrm>
                  <a:off x="6956008" y="925025"/>
                  <a:ext cx="424800" cy="34920"/>
                </p14:xfrm>
              </p:contentPart>
            </mc:Choice>
            <mc:Fallback xmlns="">
              <p:pic>
                <p:nvPicPr>
                  <p:cNvPr id="411" name="Ink 410">
                    <a:extLst>
                      <a:ext uri="{FF2B5EF4-FFF2-40B4-BE49-F238E27FC236}">
                        <a16:creationId xmlns:a16="http://schemas.microsoft.com/office/drawing/2014/main" id="{F08F5C38-99FD-D46B-C8FD-DB236937BC40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6947368" y="916025"/>
                    <a:ext cx="44244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DAC387EB-DEFB-6856-D4F1-457FE9B0C749}"/>
                      </a:ext>
                    </a:extLst>
                  </p14:cNvPr>
                  <p14:cNvContentPartPr/>
                  <p14:nvPr/>
                </p14:nvContentPartPr>
                <p14:xfrm>
                  <a:off x="7017928" y="681665"/>
                  <a:ext cx="154440" cy="18792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DAC387EB-DEFB-6856-D4F1-457FE9B0C749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7009288" y="673025"/>
                    <a:ext cx="172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C5A7A61B-0A32-33DC-351E-E1960733ECD7}"/>
                      </a:ext>
                    </a:extLst>
                  </p14:cNvPr>
                  <p14:cNvContentPartPr/>
                  <p14:nvPr/>
                </p14:nvContentPartPr>
                <p14:xfrm>
                  <a:off x="7244728" y="783185"/>
                  <a:ext cx="3240" cy="36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C5A7A61B-0A32-33DC-351E-E1960733ECD7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7236088" y="77418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414" name="Ink 413">
                    <a:extLst>
                      <a:ext uri="{FF2B5EF4-FFF2-40B4-BE49-F238E27FC236}">
                        <a16:creationId xmlns:a16="http://schemas.microsoft.com/office/drawing/2014/main" id="{94C39953-EAAC-C793-3FFE-A84912623F6F}"/>
                      </a:ext>
                    </a:extLst>
                  </p14:cNvPr>
                  <p14:cNvContentPartPr/>
                  <p14:nvPr/>
                </p14:nvContentPartPr>
                <p14:xfrm>
                  <a:off x="7288288" y="667985"/>
                  <a:ext cx="176040" cy="222120"/>
                </p14:xfrm>
              </p:contentPart>
            </mc:Choice>
            <mc:Fallback xmlns="">
              <p:pic>
                <p:nvPicPr>
                  <p:cNvPr id="414" name="Ink 413">
                    <a:extLst>
                      <a:ext uri="{FF2B5EF4-FFF2-40B4-BE49-F238E27FC236}">
                        <a16:creationId xmlns:a16="http://schemas.microsoft.com/office/drawing/2014/main" id="{94C39953-EAAC-C793-3FFE-A84912623F6F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7279288" y="659345"/>
                    <a:ext cx="193680" cy="239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A32E121-517A-8CBB-4241-019B415C128C}"/>
                </a:ext>
              </a:extLst>
            </p:cNvPr>
            <p:cNvGrpSpPr/>
            <p:nvPr/>
          </p:nvGrpSpPr>
          <p:grpSpPr>
            <a:xfrm>
              <a:off x="7575208" y="1884065"/>
              <a:ext cx="838800" cy="225000"/>
              <a:chOff x="7575208" y="1884065"/>
              <a:chExt cx="838800" cy="22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416" name="Ink 415">
                    <a:extLst>
                      <a:ext uri="{FF2B5EF4-FFF2-40B4-BE49-F238E27FC236}">
                        <a16:creationId xmlns:a16="http://schemas.microsoft.com/office/drawing/2014/main" id="{397C3817-7C80-80E7-3158-55F48BE7F5E2}"/>
                      </a:ext>
                    </a:extLst>
                  </p14:cNvPr>
                  <p14:cNvContentPartPr/>
                  <p14:nvPr/>
                </p14:nvContentPartPr>
                <p14:xfrm>
                  <a:off x="7575208" y="2021225"/>
                  <a:ext cx="468000" cy="6120"/>
                </p14:xfrm>
              </p:contentPart>
            </mc:Choice>
            <mc:Fallback xmlns="">
              <p:pic>
                <p:nvPicPr>
                  <p:cNvPr id="416" name="Ink 415">
                    <a:extLst>
                      <a:ext uri="{FF2B5EF4-FFF2-40B4-BE49-F238E27FC236}">
                        <a16:creationId xmlns:a16="http://schemas.microsoft.com/office/drawing/2014/main" id="{397C3817-7C80-80E7-3158-55F48BE7F5E2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7566208" y="2012225"/>
                    <a:ext cx="4856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417" name="Ink 416">
                    <a:extLst>
                      <a:ext uri="{FF2B5EF4-FFF2-40B4-BE49-F238E27FC236}">
                        <a16:creationId xmlns:a16="http://schemas.microsoft.com/office/drawing/2014/main" id="{DF8AEE56-AE35-AFD5-DD21-361FB09912C2}"/>
                      </a:ext>
                    </a:extLst>
                  </p14:cNvPr>
                  <p14:cNvContentPartPr/>
                  <p14:nvPr/>
                </p14:nvContentPartPr>
                <p14:xfrm>
                  <a:off x="8168488" y="1918985"/>
                  <a:ext cx="360" cy="135000"/>
                </p14:xfrm>
              </p:contentPart>
            </mc:Choice>
            <mc:Fallback xmlns="">
              <p:pic>
                <p:nvPicPr>
                  <p:cNvPr id="417" name="Ink 416">
                    <a:extLst>
                      <a:ext uri="{FF2B5EF4-FFF2-40B4-BE49-F238E27FC236}">
                        <a16:creationId xmlns:a16="http://schemas.microsoft.com/office/drawing/2014/main" id="{DF8AEE56-AE35-AFD5-DD21-361FB09912C2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8159488" y="1909985"/>
                    <a:ext cx="1800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B5379534-1BA9-B629-1133-90051DA2EB0E}"/>
                      </a:ext>
                    </a:extLst>
                  </p14:cNvPr>
                  <p14:cNvContentPartPr/>
                  <p14:nvPr/>
                </p14:nvContentPartPr>
                <p14:xfrm>
                  <a:off x="8252368" y="1949945"/>
                  <a:ext cx="360" cy="684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B5379534-1BA9-B629-1133-90051DA2EB0E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8243368" y="1941305"/>
                    <a:ext cx="180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5C080A8B-84EF-E964-93A2-FDDA76F12AEB}"/>
                      </a:ext>
                    </a:extLst>
                  </p14:cNvPr>
                  <p14:cNvContentPartPr/>
                  <p14:nvPr/>
                </p14:nvContentPartPr>
                <p14:xfrm>
                  <a:off x="8303848" y="1884065"/>
                  <a:ext cx="110160" cy="22500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5C080A8B-84EF-E964-93A2-FDDA76F12AEB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8295208" y="1875425"/>
                    <a:ext cx="127800" cy="242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95FD1CFF-8618-1E9F-5D5D-2B7E29BDAC32}"/>
              </a:ext>
            </a:extLst>
          </p:cNvPr>
          <p:cNvGrpSpPr/>
          <p:nvPr/>
        </p:nvGrpSpPr>
        <p:grpSpPr>
          <a:xfrm>
            <a:off x="3116947" y="1659827"/>
            <a:ext cx="609206" cy="847080"/>
            <a:chOff x="3276994" y="890105"/>
            <a:chExt cx="609206" cy="847080"/>
          </a:xfrm>
        </p:grpSpPr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A137C5E7-C54C-449D-87C9-8B4A3D97D231}"/>
                </a:ext>
              </a:extLst>
            </p:cNvPr>
            <p:cNvGrpSpPr/>
            <p:nvPr/>
          </p:nvGrpSpPr>
          <p:grpSpPr>
            <a:xfrm>
              <a:off x="3466705" y="1028541"/>
              <a:ext cx="194760" cy="547560"/>
              <a:chOff x="51706" y="1697238"/>
              <a:chExt cx="194760" cy="54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5D5FEB04-22EB-9ED5-7DF7-F22B99210857}"/>
                      </a:ext>
                    </a:extLst>
                  </p14:cNvPr>
                  <p14:cNvContentPartPr/>
                  <p14:nvPr/>
                </p14:nvContentPartPr>
                <p14:xfrm>
                  <a:off x="129466" y="1899198"/>
                  <a:ext cx="117000" cy="34560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5D5FEB04-22EB-9ED5-7DF7-F22B99210857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120466" y="1890198"/>
                    <a:ext cx="134640" cy="36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03463B8C-F704-FB90-18A8-FE12BCE77B0D}"/>
                      </a:ext>
                    </a:extLst>
                  </p14:cNvPr>
                  <p14:cNvContentPartPr/>
                  <p14:nvPr/>
                </p14:nvContentPartPr>
                <p14:xfrm>
                  <a:off x="51706" y="1697238"/>
                  <a:ext cx="2520" cy="18144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03463B8C-F704-FB90-18A8-FE12BCE77B0D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43066" y="1688598"/>
                    <a:ext cx="20160" cy="199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BF97F084-9AAE-AF6B-0C95-28A826C92B46}"/>
                </a:ext>
              </a:extLst>
            </p:cNvPr>
            <p:cNvSpPr/>
            <p:nvPr/>
          </p:nvSpPr>
          <p:spPr>
            <a:xfrm>
              <a:off x="3276994" y="890105"/>
              <a:ext cx="609206" cy="84708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5554379F-542D-2C2C-D604-D7E42ED76DD3}"/>
              </a:ext>
            </a:extLst>
          </p:cNvPr>
          <p:cNvGrpSpPr/>
          <p:nvPr/>
        </p:nvGrpSpPr>
        <p:grpSpPr>
          <a:xfrm>
            <a:off x="4495545" y="1674000"/>
            <a:ext cx="609206" cy="847080"/>
            <a:chOff x="4321982" y="1674000"/>
            <a:chExt cx="609206" cy="847080"/>
          </a:xfrm>
        </p:grpSpPr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69FA1967-D80D-ECFB-13FB-F6B26C8DF07E}"/>
                </a:ext>
              </a:extLst>
            </p:cNvPr>
            <p:cNvGrpSpPr/>
            <p:nvPr/>
          </p:nvGrpSpPr>
          <p:grpSpPr>
            <a:xfrm>
              <a:off x="4326617" y="2006389"/>
              <a:ext cx="543600" cy="272160"/>
              <a:chOff x="5018626" y="2006838"/>
              <a:chExt cx="543600" cy="27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334" name="Ink 333">
                    <a:extLst>
                      <a:ext uri="{FF2B5EF4-FFF2-40B4-BE49-F238E27FC236}">
                        <a16:creationId xmlns:a16="http://schemas.microsoft.com/office/drawing/2014/main" id="{52E886C1-1468-70E7-2A6E-E0BE61540723}"/>
                      </a:ext>
                    </a:extLst>
                  </p14:cNvPr>
                  <p14:cNvContentPartPr/>
                  <p14:nvPr/>
                </p14:nvContentPartPr>
                <p14:xfrm>
                  <a:off x="5466466" y="2039958"/>
                  <a:ext cx="95760" cy="239040"/>
                </p14:xfrm>
              </p:contentPart>
            </mc:Choice>
            <mc:Fallback xmlns="">
              <p:pic>
                <p:nvPicPr>
                  <p:cNvPr id="334" name="Ink 333">
                    <a:extLst>
                      <a:ext uri="{FF2B5EF4-FFF2-40B4-BE49-F238E27FC236}">
                        <a16:creationId xmlns:a16="http://schemas.microsoft.com/office/drawing/2014/main" id="{52E886C1-1468-70E7-2A6E-E0BE61540723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5457466" y="2030958"/>
                    <a:ext cx="11340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D1EC9EDD-5999-380B-F5EA-0D49ED0F470D}"/>
                      </a:ext>
                    </a:extLst>
                  </p14:cNvPr>
                  <p14:cNvContentPartPr/>
                  <p14:nvPr/>
                </p14:nvContentPartPr>
                <p14:xfrm>
                  <a:off x="5018626" y="2070918"/>
                  <a:ext cx="88920" cy="11340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D1EC9EDD-5999-380B-F5EA-0D49ED0F470D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5009986" y="2061918"/>
                    <a:ext cx="10656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336" name="Ink 335">
                    <a:extLst>
                      <a:ext uri="{FF2B5EF4-FFF2-40B4-BE49-F238E27FC236}">
                        <a16:creationId xmlns:a16="http://schemas.microsoft.com/office/drawing/2014/main" id="{EE729CC8-461A-0867-7F62-F7F831AC7C59}"/>
                      </a:ext>
                    </a:extLst>
                  </p14:cNvPr>
                  <p14:cNvContentPartPr/>
                  <p14:nvPr/>
                </p14:nvContentPartPr>
                <p14:xfrm>
                  <a:off x="5221306" y="2113038"/>
                  <a:ext cx="2520" cy="360"/>
                </p14:xfrm>
              </p:contentPart>
            </mc:Choice>
            <mc:Fallback xmlns="">
              <p:pic>
                <p:nvPicPr>
                  <p:cNvPr id="336" name="Ink 335">
                    <a:extLst>
                      <a:ext uri="{FF2B5EF4-FFF2-40B4-BE49-F238E27FC236}">
                        <a16:creationId xmlns:a16="http://schemas.microsoft.com/office/drawing/2014/main" id="{EE729CC8-461A-0867-7F62-F7F831AC7C59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5212666" y="2104398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8DEA7968-8D2E-3482-2662-1374C551FFFF}"/>
                      </a:ext>
                    </a:extLst>
                  </p14:cNvPr>
                  <p14:cNvContentPartPr/>
                  <p14:nvPr/>
                </p14:nvContentPartPr>
                <p14:xfrm>
                  <a:off x="5233546" y="2006838"/>
                  <a:ext cx="99720" cy="2109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8DEA7968-8D2E-3482-2662-1374C551FFFF}"/>
                      </a:ext>
                    </a:extLst>
                  </p:cNvPr>
                  <p:cNvPicPr/>
                  <p:nvPr/>
                </p:nvPicPr>
                <p:blipFill>
                  <a:blip r:embed="rId356"/>
                  <a:stretch>
                    <a:fillRect/>
                  </a:stretch>
                </p:blipFill>
                <p:spPr>
                  <a:xfrm>
                    <a:off x="5224546" y="1997838"/>
                    <a:ext cx="117360" cy="22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338" name="Ink 337">
                    <a:extLst>
                      <a:ext uri="{FF2B5EF4-FFF2-40B4-BE49-F238E27FC236}">
                        <a16:creationId xmlns:a16="http://schemas.microsoft.com/office/drawing/2014/main" id="{2442C279-06AA-ED08-4803-98A42427A2D4}"/>
                      </a:ext>
                    </a:extLst>
                  </p14:cNvPr>
                  <p14:cNvContentPartPr/>
                  <p14:nvPr/>
                </p14:nvContentPartPr>
                <p14:xfrm>
                  <a:off x="5182066" y="2140398"/>
                  <a:ext cx="9000" cy="2520"/>
                </p14:xfrm>
              </p:contentPart>
            </mc:Choice>
            <mc:Fallback xmlns="">
              <p:pic>
                <p:nvPicPr>
                  <p:cNvPr id="338" name="Ink 337">
                    <a:extLst>
                      <a:ext uri="{FF2B5EF4-FFF2-40B4-BE49-F238E27FC236}">
                        <a16:creationId xmlns:a16="http://schemas.microsoft.com/office/drawing/2014/main" id="{2442C279-06AA-ED08-4803-98A42427A2D4}"/>
                      </a:ext>
                    </a:extLst>
                  </p:cNvPr>
                  <p:cNvPicPr/>
                  <p:nvPr/>
                </p:nvPicPr>
                <p:blipFill>
                  <a:blip r:embed="rId358"/>
                  <a:stretch>
                    <a:fillRect/>
                  </a:stretch>
                </p:blipFill>
                <p:spPr>
                  <a:xfrm>
                    <a:off x="5173426" y="2131398"/>
                    <a:ext cx="2664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0D5070B5-5D29-22EC-5E9B-2F74B5973647}"/>
                      </a:ext>
                    </a:extLst>
                  </p14:cNvPr>
                  <p14:cNvContentPartPr/>
                  <p14:nvPr/>
                </p14:nvContentPartPr>
                <p14:xfrm>
                  <a:off x="5184586" y="2123118"/>
                  <a:ext cx="23760" cy="2196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0D5070B5-5D29-22EC-5E9B-2F74B5973647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5175586" y="2114478"/>
                    <a:ext cx="41400" cy="3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981B2525-2C04-774E-5F8E-ECA1DC6AA8A5}"/>
                </a:ext>
              </a:extLst>
            </p:cNvPr>
            <p:cNvSpPr/>
            <p:nvPr/>
          </p:nvSpPr>
          <p:spPr>
            <a:xfrm>
              <a:off x="4321982" y="1674000"/>
              <a:ext cx="609206" cy="84708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426" name="Ink 425">
                <a:extLst>
                  <a:ext uri="{FF2B5EF4-FFF2-40B4-BE49-F238E27FC236}">
                    <a16:creationId xmlns:a16="http://schemas.microsoft.com/office/drawing/2014/main" id="{895F879A-36FD-6478-9919-33B18202EB55}"/>
                  </a:ext>
                </a:extLst>
              </p14:cNvPr>
              <p14:cNvContentPartPr/>
              <p14:nvPr/>
            </p14:nvContentPartPr>
            <p14:xfrm>
              <a:off x="3467608" y="4944785"/>
              <a:ext cx="279360" cy="117720"/>
            </p14:xfrm>
          </p:contentPart>
        </mc:Choice>
        <mc:Fallback xmlns="">
          <p:pic>
            <p:nvPicPr>
              <p:cNvPr id="426" name="Ink 425">
                <a:extLst>
                  <a:ext uri="{FF2B5EF4-FFF2-40B4-BE49-F238E27FC236}">
                    <a16:creationId xmlns:a16="http://schemas.microsoft.com/office/drawing/2014/main" id="{895F879A-36FD-6478-9919-33B18202EB55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3458608" y="4936145"/>
                <a:ext cx="2970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4FF46191-EF39-46D3-C3D6-95DCE35B31A6}"/>
                  </a:ext>
                </a:extLst>
              </p14:cNvPr>
              <p14:cNvContentPartPr/>
              <p14:nvPr/>
            </p14:nvContentPartPr>
            <p14:xfrm>
              <a:off x="3419368" y="5297945"/>
              <a:ext cx="387720" cy="17460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4FF46191-EF39-46D3-C3D6-95DCE35B31A6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3410368" y="5289305"/>
                <a:ext cx="405360" cy="19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4" name="Group 433">
            <a:extLst>
              <a:ext uri="{FF2B5EF4-FFF2-40B4-BE49-F238E27FC236}">
                <a16:creationId xmlns:a16="http://schemas.microsoft.com/office/drawing/2014/main" id="{60DCB763-70BC-C9E8-D0AF-E801AA2A4C16}"/>
              </a:ext>
            </a:extLst>
          </p:cNvPr>
          <p:cNvGrpSpPr/>
          <p:nvPr/>
        </p:nvGrpSpPr>
        <p:grpSpPr>
          <a:xfrm>
            <a:off x="3926968" y="4822025"/>
            <a:ext cx="840240" cy="293760"/>
            <a:chOff x="3926968" y="4822025"/>
            <a:chExt cx="84024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6D6F6094-62ED-8B4A-8E89-CC7944AB9EFE}"/>
                    </a:ext>
                  </a:extLst>
                </p14:cNvPr>
                <p14:cNvContentPartPr/>
                <p14:nvPr/>
              </p14:nvContentPartPr>
              <p14:xfrm>
                <a:off x="3926968" y="4870265"/>
                <a:ext cx="119160" cy="1645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6D6F6094-62ED-8B4A-8E89-CC7944AB9EFE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3918328" y="4861265"/>
                  <a:ext cx="1368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1E67406C-D758-AEC0-0E48-2C83D7DD8972}"/>
                    </a:ext>
                  </a:extLst>
                </p14:cNvPr>
                <p14:cNvContentPartPr/>
                <p14:nvPr/>
              </p14:nvContentPartPr>
              <p14:xfrm>
                <a:off x="4198768" y="4901585"/>
                <a:ext cx="28080" cy="3456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1E67406C-D758-AEC0-0E48-2C83D7DD8972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4189768" y="4892945"/>
                  <a:ext cx="457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84AFDD8C-6D66-4C96-73EA-9AAB1692CC50}"/>
                    </a:ext>
                  </a:extLst>
                </p14:cNvPr>
                <p14:cNvContentPartPr/>
                <p14:nvPr/>
              </p14:nvContentPartPr>
              <p14:xfrm>
                <a:off x="4295968" y="4839305"/>
                <a:ext cx="97560" cy="2192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84AFDD8C-6D66-4C96-73EA-9AAB1692CC50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4287328" y="4830305"/>
                  <a:ext cx="115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CA88DC05-A51E-D97F-8EA4-19E3C14D098C}"/>
                    </a:ext>
                  </a:extLst>
                </p14:cNvPr>
                <p14:cNvContentPartPr/>
                <p14:nvPr/>
              </p14:nvContentPartPr>
              <p14:xfrm>
                <a:off x="4487848" y="4822025"/>
                <a:ext cx="99720" cy="11268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CA88DC05-A51E-D97F-8EA4-19E3C14D098C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4479208" y="4813385"/>
                  <a:ext cx="1173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EB04D2F5-62DB-CD6D-638C-201D89BC6120}"/>
                    </a:ext>
                  </a:extLst>
                </p14:cNvPr>
                <p14:cNvContentPartPr/>
                <p14:nvPr/>
              </p14:nvContentPartPr>
              <p14:xfrm>
                <a:off x="4583968" y="4848305"/>
                <a:ext cx="360" cy="21708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EB04D2F5-62DB-CD6D-638C-201D89BC6120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4575328" y="4839665"/>
                  <a:ext cx="18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E646E91C-1A5B-4A66-0085-83DA29658D29}"/>
                    </a:ext>
                  </a:extLst>
                </p14:cNvPr>
                <p14:cNvContentPartPr/>
                <p14:nvPr/>
              </p14:nvContentPartPr>
              <p14:xfrm>
                <a:off x="4694128" y="4941185"/>
                <a:ext cx="73080" cy="1746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E646E91C-1A5B-4A66-0085-83DA29658D29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4685488" y="4932185"/>
                  <a:ext cx="9072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6237E0B5-E201-C69A-D03B-14AA40AC488A}"/>
              </a:ext>
            </a:extLst>
          </p:cNvPr>
          <p:cNvGrpSpPr/>
          <p:nvPr/>
        </p:nvGrpSpPr>
        <p:grpSpPr>
          <a:xfrm>
            <a:off x="3982408" y="5274545"/>
            <a:ext cx="845640" cy="286920"/>
            <a:chOff x="3982408" y="5274545"/>
            <a:chExt cx="845640" cy="2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5554E5D4-801C-D252-F6C2-D5338B4F0CD2}"/>
                    </a:ext>
                  </a:extLst>
                </p14:cNvPr>
                <p14:cNvContentPartPr/>
                <p14:nvPr/>
              </p14:nvContentPartPr>
              <p14:xfrm>
                <a:off x="3982408" y="5274545"/>
                <a:ext cx="149040" cy="18288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5554E5D4-801C-D252-F6C2-D5338B4F0CD2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3973768" y="5265545"/>
                  <a:ext cx="1666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8A699468-C661-FA3D-ACBD-A2285F5F5C15}"/>
                    </a:ext>
                  </a:extLst>
                </p14:cNvPr>
                <p14:cNvContentPartPr/>
                <p14:nvPr/>
              </p14:nvContentPartPr>
              <p14:xfrm>
                <a:off x="4231888" y="5381465"/>
                <a:ext cx="360" cy="36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8A699468-C661-FA3D-ACBD-A2285F5F5C1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223248" y="53724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B19490B0-6E81-5ED0-7D70-0B265AB2A518}"/>
                    </a:ext>
                  </a:extLst>
                </p14:cNvPr>
                <p14:cNvContentPartPr/>
                <p14:nvPr/>
              </p14:nvContentPartPr>
              <p14:xfrm>
                <a:off x="4360768" y="5316305"/>
                <a:ext cx="104040" cy="14796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B19490B0-6E81-5ED0-7D70-0B265AB2A518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351768" y="5307305"/>
                  <a:ext cx="1216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D3D1C6B3-AD37-0BEB-DEBB-B3DEC7420865}"/>
                    </a:ext>
                  </a:extLst>
                </p14:cNvPr>
                <p14:cNvContentPartPr/>
                <p14:nvPr/>
              </p14:nvContentPartPr>
              <p14:xfrm>
                <a:off x="4517008" y="5290385"/>
                <a:ext cx="152280" cy="26748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D3D1C6B3-AD37-0BEB-DEBB-B3DEC742086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508368" y="5281385"/>
                  <a:ext cx="1699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D52AEB0F-E63E-CD48-8EDB-23A48D6FE969}"/>
                    </a:ext>
                  </a:extLst>
                </p14:cNvPr>
                <p14:cNvContentPartPr/>
                <p14:nvPr/>
              </p14:nvContentPartPr>
              <p14:xfrm>
                <a:off x="4745248" y="5417825"/>
                <a:ext cx="82800" cy="14364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D52AEB0F-E63E-CD48-8EDB-23A48D6FE96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736248" y="5409185"/>
                  <a:ext cx="100440" cy="161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8A0D0C-529A-7D22-3AFF-871B4B06D8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6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9632"/>
    </mc:Choice>
    <mc:Fallback xmlns="">
      <p:transition advClick="0" advTm="11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A9186-A7E5-BA0E-2091-7D5F0C07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94089" y="133078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A3D1B-B370-5623-1F19-993EC66602ED}"/>
              </a:ext>
            </a:extLst>
          </p:cNvPr>
          <p:cNvSpPr txBox="1"/>
          <p:nvPr/>
        </p:nvSpPr>
        <p:spPr>
          <a:xfrm>
            <a:off x="762000" y="182528"/>
            <a:ext cx="7924800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SCF is much more convenient !</a:t>
            </a: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(Working with n-space instead of 2</a:t>
            </a:r>
            <a:r>
              <a:rPr lang="en-US" sz="2400" b="1" baseline="30000" dirty="0">
                <a:solidFill>
                  <a:srgbClr val="0000FF"/>
                </a:solidFill>
              </a:rPr>
              <a:t>n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  <a:p>
            <a:pPr algn="ctr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It is not</a:t>
            </a:r>
            <a:r>
              <a:rPr lang="en-US" b="1" dirty="0">
                <a:solidFill>
                  <a:srgbClr val="0000FF"/>
                </a:solidFill>
              </a:rPr>
              <a:t> good with higher Coulomb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unless you have the right guess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BBA3B2D-A073-0A79-61EE-92B08D1EE4F8}"/>
              </a:ext>
            </a:extLst>
          </p:cNvPr>
          <p:cNvGrpSpPr/>
          <p:nvPr/>
        </p:nvGrpSpPr>
        <p:grpSpPr>
          <a:xfrm>
            <a:off x="-66416" y="3190140"/>
            <a:ext cx="2681563" cy="3617285"/>
            <a:chOff x="-66416" y="3190140"/>
            <a:chExt cx="2681563" cy="3617285"/>
          </a:xfrm>
        </p:grpSpPr>
        <p:pic>
          <p:nvPicPr>
            <p:cNvPr id="9" name="Picture 8" descr="A graph with red and blue lines&#10;&#10;Description automatically generated">
              <a:extLst>
                <a:ext uri="{FF2B5EF4-FFF2-40B4-BE49-F238E27FC236}">
                  <a16:creationId xmlns:a16="http://schemas.microsoft.com/office/drawing/2014/main" id="{8F3FBADC-5138-3BD9-0E43-A1D19128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416" y="3908269"/>
              <a:ext cx="2681563" cy="210038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1C22009-D492-360A-4009-220CC67E20F5}"/>
                </a:ext>
              </a:extLst>
            </p:cNvPr>
            <p:cNvGrpSpPr/>
            <p:nvPr/>
          </p:nvGrpSpPr>
          <p:grpSpPr>
            <a:xfrm>
              <a:off x="698546" y="3190140"/>
              <a:ext cx="978120" cy="477720"/>
              <a:chOff x="2076928" y="4115705"/>
              <a:chExt cx="978120" cy="477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D1F4D37B-31AB-64EC-6464-21DD0C9E64EA}"/>
                      </a:ext>
                    </a:extLst>
                  </p14:cNvPr>
                  <p14:cNvContentPartPr/>
                  <p14:nvPr/>
                </p14:nvContentPartPr>
                <p14:xfrm>
                  <a:off x="2076928" y="4115705"/>
                  <a:ext cx="172440" cy="431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1F4D37B-31AB-64EC-6464-21DD0C9E64E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68288" y="4106705"/>
                    <a:ext cx="190080" cy="44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6AC46599-6678-975D-06C9-1634050207D7}"/>
                      </a:ext>
                    </a:extLst>
                  </p14:cNvPr>
                  <p14:cNvContentPartPr/>
                  <p14:nvPr/>
                </p14:nvContentPartPr>
                <p14:xfrm>
                  <a:off x="2317048" y="4383545"/>
                  <a:ext cx="13644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6AC46599-6678-975D-06C9-1634050207D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08408" y="4374905"/>
                    <a:ext cx="15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20C6E3EA-2FD2-E5AE-B6FC-855FDD7F171D}"/>
                      </a:ext>
                    </a:extLst>
                  </p14:cNvPr>
                  <p14:cNvContentPartPr/>
                  <p14:nvPr/>
                </p14:nvContentPartPr>
                <p14:xfrm>
                  <a:off x="2348728" y="4452665"/>
                  <a:ext cx="126720" cy="3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20C6E3EA-2FD2-E5AE-B6FC-855FDD7F171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339728" y="4443665"/>
                    <a:ext cx="1443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C13C1688-D1EA-F7D3-1140-82A70AAFC75F}"/>
                      </a:ext>
                    </a:extLst>
                  </p14:cNvPr>
                  <p14:cNvContentPartPr/>
                  <p14:nvPr/>
                </p14:nvContentPartPr>
                <p14:xfrm>
                  <a:off x="2585608" y="4239185"/>
                  <a:ext cx="134280" cy="320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C13C1688-D1EA-F7D3-1140-82A70AAFC75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576608" y="4230545"/>
                    <a:ext cx="151920" cy="33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0E79D160-1138-647A-FCE9-9E4BDE92A30E}"/>
                      </a:ext>
                    </a:extLst>
                  </p14:cNvPr>
                  <p14:cNvContentPartPr/>
                  <p14:nvPr/>
                </p14:nvContentPartPr>
                <p14:xfrm>
                  <a:off x="2799808" y="4318025"/>
                  <a:ext cx="360" cy="32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E79D160-1138-647A-FCE9-9E4BDE92A3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790808" y="4309385"/>
                    <a:ext cx="1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483C5332-D922-3905-CB24-BF41DAC2C9D7}"/>
                      </a:ext>
                    </a:extLst>
                  </p14:cNvPr>
                  <p14:cNvContentPartPr/>
                  <p14:nvPr/>
                </p14:nvContentPartPr>
                <p14:xfrm>
                  <a:off x="2863888" y="4239185"/>
                  <a:ext cx="191160" cy="3542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483C5332-D922-3905-CB24-BF41DAC2C9D7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854888" y="4230545"/>
                    <a:ext cx="208800" cy="371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CE66028-9578-CC99-D5B0-729C5A5079E7}"/>
                    </a:ext>
                  </a:extLst>
                </p14:cNvPr>
                <p14:cNvContentPartPr/>
                <p14:nvPr/>
              </p14:nvContentPartPr>
              <p14:xfrm>
                <a:off x="266128" y="6317825"/>
                <a:ext cx="177120" cy="390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CE66028-9578-CC99-D5B0-729C5A5079E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7488" y="6309185"/>
                  <a:ext cx="1947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A27CE64-603E-121F-7104-CF476F8C03D0}"/>
                    </a:ext>
                  </a:extLst>
                </p14:cNvPr>
                <p14:cNvContentPartPr/>
                <p14:nvPr/>
              </p14:nvContentPartPr>
              <p14:xfrm>
                <a:off x="220768" y="6533825"/>
                <a:ext cx="2120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A27CE64-603E-121F-7104-CF476F8C03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2128" y="6524825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AAA4B27-4782-6410-8FC6-475CFACCB137}"/>
                    </a:ext>
                  </a:extLst>
                </p14:cNvPr>
                <p14:cNvContentPartPr/>
                <p14:nvPr/>
              </p14:nvContentPartPr>
              <p14:xfrm>
                <a:off x="458008" y="6550025"/>
                <a:ext cx="79560" cy="175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AAA4B27-4782-6410-8FC6-475CFACCB13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9008" y="6541385"/>
                  <a:ext cx="97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1B1F934-2022-746D-A74F-E381813E5D02}"/>
                    </a:ext>
                  </a:extLst>
                </p14:cNvPr>
                <p14:cNvContentPartPr/>
                <p14:nvPr/>
              </p14:nvContentPartPr>
              <p14:xfrm>
                <a:off x="613528" y="6559025"/>
                <a:ext cx="7380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1B1F934-2022-746D-A74F-E381813E5D0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4528" y="6550385"/>
                  <a:ext cx="9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2188AB2-5668-002D-1BA9-7CC6106A050E}"/>
                    </a:ext>
                  </a:extLst>
                </p14:cNvPr>
                <p14:cNvContentPartPr/>
                <p14:nvPr/>
              </p14:nvContentPartPr>
              <p14:xfrm>
                <a:off x="652408" y="6655145"/>
                <a:ext cx="6300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2188AB2-5668-002D-1BA9-7CC6106A05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3408" y="6646145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B04C8B8-EB69-9DB1-E788-BB1326C159F7}"/>
                    </a:ext>
                  </a:extLst>
                </p14:cNvPr>
                <p14:cNvContentPartPr/>
                <p14:nvPr/>
              </p14:nvContentPartPr>
              <p14:xfrm>
                <a:off x="828808" y="6459305"/>
                <a:ext cx="110880" cy="348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B04C8B8-EB69-9DB1-E788-BB1326C159F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19808" y="6450665"/>
                  <a:ext cx="128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2FA6156-6E29-92E5-C4BC-6AA578E2F081}"/>
                    </a:ext>
                  </a:extLst>
                </p14:cNvPr>
                <p14:cNvContentPartPr/>
                <p14:nvPr/>
              </p14:nvContentPartPr>
              <p14:xfrm>
                <a:off x="977848" y="6549305"/>
                <a:ext cx="3600" cy="148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2FA6156-6E29-92E5-C4BC-6AA578E2F08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8848" y="6540665"/>
                  <a:ext cx="21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6FB3E1B-4479-FCDD-CEC5-BF1CC8E7B0DE}"/>
                    </a:ext>
                  </a:extLst>
                </p14:cNvPr>
                <p14:cNvContentPartPr/>
                <p14:nvPr/>
              </p14:nvContentPartPr>
              <p14:xfrm>
                <a:off x="1229488" y="6591065"/>
                <a:ext cx="6480" cy="131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6FB3E1B-4479-FCDD-CEC5-BF1CC8E7B0D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220848" y="6582425"/>
                  <a:ext cx="24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74F04EB-EAFA-51C5-1D90-A435C9B97917}"/>
                    </a:ext>
                  </a:extLst>
                </p14:cNvPr>
                <p14:cNvContentPartPr/>
                <p14:nvPr/>
              </p14:nvContentPartPr>
              <p14:xfrm>
                <a:off x="1485448" y="6602225"/>
                <a:ext cx="3600" cy="11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74F04EB-EAFA-51C5-1D90-A435C9B9791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476448" y="6593225"/>
                  <a:ext cx="212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CF613CB-98F9-0B85-9B0F-B5B6954F5B0C}"/>
                    </a:ext>
                  </a:extLst>
                </p14:cNvPr>
                <p14:cNvContentPartPr/>
                <p14:nvPr/>
              </p14:nvContentPartPr>
              <p14:xfrm>
                <a:off x="1737088" y="6586025"/>
                <a:ext cx="3240" cy="9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CF613CB-98F9-0B85-9B0F-B5B6954F5B0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28088" y="6577385"/>
                  <a:ext cx="20880" cy="114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F647785-84E9-DF36-A2F7-83E9572BC0D5}"/>
                </a:ext>
              </a:extLst>
            </p:cNvPr>
            <p:cNvGrpSpPr/>
            <p:nvPr/>
          </p:nvGrpSpPr>
          <p:grpSpPr>
            <a:xfrm>
              <a:off x="1969288" y="6436985"/>
              <a:ext cx="232920" cy="369360"/>
              <a:chOff x="1969288" y="6436985"/>
              <a:chExt cx="232920" cy="36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9B3CC50-DEA7-5105-DEE2-D57085CEF205}"/>
                      </a:ext>
                    </a:extLst>
                  </p14:cNvPr>
                  <p14:cNvContentPartPr/>
                  <p14:nvPr/>
                </p14:nvContentPartPr>
                <p14:xfrm>
                  <a:off x="1969288" y="6561185"/>
                  <a:ext cx="360" cy="946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9B3CC50-DEA7-5105-DEE2-D57085CEF205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60648" y="6552185"/>
                    <a:ext cx="1800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6271013-3F5E-1420-1CB5-5B16E0B7A027}"/>
                      </a:ext>
                    </a:extLst>
                  </p14:cNvPr>
                  <p14:cNvContentPartPr/>
                  <p14:nvPr/>
                </p14:nvContentPartPr>
                <p14:xfrm>
                  <a:off x="2011768" y="6436985"/>
                  <a:ext cx="190440" cy="369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6271013-3F5E-1420-1CB5-5B16E0B7A027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003128" y="6428345"/>
                    <a:ext cx="208080" cy="38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7B49C56-56BD-E660-6435-D84CD1428B1C}"/>
              </a:ext>
            </a:extLst>
          </p:cNvPr>
          <p:cNvGrpSpPr/>
          <p:nvPr/>
        </p:nvGrpSpPr>
        <p:grpSpPr>
          <a:xfrm>
            <a:off x="3071740" y="3227040"/>
            <a:ext cx="2680027" cy="3536115"/>
            <a:chOff x="3071740" y="3227040"/>
            <a:chExt cx="2680027" cy="3536115"/>
          </a:xfrm>
        </p:grpSpPr>
        <p:pic>
          <p:nvPicPr>
            <p:cNvPr id="18" name="Picture 17" descr="A graph with blue lines&#10;&#10;Description automatically generated">
              <a:extLst>
                <a:ext uri="{FF2B5EF4-FFF2-40B4-BE49-F238E27FC236}">
                  <a16:creationId xmlns:a16="http://schemas.microsoft.com/office/drawing/2014/main" id="{F64E9787-1AD8-B1FE-DCE1-39D92623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740" y="3916381"/>
              <a:ext cx="2680027" cy="205842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5B6F51-7D3A-5301-F160-2BD1AA0F85FF}"/>
                </a:ext>
              </a:extLst>
            </p:cNvPr>
            <p:cNvGrpSpPr/>
            <p:nvPr/>
          </p:nvGrpSpPr>
          <p:grpSpPr>
            <a:xfrm>
              <a:off x="4325940" y="3227040"/>
              <a:ext cx="492120" cy="330840"/>
              <a:chOff x="6377128" y="4163225"/>
              <a:chExt cx="492120" cy="33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A61373C-F525-E0B7-1F28-843E9B45420C}"/>
                      </a:ext>
                    </a:extLst>
                  </p14:cNvPr>
                  <p14:cNvContentPartPr/>
                  <p14:nvPr/>
                </p14:nvContentPartPr>
                <p14:xfrm>
                  <a:off x="6377128" y="4163225"/>
                  <a:ext cx="211680" cy="330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A61373C-F525-E0B7-1F28-843E9B45420C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368488" y="4154585"/>
                    <a:ext cx="22932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164DF216-4097-298E-7AC6-5B03234C34A5}"/>
                      </a:ext>
                    </a:extLst>
                  </p14:cNvPr>
                  <p14:cNvContentPartPr/>
                  <p14:nvPr/>
                </p14:nvContentPartPr>
                <p14:xfrm>
                  <a:off x="6732808" y="4270505"/>
                  <a:ext cx="12600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164DF216-4097-298E-7AC6-5B03234C34A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723808" y="4261865"/>
                    <a:ext cx="14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3090338-F04A-0D1F-17C2-5849BF98BCD4}"/>
                      </a:ext>
                    </a:extLst>
                  </p14:cNvPr>
                  <p14:cNvContentPartPr/>
                  <p14:nvPr/>
                </p14:nvContentPartPr>
                <p14:xfrm>
                  <a:off x="6773128" y="4369865"/>
                  <a:ext cx="9612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73090338-F04A-0D1F-17C2-5849BF98BCD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764128" y="4360865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79B123E-5390-1245-E200-2FAECD6FAFFC}"/>
                    </a:ext>
                  </a:extLst>
                </p14:cNvPr>
                <p14:cNvContentPartPr/>
                <p14:nvPr/>
              </p14:nvContentPartPr>
              <p14:xfrm>
                <a:off x="5023620" y="3255120"/>
                <a:ext cx="3600" cy="291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79B123E-5390-1245-E200-2FAECD6FAFF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014620" y="3246120"/>
                  <a:ext cx="212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4708DF-806D-0493-8815-C1AF2FCCBFD0}"/>
                    </a:ext>
                  </a:extLst>
                </p14:cNvPr>
                <p14:cNvContentPartPr/>
                <p14:nvPr/>
              </p14:nvContentPartPr>
              <p14:xfrm>
                <a:off x="3357808" y="6273555"/>
                <a:ext cx="177120" cy="390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64708DF-806D-0493-8815-C1AF2FCCBF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49168" y="6264915"/>
                  <a:ext cx="1947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1191697-B19A-D033-06DA-F1279A722D35}"/>
                    </a:ext>
                  </a:extLst>
                </p14:cNvPr>
                <p14:cNvContentPartPr/>
                <p14:nvPr/>
              </p14:nvContentPartPr>
              <p14:xfrm>
                <a:off x="3312448" y="6489555"/>
                <a:ext cx="21204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1191697-B19A-D033-06DA-F1279A722D3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03808" y="6480555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F5B3D90-398E-0713-ED74-2E804C80284E}"/>
                    </a:ext>
                  </a:extLst>
                </p14:cNvPr>
                <p14:cNvContentPartPr/>
                <p14:nvPr/>
              </p14:nvContentPartPr>
              <p14:xfrm>
                <a:off x="3549688" y="6505755"/>
                <a:ext cx="79560" cy="175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F5B3D90-398E-0713-ED74-2E804C80284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40688" y="6497115"/>
                  <a:ext cx="97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B681F83-F457-D5F5-AE78-A406C1E8BCFB}"/>
                    </a:ext>
                  </a:extLst>
                </p14:cNvPr>
                <p14:cNvContentPartPr/>
                <p14:nvPr/>
              </p14:nvContentPartPr>
              <p14:xfrm>
                <a:off x="3705208" y="6514755"/>
                <a:ext cx="738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B681F83-F457-D5F5-AE78-A406C1E8BC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96208" y="6506115"/>
                  <a:ext cx="9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90626CF-7038-999F-ADC2-85F8A4015BC8}"/>
                    </a:ext>
                  </a:extLst>
                </p14:cNvPr>
                <p14:cNvContentPartPr/>
                <p14:nvPr/>
              </p14:nvContentPartPr>
              <p14:xfrm>
                <a:off x="3744088" y="6610875"/>
                <a:ext cx="630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90626CF-7038-999F-ADC2-85F8A4015BC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35088" y="6601875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F4C6F69-8AB9-0DDB-5CBE-955D8F8378C6}"/>
                    </a:ext>
                  </a:extLst>
                </p14:cNvPr>
                <p14:cNvContentPartPr/>
                <p14:nvPr/>
              </p14:nvContentPartPr>
              <p14:xfrm>
                <a:off x="3920488" y="6415035"/>
                <a:ext cx="110880" cy="348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F4C6F69-8AB9-0DDB-5CBE-955D8F8378C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11488" y="6406395"/>
                  <a:ext cx="128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04A6BA7-8B55-1455-A5AE-13F828678967}"/>
                    </a:ext>
                  </a:extLst>
                </p14:cNvPr>
                <p14:cNvContentPartPr/>
                <p14:nvPr/>
              </p14:nvContentPartPr>
              <p14:xfrm>
                <a:off x="4069528" y="6505035"/>
                <a:ext cx="3600" cy="14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04A6BA7-8B55-1455-A5AE-13F8286789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60528" y="6496395"/>
                  <a:ext cx="21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ABEB9D-BB6B-36B3-4191-3380BE82A60C}"/>
                    </a:ext>
                  </a:extLst>
                </p14:cNvPr>
                <p14:cNvContentPartPr/>
                <p14:nvPr/>
              </p14:nvContentPartPr>
              <p14:xfrm>
                <a:off x="4321168" y="6546795"/>
                <a:ext cx="6480" cy="131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ABEB9D-BB6B-36B3-4191-3380BE82A60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312528" y="6538155"/>
                  <a:ext cx="24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033D26A-BB44-F008-5A99-D66459A23F2D}"/>
                    </a:ext>
                  </a:extLst>
                </p14:cNvPr>
                <p14:cNvContentPartPr/>
                <p14:nvPr/>
              </p14:nvContentPartPr>
              <p14:xfrm>
                <a:off x="4577128" y="6557955"/>
                <a:ext cx="3600" cy="112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033D26A-BB44-F008-5A99-D66459A23F2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68128" y="6548955"/>
                  <a:ext cx="212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F1BFC8B-2F73-84DC-7991-1E9BA2811773}"/>
                    </a:ext>
                  </a:extLst>
                </p14:cNvPr>
                <p14:cNvContentPartPr/>
                <p14:nvPr/>
              </p14:nvContentPartPr>
              <p14:xfrm>
                <a:off x="4828768" y="6541755"/>
                <a:ext cx="3240" cy="96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F1BFC8B-2F73-84DC-7991-1E9BA281177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19768" y="6533115"/>
                  <a:ext cx="20880" cy="114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BDAD0CB-5DA7-7899-AD19-170D7A97BA5A}"/>
                </a:ext>
              </a:extLst>
            </p:cNvPr>
            <p:cNvGrpSpPr/>
            <p:nvPr/>
          </p:nvGrpSpPr>
          <p:grpSpPr>
            <a:xfrm>
              <a:off x="5060968" y="6392715"/>
              <a:ext cx="232920" cy="369360"/>
              <a:chOff x="1969288" y="6436985"/>
              <a:chExt cx="232920" cy="36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67667CB9-5623-D78C-A969-6007CB6C56E7}"/>
                      </a:ext>
                    </a:extLst>
                  </p14:cNvPr>
                  <p14:cNvContentPartPr/>
                  <p14:nvPr/>
                </p14:nvContentPartPr>
                <p14:xfrm>
                  <a:off x="1969288" y="6561185"/>
                  <a:ext cx="360" cy="94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67667CB9-5623-D78C-A969-6007CB6C56E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60648" y="6552185"/>
                    <a:ext cx="1800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D2C69EC-CE79-CCC0-5B30-B9B883A660CC}"/>
                      </a:ext>
                    </a:extLst>
                  </p14:cNvPr>
                  <p14:cNvContentPartPr/>
                  <p14:nvPr/>
                </p14:nvContentPartPr>
                <p14:xfrm>
                  <a:off x="2011768" y="6436985"/>
                  <a:ext cx="190440" cy="369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D2C69EC-CE79-CCC0-5B30-B9B883A660CC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003128" y="6428345"/>
                    <a:ext cx="208080" cy="387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CFFDBDD-0ED1-CC52-147A-B625E0ED4F8E}"/>
              </a:ext>
            </a:extLst>
          </p:cNvPr>
          <p:cNvGrpSpPr/>
          <p:nvPr/>
        </p:nvGrpSpPr>
        <p:grpSpPr>
          <a:xfrm>
            <a:off x="6089118" y="3218806"/>
            <a:ext cx="2730338" cy="3624179"/>
            <a:chOff x="6089118" y="3218806"/>
            <a:chExt cx="2730338" cy="3624179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ECEBDB1-2233-FEEE-BA26-52207E1D0E02}"/>
                </a:ext>
              </a:extLst>
            </p:cNvPr>
            <p:cNvGrpSpPr/>
            <p:nvPr/>
          </p:nvGrpSpPr>
          <p:grpSpPr>
            <a:xfrm>
              <a:off x="6089118" y="6344025"/>
              <a:ext cx="1159200" cy="456480"/>
              <a:chOff x="6363088" y="6387305"/>
              <a:chExt cx="1159200" cy="45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37F00F8-5196-FB60-8CF8-31CE369DA5DB}"/>
                      </a:ext>
                    </a:extLst>
                  </p14:cNvPr>
                  <p14:cNvContentPartPr/>
                  <p14:nvPr/>
                </p14:nvContentPartPr>
                <p14:xfrm>
                  <a:off x="6451288" y="6387305"/>
                  <a:ext cx="81720" cy="450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37F00F8-5196-FB60-8CF8-31CE369DA5DB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42648" y="6378665"/>
                    <a:ext cx="99360" cy="46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0A1811C3-6C60-91CD-4AA6-CA798B85D9B2}"/>
                      </a:ext>
                    </a:extLst>
                  </p14:cNvPr>
                  <p14:cNvContentPartPr/>
                  <p14:nvPr/>
                </p14:nvContentPartPr>
                <p14:xfrm>
                  <a:off x="6363088" y="6653345"/>
                  <a:ext cx="14292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0A1811C3-6C60-91CD-4AA6-CA798B85D9B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354088" y="6644345"/>
                    <a:ext cx="160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0D57D78A-9F79-530E-50BD-9231F18252E0}"/>
                      </a:ext>
                    </a:extLst>
                  </p14:cNvPr>
                  <p14:cNvContentPartPr/>
                  <p14:nvPr/>
                </p14:nvContentPartPr>
                <p14:xfrm>
                  <a:off x="6553528" y="6653345"/>
                  <a:ext cx="103320" cy="133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0D57D78A-9F79-530E-50BD-9231F18252E0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44528" y="6644345"/>
                    <a:ext cx="12096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9830CE-EE5C-551B-8869-552D72B51BA8}"/>
                      </a:ext>
                    </a:extLst>
                  </p14:cNvPr>
                  <p14:cNvContentPartPr/>
                  <p14:nvPr/>
                </p14:nvContentPartPr>
                <p14:xfrm>
                  <a:off x="6700048" y="6583145"/>
                  <a:ext cx="327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9830CE-EE5C-551B-8869-552D72B51BA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691048" y="6574145"/>
                    <a:ext cx="5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17947597-82AF-8FFE-F2CB-7DA97C5792E2}"/>
                      </a:ext>
                    </a:extLst>
                  </p14:cNvPr>
                  <p14:cNvContentPartPr/>
                  <p14:nvPr/>
                </p14:nvContentPartPr>
                <p14:xfrm>
                  <a:off x="6721648" y="6654785"/>
                  <a:ext cx="543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17947597-82AF-8FFE-F2CB-7DA97C5792E2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712648" y="6645785"/>
                    <a:ext cx="72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2C2A60B-E3F2-B72C-9916-CB04EC06430D}"/>
                      </a:ext>
                    </a:extLst>
                  </p14:cNvPr>
                  <p14:cNvContentPartPr/>
                  <p14:nvPr/>
                </p14:nvContentPartPr>
                <p14:xfrm>
                  <a:off x="6792568" y="6430505"/>
                  <a:ext cx="135000" cy="4132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2C2A60B-E3F2-B72C-9916-CB04EC06430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783568" y="6421505"/>
                    <a:ext cx="152640" cy="43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16DFD0E-3FC3-E61F-AFB3-555F9E43614B}"/>
                      </a:ext>
                    </a:extLst>
                  </p14:cNvPr>
                  <p14:cNvContentPartPr/>
                  <p14:nvPr/>
                </p14:nvContentPartPr>
                <p14:xfrm>
                  <a:off x="6920008" y="6524105"/>
                  <a:ext cx="79560" cy="1281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16DFD0E-3FC3-E61F-AFB3-555F9E43614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911368" y="6515465"/>
                    <a:ext cx="9720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732C5F21-86A6-CB39-2F75-F439A2B22914}"/>
                      </a:ext>
                    </a:extLst>
                  </p14:cNvPr>
                  <p14:cNvContentPartPr/>
                  <p14:nvPr/>
                </p14:nvContentPartPr>
                <p14:xfrm>
                  <a:off x="7052848" y="6597905"/>
                  <a:ext cx="36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732C5F21-86A6-CB39-2F75-F439A2B22914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044208" y="658926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84ABC50-50DF-9C06-66EA-987AD2C0391D}"/>
                      </a:ext>
                    </a:extLst>
                  </p14:cNvPr>
                  <p14:cNvContentPartPr/>
                  <p14:nvPr/>
                </p14:nvContentPartPr>
                <p14:xfrm>
                  <a:off x="7094608" y="6442745"/>
                  <a:ext cx="90360" cy="2840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84ABC50-50DF-9C06-66EA-987AD2C0391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085608" y="6433745"/>
                    <a:ext cx="108000" cy="30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495908A7-BEE0-B398-DA82-1C954CEA9869}"/>
                      </a:ext>
                    </a:extLst>
                  </p14:cNvPr>
                  <p14:cNvContentPartPr/>
                  <p14:nvPr/>
                </p14:nvContentPartPr>
                <p14:xfrm>
                  <a:off x="7298368" y="6521585"/>
                  <a:ext cx="99000" cy="12384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495908A7-BEE0-B398-DA82-1C954CEA986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289368" y="6512585"/>
                    <a:ext cx="11664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54977C6-BBC3-56EE-3972-003ED3B033CC}"/>
                      </a:ext>
                    </a:extLst>
                  </p14:cNvPr>
                  <p14:cNvContentPartPr/>
                  <p14:nvPr/>
                </p14:nvContentPartPr>
                <p14:xfrm>
                  <a:off x="7450648" y="6579185"/>
                  <a:ext cx="360" cy="3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54977C6-BBC3-56EE-3972-003ED3B033C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442008" y="6570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4584A3E4-D3DF-31E2-8DF4-84119304951A}"/>
                      </a:ext>
                    </a:extLst>
                  </p14:cNvPr>
                  <p14:cNvContentPartPr/>
                  <p14:nvPr/>
                </p14:nvContentPartPr>
                <p14:xfrm>
                  <a:off x="7521928" y="6521945"/>
                  <a:ext cx="360" cy="1728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584A3E4-D3DF-31E2-8DF4-84119304951A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513288" y="6513305"/>
                    <a:ext cx="18000" cy="190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4A911EE-4AF4-E895-A75B-6105713288E7}"/>
                </a:ext>
              </a:extLst>
            </p:cNvPr>
            <p:cNvGrpSpPr/>
            <p:nvPr/>
          </p:nvGrpSpPr>
          <p:grpSpPr>
            <a:xfrm>
              <a:off x="7434798" y="6466065"/>
              <a:ext cx="248760" cy="198360"/>
              <a:chOff x="7708768" y="6509345"/>
              <a:chExt cx="248760" cy="19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2AC7A3C-A676-E754-AD20-C8A9124DBDF0}"/>
                      </a:ext>
                    </a:extLst>
                  </p14:cNvPr>
                  <p14:cNvContentPartPr/>
                  <p14:nvPr/>
                </p14:nvContentPartPr>
                <p14:xfrm>
                  <a:off x="7708768" y="6509345"/>
                  <a:ext cx="99360" cy="1404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A2AC7A3C-A676-E754-AD20-C8A9124DBDF0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699768" y="6500705"/>
                    <a:ext cx="11700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AE516812-784F-D684-4998-D488A95B679C}"/>
                      </a:ext>
                    </a:extLst>
                  </p14:cNvPr>
                  <p14:cNvContentPartPr/>
                  <p14:nvPr/>
                </p14:nvContentPartPr>
                <p14:xfrm>
                  <a:off x="7888408" y="6615185"/>
                  <a:ext cx="360" cy="3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AE516812-784F-D684-4998-D488A95B679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879768" y="66061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F72E587-8C74-1F8C-3CF6-1378CCEC444F}"/>
                      </a:ext>
                    </a:extLst>
                  </p14:cNvPr>
                  <p14:cNvContentPartPr/>
                  <p14:nvPr/>
                </p14:nvContentPartPr>
                <p14:xfrm>
                  <a:off x="7954288" y="6532745"/>
                  <a:ext cx="3240" cy="17496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F72E587-8C74-1F8C-3CF6-1378CCEC444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945288" y="6523745"/>
                    <a:ext cx="20880" cy="19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C1DAD43-5A9B-DF6B-753D-FFB8C32C9071}"/>
                </a:ext>
              </a:extLst>
            </p:cNvPr>
            <p:cNvGrpSpPr/>
            <p:nvPr/>
          </p:nvGrpSpPr>
          <p:grpSpPr>
            <a:xfrm>
              <a:off x="7867518" y="6459585"/>
              <a:ext cx="240840" cy="208800"/>
              <a:chOff x="8141488" y="6502865"/>
              <a:chExt cx="240840" cy="20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CE72C1DD-74B6-09B8-2D41-714ACDFA7782}"/>
                      </a:ext>
                    </a:extLst>
                  </p14:cNvPr>
                  <p14:cNvContentPartPr/>
                  <p14:nvPr/>
                </p14:nvContentPartPr>
                <p14:xfrm>
                  <a:off x="8141488" y="6511145"/>
                  <a:ext cx="105120" cy="2005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CE72C1DD-74B6-09B8-2D41-714ACDFA7782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32488" y="6502145"/>
                    <a:ext cx="1227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816ABA07-3A7E-5E32-8E7A-E3053F1F4EDF}"/>
                      </a:ext>
                    </a:extLst>
                  </p14:cNvPr>
                  <p14:cNvContentPartPr/>
                  <p14:nvPr/>
                </p14:nvContentPartPr>
                <p14:xfrm>
                  <a:off x="8313568" y="6577745"/>
                  <a:ext cx="360" cy="36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816ABA07-3A7E-5E32-8E7A-E3053F1F4ED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8304928" y="656874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D72ED563-032D-8375-311B-092CE90C17C3}"/>
                      </a:ext>
                    </a:extLst>
                  </p14:cNvPr>
                  <p14:cNvContentPartPr/>
                  <p14:nvPr/>
                </p14:nvContentPartPr>
                <p14:xfrm>
                  <a:off x="8381968" y="6502865"/>
                  <a:ext cx="360" cy="1980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D72ED563-032D-8375-311B-092CE90C17C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373328" y="6493865"/>
                    <a:ext cx="18000" cy="215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0D4C9D1-EBFA-DF88-6A48-7A2B873136BE}"/>
                </a:ext>
              </a:extLst>
            </p:cNvPr>
            <p:cNvGrpSpPr/>
            <p:nvPr/>
          </p:nvGrpSpPr>
          <p:grpSpPr>
            <a:xfrm>
              <a:off x="8328318" y="6464265"/>
              <a:ext cx="383400" cy="378720"/>
              <a:chOff x="8602288" y="6507545"/>
              <a:chExt cx="383400" cy="37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29BF53F7-3084-F591-D840-43EB473166AC}"/>
                      </a:ext>
                    </a:extLst>
                  </p14:cNvPr>
                  <p14:cNvContentPartPr/>
                  <p14:nvPr/>
                </p14:nvContentPartPr>
                <p14:xfrm>
                  <a:off x="8602288" y="6516185"/>
                  <a:ext cx="89280" cy="1641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29BF53F7-3084-F591-D840-43EB473166A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8593648" y="6507185"/>
                    <a:ext cx="106920" cy="18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22BA75A3-F0CB-8EAD-ECF2-5E868070D82D}"/>
                      </a:ext>
                    </a:extLst>
                  </p14:cNvPr>
                  <p14:cNvContentPartPr/>
                  <p14:nvPr/>
                </p14:nvContentPartPr>
                <p14:xfrm>
                  <a:off x="8739448" y="6652265"/>
                  <a:ext cx="3240" cy="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22BA75A3-F0CB-8EAD-ECF2-5E868070D82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8730808" y="6643625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3986D2AB-E1B2-78F9-49D9-AB9433CCCC32}"/>
                      </a:ext>
                    </a:extLst>
                  </p14:cNvPr>
                  <p14:cNvContentPartPr/>
                  <p14:nvPr/>
                </p14:nvContentPartPr>
                <p14:xfrm>
                  <a:off x="8797408" y="6563705"/>
                  <a:ext cx="103680" cy="2397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3986D2AB-E1B2-78F9-49D9-AB9433CCCC3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8788768" y="6554705"/>
                    <a:ext cx="12132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CCB67861-9C07-D55D-8589-E2DFA4232615}"/>
                      </a:ext>
                    </a:extLst>
                  </p14:cNvPr>
                  <p14:cNvContentPartPr/>
                  <p14:nvPr/>
                </p14:nvContentPartPr>
                <p14:xfrm>
                  <a:off x="8836288" y="6507545"/>
                  <a:ext cx="149400" cy="37872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CCB67861-9C07-D55D-8589-E2DFA4232615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8827288" y="6498545"/>
                    <a:ext cx="167040" cy="396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85" name="Picture 84" descr="A graph of a number of lines&#10;&#10;Description automatically generated with medium confidence">
              <a:extLst>
                <a:ext uri="{FF2B5EF4-FFF2-40B4-BE49-F238E27FC236}">
                  <a16:creationId xmlns:a16="http://schemas.microsoft.com/office/drawing/2014/main" id="{D50C4927-BADC-C734-D4B3-60B304DA9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976" y="3908269"/>
              <a:ext cx="2638480" cy="2058425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93D09A9-4DB6-2AF0-CCEA-687172EABD89}"/>
                </a:ext>
              </a:extLst>
            </p:cNvPr>
            <p:cNvGrpSpPr/>
            <p:nvPr/>
          </p:nvGrpSpPr>
          <p:grpSpPr>
            <a:xfrm>
              <a:off x="7255012" y="3218806"/>
              <a:ext cx="492120" cy="330840"/>
              <a:chOff x="6377128" y="4163225"/>
              <a:chExt cx="492120" cy="330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8DFF8961-CDB8-A404-540E-454D3AE9C100}"/>
                      </a:ext>
                    </a:extLst>
                  </p14:cNvPr>
                  <p14:cNvContentPartPr/>
                  <p14:nvPr/>
                </p14:nvContentPartPr>
                <p14:xfrm>
                  <a:off x="6377128" y="4163225"/>
                  <a:ext cx="211680" cy="3308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8DFF8961-CDB8-A404-540E-454D3AE9C100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368488" y="4154585"/>
                    <a:ext cx="22932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8D9E9740-81C0-B03C-5EFE-F35EB1857899}"/>
                      </a:ext>
                    </a:extLst>
                  </p14:cNvPr>
                  <p14:cNvContentPartPr/>
                  <p14:nvPr/>
                </p14:nvContentPartPr>
                <p14:xfrm>
                  <a:off x="6732808" y="4270505"/>
                  <a:ext cx="126000" cy="36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8D9E9740-81C0-B03C-5EFE-F35EB185789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723808" y="4261865"/>
                    <a:ext cx="14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05CCA64D-8721-47D4-55F0-E6712FB6E946}"/>
                      </a:ext>
                    </a:extLst>
                  </p14:cNvPr>
                  <p14:cNvContentPartPr/>
                  <p14:nvPr/>
                </p14:nvContentPartPr>
                <p14:xfrm>
                  <a:off x="6773128" y="4369865"/>
                  <a:ext cx="96120" cy="3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5CCA64D-8721-47D4-55F0-E6712FB6E94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764128" y="4360865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775FFCC-3739-374B-900A-EAB36125AC4F}"/>
                    </a:ext>
                  </a:extLst>
                </p14:cNvPr>
                <p14:cNvContentPartPr/>
                <p14:nvPr/>
              </p14:nvContentPartPr>
              <p14:xfrm>
                <a:off x="7952692" y="3246886"/>
                <a:ext cx="3600" cy="291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775FFCC-3739-374B-900A-EAB36125AC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43692" y="3237886"/>
                  <a:ext cx="21240" cy="309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6CF419-C2D0-F074-BACE-5EBC69650A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9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965"/>
    </mc:Choice>
    <mc:Fallback xmlns="">
      <p:transition advClick="0" advTm="9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584D-EFF1-8319-E1BE-ECB46449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14475-97AC-A629-18FC-4709534EBBEC}"/>
              </a:ext>
            </a:extLst>
          </p:cNvPr>
          <p:cNvSpPr txBox="1"/>
          <p:nvPr/>
        </p:nvSpPr>
        <p:spPr>
          <a:xfrm>
            <a:off x="762000" y="182528"/>
            <a:ext cx="7924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Most theories of Magnetism and Superconductivity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40C761E-6ACC-F95F-7E69-55130B1F137F}"/>
                  </a:ext>
                </a:extLst>
              </p14:cNvPr>
              <p14:cNvContentPartPr/>
              <p14:nvPr/>
            </p14:nvContentPartPr>
            <p14:xfrm>
              <a:off x="1584448" y="1352345"/>
              <a:ext cx="355320" cy="727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40C761E-6ACC-F95F-7E69-55130B1F13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5808" y="1343705"/>
                <a:ext cx="372960" cy="74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EC9513A-D5BE-93E8-23EF-0BB5D7B869A2}"/>
              </a:ext>
            </a:extLst>
          </p:cNvPr>
          <p:cNvGrpSpPr/>
          <p:nvPr/>
        </p:nvGrpSpPr>
        <p:grpSpPr>
          <a:xfrm>
            <a:off x="1964608" y="1425785"/>
            <a:ext cx="1464120" cy="551520"/>
            <a:chOff x="1964608" y="1425785"/>
            <a:chExt cx="1464120" cy="55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E790350-E142-C67A-5434-187B8394E6E3}"/>
                    </a:ext>
                  </a:extLst>
                </p14:cNvPr>
                <p14:cNvContentPartPr/>
                <p14:nvPr/>
              </p14:nvContentPartPr>
              <p14:xfrm>
                <a:off x="1964608" y="1641785"/>
                <a:ext cx="714960" cy="335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E790350-E142-C67A-5434-187B8394E6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55968" y="1632785"/>
                  <a:ext cx="7326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9DFA167-35AE-6496-11EB-8C41B77AF81E}"/>
                    </a:ext>
                  </a:extLst>
                </p14:cNvPr>
                <p14:cNvContentPartPr/>
                <p14:nvPr/>
              </p14:nvContentPartPr>
              <p14:xfrm>
                <a:off x="3017608" y="1425785"/>
                <a:ext cx="57240" cy="46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9DFA167-35AE-6496-11EB-8C41B77AF81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08608" y="1417145"/>
                  <a:ext cx="7488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999926-F40E-1AC2-533E-34C1166DD409}"/>
                    </a:ext>
                  </a:extLst>
                </p14:cNvPr>
                <p14:cNvContentPartPr/>
                <p14:nvPr/>
              </p14:nvContentPartPr>
              <p14:xfrm>
                <a:off x="2869648" y="1445225"/>
                <a:ext cx="559080" cy="519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999926-F40E-1AC2-533E-34C1166DD4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61008" y="1436225"/>
                  <a:ext cx="576720" cy="53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32BD13-1D8A-7BFD-5008-A1E3D798D190}"/>
              </a:ext>
            </a:extLst>
          </p:cNvPr>
          <p:cNvGrpSpPr/>
          <p:nvPr/>
        </p:nvGrpSpPr>
        <p:grpSpPr>
          <a:xfrm>
            <a:off x="3673888" y="1339025"/>
            <a:ext cx="1338840" cy="533880"/>
            <a:chOff x="3673888" y="1339025"/>
            <a:chExt cx="133884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4E2B84-7AD8-3868-AA48-25203972E3B4}"/>
                    </a:ext>
                  </a:extLst>
                </p14:cNvPr>
                <p14:cNvContentPartPr/>
                <p14:nvPr/>
              </p14:nvContentPartPr>
              <p14:xfrm>
                <a:off x="3736168" y="1406345"/>
                <a:ext cx="1276560" cy="443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44E2B84-7AD8-3868-AA48-25203972E3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27528" y="1397345"/>
                  <a:ext cx="12942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CF39FED-7F5A-31F0-6D83-CCBAC7D5A368}"/>
                    </a:ext>
                  </a:extLst>
                </p14:cNvPr>
                <p14:cNvContentPartPr/>
                <p14:nvPr/>
              </p14:nvContentPartPr>
              <p14:xfrm>
                <a:off x="4395688" y="1555385"/>
                <a:ext cx="3837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CF39FED-7F5A-31F0-6D83-CCBAC7D5A36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86688" y="1546745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8429F3F-FE93-EBD9-72BB-0553F137890F}"/>
                    </a:ext>
                  </a:extLst>
                </p14:cNvPr>
                <p14:cNvContentPartPr/>
                <p14:nvPr/>
              </p14:nvContentPartPr>
              <p14:xfrm>
                <a:off x="4763968" y="1339025"/>
                <a:ext cx="6120" cy="42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8429F3F-FE93-EBD9-72BB-0553F137890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55328" y="1330025"/>
                  <a:ext cx="237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759C1B9-E441-6BF8-CC5D-16E075BE3D04}"/>
                    </a:ext>
                  </a:extLst>
                </p14:cNvPr>
                <p14:cNvContentPartPr/>
                <p14:nvPr/>
              </p14:nvContentPartPr>
              <p14:xfrm>
                <a:off x="4302448" y="1636745"/>
                <a:ext cx="31680" cy="159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759C1B9-E441-6BF8-CC5D-16E075BE3D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93448" y="1627745"/>
                  <a:ext cx="493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930A8C0-7DC9-D028-212A-A3E918E5F36F}"/>
                    </a:ext>
                  </a:extLst>
                </p14:cNvPr>
                <p14:cNvContentPartPr/>
                <p14:nvPr/>
              </p14:nvContentPartPr>
              <p14:xfrm>
                <a:off x="3673888" y="1569785"/>
                <a:ext cx="231840" cy="303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930A8C0-7DC9-D028-212A-A3E918E5F36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64888" y="1561145"/>
                  <a:ext cx="249480" cy="32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2F33FA-27A5-6399-A265-6BA6FCC48ED3}"/>
              </a:ext>
            </a:extLst>
          </p:cNvPr>
          <p:cNvGrpSpPr/>
          <p:nvPr/>
        </p:nvGrpSpPr>
        <p:grpSpPr>
          <a:xfrm>
            <a:off x="5918128" y="1409945"/>
            <a:ext cx="1977840" cy="682920"/>
            <a:chOff x="5918128" y="1409945"/>
            <a:chExt cx="1977840" cy="68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64C387-B981-D8B9-9CE8-B7C674AD34E9}"/>
                    </a:ext>
                  </a:extLst>
                </p14:cNvPr>
                <p14:cNvContentPartPr/>
                <p14:nvPr/>
              </p14:nvContentPartPr>
              <p14:xfrm>
                <a:off x="5918128" y="1542065"/>
                <a:ext cx="440280" cy="264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64C387-B981-D8B9-9CE8-B7C674AD34E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09128" y="1533425"/>
                  <a:ext cx="4579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A4F3820-88AF-A4A5-8A97-FE02B728C013}"/>
                    </a:ext>
                  </a:extLst>
                </p14:cNvPr>
                <p14:cNvContentPartPr/>
                <p14:nvPr/>
              </p14:nvContentPartPr>
              <p14:xfrm>
                <a:off x="6435808" y="1735025"/>
                <a:ext cx="241560" cy="339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A4F3820-88AF-A4A5-8A97-FE02B728C01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27168" y="1726385"/>
                  <a:ext cx="2592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89D5E6-93AA-A862-156E-90F84E1F7786}"/>
                    </a:ext>
                  </a:extLst>
                </p14:cNvPr>
                <p14:cNvContentPartPr/>
                <p14:nvPr/>
              </p14:nvContentPartPr>
              <p14:xfrm>
                <a:off x="6824608" y="1470425"/>
                <a:ext cx="433440" cy="27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89D5E6-93AA-A862-156E-90F84E1F778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15968" y="1461785"/>
                  <a:ext cx="4510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BAE614C-D89C-488A-F22B-3A94DA4D5BDE}"/>
                    </a:ext>
                  </a:extLst>
                </p14:cNvPr>
                <p14:cNvContentPartPr/>
                <p14:nvPr/>
              </p14:nvContentPartPr>
              <p14:xfrm>
                <a:off x="7359208" y="1633145"/>
                <a:ext cx="254520" cy="412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BAE614C-D89C-488A-F22B-3A94DA4D5B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350568" y="1624505"/>
                  <a:ext cx="27216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8E9B646-1554-3D0E-D053-2A1BE134395A}"/>
                    </a:ext>
                  </a:extLst>
                </p14:cNvPr>
                <p14:cNvContentPartPr/>
                <p14:nvPr/>
              </p14:nvContentPartPr>
              <p14:xfrm>
                <a:off x="7605088" y="1409945"/>
                <a:ext cx="290880" cy="682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8E9B646-1554-3D0E-D053-2A1BE134395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596088" y="1401305"/>
                  <a:ext cx="308520" cy="70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1ADA742-0914-FE15-21D0-5CC6DE529315}"/>
                  </a:ext>
                </a:extLst>
              </p14:cNvPr>
              <p14:cNvContentPartPr/>
              <p14:nvPr/>
            </p14:nvContentPartPr>
            <p14:xfrm>
              <a:off x="5679808" y="1311665"/>
              <a:ext cx="316440" cy="658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1ADA742-0914-FE15-21D0-5CC6DE52931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671168" y="1303025"/>
                <a:ext cx="334080" cy="67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ECA60B1-15BE-0645-E8E8-A95E4FA81FD7}"/>
              </a:ext>
            </a:extLst>
          </p:cNvPr>
          <p:cNvGrpSpPr/>
          <p:nvPr/>
        </p:nvGrpSpPr>
        <p:grpSpPr>
          <a:xfrm>
            <a:off x="8040688" y="1351625"/>
            <a:ext cx="689760" cy="644400"/>
            <a:chOff x="8040688" y="1351625"/>
            <a:chExt cx="689760" cy="64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572B305-9692-0DF9-414B-44DF58987537}"/>
                    </a:ext>
                  </a:extLst>
                </p14:cNvPr>
                <p14:cNvContentPartPr/>
                <p14:nvPr/>
              </p14:nvContentPartPr>
              <p14:xfrm>
                <a:off x="8040688" y="1524065"/>
                <a:ext cx="289080" cy="151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572B305-9692-0DF9-414B-44DF5898753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32048" y="1515425"/>
                  <a:ext cx="3067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874FFF6-EA2D-000F-EEEE-F91161CED14D}"/>
                    </a:ext>
                  </a:extLst>
                </p14:cNvPr>
                <p14:cNvContentPartPr/>
                <p14:nvPr/>
              </p14:nvContentPartPr>
              <p14:xfrm>
                <a:off x="8090368" y="1733225"/>
                <a:ext cx="265680" cy="73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874FFF6-EA2D-000F-EEEE-F91161CED1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081368" y="1724225"/>
                  <a:ext cx="2833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231BCB2-1968-CC5E-B82F-A88B87527067}"/>
                    </a:ext>
                  </a:extLst>
                </p14:cNvPr>
                <p14:cNvContentPartPr/>
                <p14:nvPr/>
              </p14:nvContentPartPr>
              <p14:xfrm>
                <a:off x="8158048" y="1351625"/>
                <a:ext cx="102240" cy="64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231BCB2-1968-CC5E-B82F-A88B8752706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149408" y="1342985"/>
                  <a:ext cx="11988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D6004AE-C574-3433-6E84-A8757615BFB8}"/>
                    </a:ext>
                  </a:extLst>
                </p14:cNvPr>
                <p14:cNvContentPartPr/>
                <p14:nvPr/>
              </p14:nvContentPartPr>
              <p14:xfrm>
                <a:off x="8560888" y="1537745"/>
                <a:ext cx="169560" cy="257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D6004AE-C574-3433-6E84-A8757615BFB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52248" y="1529105"/>
                  <a:ext cx="187200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E9B41-6CF2-5986-24CD-0135A919B91D}"/>
              </a:ext>
            </a:extLst>
          </p:cNvPr>
          <p:cNvGrpSpPr/>
          <p:nvPr/>
        </p:nvGrpSpPr>
        <p:grpSpPr>
          <a:xfrm>
            <a:off x="6383968" y="2228945"/>
            <a:ext cx="656280" cy="531720"/>
            <a:chOff x="6383968" y="2228945"/>
            <a:chExt cx="656280" cy="53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B4CCD4E-806D-7BBC-7429-4E2F75ED3D66}"/>
                    </a:ext>
                  </a:extLst>
                </p14:cNvPr>
                <p14:cNvContentPartPr/>
                <p14:nvPr/>
              </p14:nvContentPartPr>
              <p14:xfrm>
                <a:off x="6383968" y="2289065"/>
                <a:ext cx="145080" cy="471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B4CCD4E-806D-7BBC-7429-4E2F75ED3D6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374968" y="2280065"/>
                  <a:ext cx="16272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9842A08-A5DD-B77B-7EF6-8DF81DF8994A}"/>
                    </a:ext>
                  </a:extLst>
                </p14:cNvPr>
                <p14:cNvContentPartPr/>
                <p14:nvPr/>
              </p14:nvContentPartPr>
              <p14:xfrm>
                <a:off x="6476128" y="2279345"/>
                <a:ext cx="564120" cy="268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9842A08-A5DD-B77B-7EF6-8DF81DF8994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467128" y="2270705"/>
                  <a:ext cx="5817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7C9E800-DFAC-6030-F959-D08855506603}"/>
                    </a:ext>
                  </a:extLst>
                </p14:cNvPr>
                <p14:cNvContentPartPr/>
                <p14:nvPr/>
              </p14:nvContentPartPr>
              <p14:xfrm>
                <a:off x="6680608" y="2228945"/>
                <a:ext cx="62280" cy="5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7C9E800-DFAC-6030-F959-D0885550660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71608" y="2220305"/>
                  <a:ext cx="7992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F76685-4657-BB11-96BE-87B9E1F6F4BC}"/>
              </a:ext>
            </a:extLst>
          </p:cNvPr>
          <p:cNvGrpSpPr/>
          <p:nvPr/>
        </p:nvGrpSpPr>
        <p:grpSpPr>
          <a:xfrm>
            <a:off x="1643128" y="3149465"/>
            <a:ext cx="846000" cy="535680"/>
            <a:chOff x="1643128" y="3149465"/>
            <a:chExt cx="84600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4C577B3-DF89-CC73-BB0C-821A42975425}"/>
                    </a:ext>
                  </a:extLst>
                </p14:cNvPr>
                <p14:cNvContentPartPr/>
                <p14:nvPr/>
              </p14:nvContentPartPr>
              <p14:xfrm>
                <a:off x="1643128" y="3149465"/>
                <a:ext cx="193320" cy="535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4C577B3-DF89-CC73-BB0C-821A4297542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34488" y="3140825"/>
                  <a:ext cx="21096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99914B2-29E0-4BF3-C6E9-37A26CE19F75}"/>
                    </a:ext>
                  </a:extLst>
                </p14:cNvPr>
                <p14:cNvContentPartPr/>
                <p14:nvPr/>
              </p14:nvContentPartPr>
              <p14:xfrm>
                <a:off x="1995568" y="3321545"/>
                <a:ext cx="191520" cy="300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99914B2-29E0-4BF3-C6E9-37A26CE19F7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86568" y="3312545"/>
                  <a:ext cx="20916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8A70C3D-5CE6-9C43-37AB-BCFBD712F19A}"/>
                    </a:ext>
                  </a:extLst>
                </p14:cNvPr>
                <p14:cNvContentPartPr/>
                <p14:nvPr/>
              </p14:nvContentPartPr>
              <p14:xfrm>
                <a:off x="2323168" y="3197705"/>
                <a:ext cx="165960" cy="459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8A70C3D-5CE6-9C43-37AB-BCFBD712F19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14528" y="3188705"/>
                  <a:ext cx="183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578C527-0741-9412-60FD-74C3CC352192}"/>
                    </a:ext>
                  </a:extLst>
                </p14:cNvPr>
                <p14:cNvContentPartPr/>
                <p14:nvPr/>
              </p14:nvContentPartPr>
              <p14:xfrm>
                <a:off x="2317048" y="3411545"/>
                <a:ext cx="16524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578C527-0741-9412-60FD-74C3CC35219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308408" y="3402905"/>
                  <a:ext cx="182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9FE01D-FB5D-AEBC-2658-0AA6C9F4FB77}"/>
              </a:ext>
            </a:extLst>
          </p:cNvPr>
          <p:cNvGrpSpPr/>
          <p:nvPr/>
        </p:nvGrpSpPr>
        <p:grpSpPr>
          <a:xfrm>
            <a:off x="3244408" y="3068825"/>
            <a:ext cx="3217680" cy="663120"/>
            <a:chOff x="3244408" y="3068825"/>
            <a:chExt cx="321768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9B61CA7-3B9F-0A8F-3789-2EC37E780E57}"/>
                    </a:ext>
                  </a:extLst>
                </p14:cNvPr>
                <p14:cNvContentPartPr/>
                <p14:nvPr/>
              </p14:nvContentPartPr>
              <p14:xfrm>
                <a:off x="3345568" y="329166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9B61CA7-3B9F-0A8F-3789-2EC37E780E5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36568" y="3283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0804206-A254-DA15-1239-73A9BF8AC155}"/>
                    </a:ext>
                  </a:extLst>
                </p14:cNvPr>
                <p14:cNvContentPartPr/>
                <p14:nvPr/>
              </p14:nvContentPartPr>
              <p14:xfrm>
                <a:off x="3244408" y="3448265"/>
                <a:ext cx="479880" cy="199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0804206-A254-DA15-1239-73A9BF8AC1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35408" y="3439265"/>
                  <a:ext cx="49752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E4FE555-641D-F527-6DAB-31E695EC0464}"/>
                    </a:ext>
                  </a:extLst>
                </p14:cNvPr>
                <p14:cNvContentPartPr/>
                <p14:nvPr/>
              </p14:nvContentPartPr>
              <p14:xfrm>
                <a:off x="4106608" y="3068825"/>
                <a:ext cx="12240" cy="414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E4FE555-641D-F527-6DAB-31E695EC04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97968" y="3059825"/>
                  <a:ext cx="298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86D6A2-08CC-2AB6-975C-D7A35694EBD1}"/>
                    </a:ext>
                  </a:extLst>
                </p14:cNvPr>
                <p14:cNvContentPartPr/>
                <p14:nvPr/>
              </p14:nvContentPartPr>
              <p14:xfrm>
                <a:off x="3911128" y="3150185"/>
                <a:ext cx="488880" cy="46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86D6A2-08CC-2AB6-975C-D7A35694EBD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02128" y="3141185"/>
                  <a:ext cx="5065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CDDDBD0-FEE7-F1BB-C257-8BADA933C374}"/>
                    </a:ext>
                  </a:extLst>
                </p14:cNvPr>
                <p14:cNvContentPartPr/>
                <p14:nvPr/>
              </p14:nvContentPartPr>
              <p14:xfrm>
                <a:off x="4510888" y="3127505"/>
                <a:ext cx="415080" cy="467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CDDDBD0-FEE7-F1BB-C257-8BADA933C37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02248" y="3118505"/>
                  <a:ext cx="43272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9830F25-3F85-CC2D-3119-BEFEFD1DE1FC}"/>
                    </a:ext>
                  </a:extLst>
                </p14:cNvPr>
                <p14:cNvContentPartPr/>
                <p14:nvPr/>
              </p14:nvContentPartPr>
              <p14:xfrm>
                <a:off x="4687648" y="3322265"/>
                <a:ext cx="269280" cy="45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9830F25-3F85-CC2D-3119-BEFEFD1DE1F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678648" y="3313265"/>
                  <a:ext cx="286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EFADD0E-2568-4636-26B7-3BD42A387B56}"/>
                    </a:ext>
                  </a:extLst>
                </p14:cNvPr>
                <p14:cNvContentPartPr/>
                <p14:nvPr/>
              </p14:nvContentPartPr>
              <p14:xfrm>
                <a:off x="5220088" y="3357185"/>
                <a:ext cx="382320" cy="374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EFADD0E-2568-4636-26B7-3BD42A387B5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211448" y="3348545"/>
                  <a:ext cx="3999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0440DC0-9528-97F8-A93C-4B98E9B56BF0}"/>
                    </a:ext>
                  </a:extLst>
                </p14:cNvPr>
                <p14:cNvContentPartPr/>
                <p14:nvPr/>
              </p14:nvContentPartPr>
              <p14:xfrm>
                <a:off x="5670448" y="3368705"/>
                <a:ext cx="263520" cy="20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0440DC0-9528-97F8-A93C-4B98E9B56BF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661808" y="3360065"/>
                  <a:ext cx="2811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871438D-5B13-3C75-6538-0092FF7FBA9B}"/>
                    </a:ext>
                  </a:extLst>
                </p14:cNvPr>
                <p14:cNvContentPartPr/>
                <p14:nvPr/>
              </p14:nvContentPartPr>
              <p14:xfrm>
                <a:off x="6001648" y="3292745"/>
                <a:ext cx="460440" cy="298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871438D-5B13-3C75-6538-0092FF7FBA9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93008" y="3284105"/>
                  <a:ext cx="4780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BB6381D-AA91-352C-6F57-FC08617372A5}"/>
                    </a:ext>
                  </a:extLst>
                </p14:cNvPr>
                <p14:cNvContentPartPr/>
                <p14:nvPr/>
              </p14:nvContentPartPr>
              <p14:xfrm>
                <a:off x="4114888" y="3437825"/>
                <a:ext cx="57960" cy="123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BB6381D-AA91-352C-6F57-FC08617372A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05888" y="3429185"/>
                  <a:ext cx="75600" cy="141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9D6D86-AA17-587D-7B8B-B3E7C115B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994"/>
    </mc:Choice>
    <mc:Fallback xmlns="">
      <p:transition advClick="0" advTm="37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7.2|7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1.7|20|45.3|3.8|1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  <p:tag name="TIMING" val="|68.5|16.6|10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47186</TotalTime>
  <Words>155</Words>
  <Application>Microsoft Macintosh PowerPoint</Application>
  <PresentationFormat>On-screen Show (4:3)</PresentationFormat>
  <Paragraphs>49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2221</cp:revision>
  <cp:lastPrinted>2020-01-02T19:55:03Z</cp:lastPrinted>
  <dcterms:created xsi:type="dcterms:W3CDTF">2003-03-02T22:33:52Z</dcterms:created>
  <dcterms:modified xsi:type="dcterms:W3CDTF">2023-10-08T17:38:38Z</dcterms:modified>
</cp:coreProperties>
</file>